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95" r:id="rId6"/>
    <p:sldId id="287" r:id="rId7"/>
    <p:sldId id="288" r:id="rId8"/>
    <p:sldId id="345" r:id="rId9"/>
    <p:sldId id="358" r:id="rId10"/>
    <p:sldId id="353" r:id="rId11"/>
    <p:sldId id="359" r:id="rId12"/>
    <p:sldId id="360" r:id="rId13"/>
  </p:sldIdLst>
  <p:sldSz cx="9144000" cy="6858000" type="overhead"/>
  <p:notesSz cx="6670675" cy="97774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011"/>
    <a:srgbClr val="FF6600"/>
    <a:srgbClr val="E94E25"/>
    <a:srgbClr val="373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D97285-CE11-4584-84A9-04D8650DA2D7}" v="4" dt="2021-09-28T21:11:25.758"/>
    <p1510:client id="{6AF38849-FA54-F351-673D-649C6D85E2F7}" v="55" dt="2021-09-28T21:25:08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" y="456"/>
      </p:cViewPr>
      <p:guideLst>
        <p:guide orient="horz" pos="1162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 Dorenbos" userId="e979708d-abb1-4c52-a8b4-659388ca7b44" providerId="ADAL" clId="{3BDF833F-1A13-4516-BE00-5C6E2DA197CD}"/>
    <pc:docChg chg="addSld delSld modSld">
      <pc:chgData name="Han Dorenbos" userId="e979708d-abb1-4c52-a8b4-659388ca7b44" providerId="ADAL" clId="{3BDF833F-1A13-4516-BE00-5C6E2DA197CD}" dt="2021-09-02T10:32:55.364" v="289" actId="20577"/>
      <pc:docMkLst>
        <pc:docMk/>
      </pc:docMkLst>
      <pc:sldChg chg="del">
        <pc:chgData name="Han Dorenbos" userId="e979708d-abb1-4c52-a8b4-659388ca7b44" providerId="ADAL" clId="{3BDF833F-1A13-4516-BE00-5C6E2DA197CD}" dt="2021-09-02T09:28:41.586" v="116" actId="2696"/>
        <pc:sldMkLst>
          <pc:docMk/>
          <pc:sldMk cId="4023100698" sldId="354"/>
        </pc:sldMkLst>
      </pc:sldChg>
      <pc:sldChg chg="addSp delSp">
        <pc:chgData name="Han Dorenbos" userId="e979708d-abb1-4c52-a8b4-659388ca7b44" providerId="ADAL" clId="{3BDF833F-1A13-4516-BE00-5C6E2DA197CD}" dt="2021-09-02T09:25:51.958" v="1"/>
        <pc:sldMkLst>
          <pc:docMk/>
          <pc:sldMk cId="2354721271" sldId="355"/>
        </pc:sldMkLst>
        <pc:picChg chg="add del">
          <ac:chgData name="Han Dorenbos" userId="e979708d-abb1-4c52-a8b4-659388ca7b44" providerId="ADAL" clId="{3BDF833F-1A13-4516-BE00-5C6E2DA197CD}" dt="2021-09-02T09:25:51.958" v="1"/>
          <ac:picMkLst>
            <pc:docMk/>
            <pc:sldMk cId="2354721271" sldId="355"/>
            <ac:picMk id="1026" creationId="{7C957863-C924-4159-8A26-67F4A285B690}"/>
          </ac:picMkLst>
        </pc:picChg>
      </pc:sldChg>
      <pc:sldChg chg="modSp add mod">
        <pc:chgData name="Han Dorenbos" userId="e979708d-abb1-4c52-a8b4-659388ca7b44" providerId="ADAL" clId="{3BDF833F-1A13-4516-BE00-5C6E2DA197CD}" dt="2021-09-02T09:27:41.022" v="97" actId="6549"/>
        <pc:sldMkLst>
          <pc:docMk/>
          <pc:sldMk cId="3115854632" sldId="356"/>
        </pc:sldMkLst>
        <pc:spChg chg="mod">
          <ac:chgData name="Han Dorenbos" userId="e979708d-abb1-4c52-a8b4-659388ca7b44" providerId="ADAL" clId="{3BDF833F-1A13-4516-BE00-5C6E2DA197CD}" dt="2021-09-02T09:27:41.022" v="97" actId="6549"/>
          <ac:spMkLst>
            <pc:docMk/>
            <pc:sldMk cId="3115854632" sldId="356"/>
            <ac:spMk id="3" creationId="{B38A311D-A52E-4641-994E-BED06EED3553}"/>
          </ac:spMkLst>
        </pc:spChg>
      </pc:sldChg>
      <pc:sldChg chg="modSp add mod">
        <pc:chgData name="Han Dorenbos" userId="e979708d-abb1-4c52-a8b4-659388ca7b44" providerId="ADAL" clId="{3BDF833F-1A13-4516-BE00-5C6E2DA197CD}" dt="2021-09-02T09:28:03.641" v="115" actId="20577"/>
        <pc:sldMkLst>
          <pc:docMk/>
          <pc:sldMk cId="3768921631" sldId="357"/>
        </pc:sldMkLst>
        <pc:spChg chg="mod">
          <ac:chgData name="Han Dorenbos" userId="e979708d-abb1-4c52-a8b4-659388ca7b44" providerId="ADAL" clId="{3BDF833F-1A13-4516-BE00-5C6E2DA197CD}" dt="2021-09-02T09:28:03.641" v="115" actId="20577"/>
          <ac:spMkLst>
            <pc:docMk/>
            <pc:sldMk cId="3768921631" sldId="357"/>
            <ac:spMk id="3" creationId="{B38A311D-A52E-4641-994E-BED06EED3553}"/>
          </ac:spMkLst>
        </pc:spChg>
      </pc:sldChg>
      <pc:sldChg chg="modSp add mod">
        <pc:chgData name="Han Dorenbos" userId="e979708d-abb1-4c52-a8b4-659388ca7b44" providerId="ADAL" clId="{3BDF833F-1A13-4516-BE00-5C6E2DA197CD}" dt="2021-09-02T10:32:55.364" v="289" actId="20577"/>
        <pc:sldMkLst>
          <pc:docMk/>
          <pc:sldMk cId="1124556074" sldId="358"/>
        </pc:sldMkLst>
        <pc:spChg chg="mod">
          <ac:chgData name="Han Dorenbos" userId="e979708d-abb1-4c52-a8b4-659388ca7b44" providerId="ADAL" clId="{3BDF833F-1A13-4516-BE00-5C6E2DA197CD}" dt="2021-09-02T10:32:55.364" v="289" actId="20577"/>
          <ac:spMkLst>
            <pc:docMk/>
            <pc:sldMk cId="1124556074" sldId="358"/>
            <ac:spMk id="3" creationId="{B38A311D-A52E-4641-994E-BED06EED3553}"/>
          </ac:spMkLst>
        </pc:spChg>
      </pc:sldChg>
      <pc:sldChg chg="add">
        <pc:chgData name="Han Dorenbos" userId="e979708d-abb1-4c52-a8b4-659388ca7b44" providerId="ADAL" clId="{3BDF833F-1A13-4516-BE00-5C6E2DA197CD}" dt="2021-09-02T09:44:01.576" v="118"/>
        <pc:sldMkLst>
          <pc:docMk/>
          <pc:sldMk cId="2901024433" sldId="359"/>
        </pc:sldMkLst>
      </pc:sldChg>
      <pc:sldChg chg="add">
        <pc:chgData name="Han Dorenbos" userId="e979708d-abb1-4c52-a8b4-659388ca7b44" providerId="ADAL" clId="{3BDF833F-1A13-4516-BE00-5C6E2DA197CD}" dt="2021-09-02T09:44:02.309" v="119"/>
        <pc:sldMkLst>
          <pc:docMk/>
          <pc:sldMk cId="1078288137" sldId="360"/>
        </pc:sldMkLst>
      </pc:sldChg>
    </pc:docChg>
  </pc:docChgLst>
  <pc:docChgLst>
    <pc:chgData name="Han Dorenbos" userId="e979708d-abb1-4c52-a8b4-659388ca7b44" providerId="ADAL" clId="{23D97285-CE11-4584-84A9-04D8650DA2D7}"/>
    <pc:docChg chg="undo custSel addSld delSld modSld">
      <pc:chgData name="Han Dorenbos" userId="e979708d-abb1-4c52-a8b4-659388ca7b44" providerId="ADAL" clId="{23D97285-CE11-4584-84A9-04D8650DA2D7}" dt="2021-09-28T21:11:25.758" v="1079"/>
      <pc:docMkLst>
        <pc:docMk/>
      </pc:docMkLst>
      <pc:sldChg chg="addSp delSp modSp mod">
        <pc:chgData name="Han Dorenbos" userId="e979708d-abb1-4c52-a8b4-659388ca7b44" providerId="ADAL" clId="{23D97285-CE11-4584-84A9-04D8650DA2D7}" dt="2021-09-28T21:03:09.769" v="1018" actId="20577"/>
        <pc:sldMkLst>
          <pc:docMk/>
          <pc:sldMk cId="2304964660" sldId="256"/>
        </pc:sldMkLst>
        <pc:spChg chg="del mod">
          <ac:chgData name="Han Dorenbos" userId="e979708d-abb1-4c52-a8b4-659388ca7b44" providerId="ADAL" clId="{23D97285-CE11-4584-84A9-04D8650DA2D7}" dt="2021-09-28T21:02:36.689" v="994" actId="478"/>
          <ac:spMkLst>
            <pc:docMk/>
            <pc:sldMk cId="2304964660" sldId="256"/>
            <ac:spMk id="3" creationId="{5BAB8348-D5E3-B34D-8744-9B3DA8FA5E84}"/>
          </ac:spMkLst>
        </pc:spChg>
        <pc:spChg chg="mod">
          <ac:chgData name="Han Dorenbos" userId="e979708d-abb1-4c52-a8b4-659388ca7b44" providerId="ADAL" clId="{23D97285-CE11-4584-84A9-04D8650DA2D7}" dt="2021-09-28T21:03:09.769" v="1018" actId="20577"/>
          <ac:spMkLst>
            <pc:docMk/>
            <pc:sldMk cId="2304964660" sldId="256"/>
            <ac:spMk id="4" creationId="{47B728CA-BAB8-4353-B375-906A54E98612}"/>
          </ac:spMkLst>
        </pc:spChg>
        <pc:picChg chg="add del mod">
          <ac:chgData name="Han Dorenbos" userId="e979708d-abb1-4c52-a8b4-659388ca7b44" providerId="ADAL" clId="{23D97285-CE11-4584-84A9-04D8650DA2D7}" dt="2021-09-28T21:02:40.173" v="995" actId="478"/>
          <ac:picMkLst>
            <pc:docMk/>
            <pc:sldMk cId="2304964660" sldId="256"/>
            <ac:picMk id="1026" creationId="{5A0D9705-D920-4E22-AB15-30E6D9A3101C}"/>
          </ac:picMkLst>
        </pc:picChg>
      </pc:sldChg>
      <pc:sldChg chg="del">
        <pc:chgData name="Han Dorenbos" userId="e979708d-abb1-4c52-a8b4-659388ca7b44" providerId="ADAL" clId="{23D97285-CE11-4584-84A9-04D8650DA2D7}" dt="2021-09-28T20:59:12.362" v="955" actId="2696"/>
        <pc:sldMkLst>
          <pc:docMk/>
          <pc:sldMk cId="3397128744" sldId="257"/>
        </pc:sldMkLst>
      </pc:sldChg>
      <pc:sldChg chg="modSp del mod">
        <pc:chgData name="Han Dorenbos" userId="e979708d-abb1-4c52-a8b4-659388ca7b44" providerId="ADAL" clId="{23D97285-CE11-4584-84A9-04D8650DA2D7}" dt="2021-09-28T20:59:15.601" v="956" actId="2696"/>
        <pc:sldMkLst>
          <pc:docMk/>
          <pc:sldMk cId="4254569018" sldId="335"/>
        </pc:sldMkLst>
        <pc:spChg chg="mod">
          <ac:chgData name="Han Dorenbos" userId="e979708d-abb1-4c52-a8b4-659388ca7b44" providerId="ADAL" clId="{23D97285-CE11-4584-84A9-04D8650DA2D7}" dt="2021-09-28T19:35:33.265" v="21" actId="20577"/>
          <ac:spMkLst>
            <pc:docMk/>
            <pc:sldMk cId="4254569018" sldId="335"/>
            <ac:spMk id="2" creationId="{19EDF5F6-B27C-4986-A87A-CE47D7466923}"/>
          </ac:spMkLst>
        </pc:spChg>
      </pc:sldChg>
      <pc:sldChg chg="modSp mod">
        <pc:chgData name="Han Dorenbos" userId="e979708d-abb1-4c52-a8b4-659388ca7b44" providerId="ADAL" clId="{23D97285-CE11-4584-84A9-04D8650DA2D7}" dt="2021-09-28T21:05:30.432" v="1066" actId="6549"/>
        <pc:sldMkLst>
          <pc:docMk/>
          <pc:sldMk cId="2722246964" sldId="345"/>
        </pc:sldMkLst>
        <pc:spChg chg="mod">
          <ac:chgData name="Han Dorenbos" userId="e979708d-abb1-4c52-a8b4-659388ca7b44" providerId="ADAL" clId="{23D97285-CE11-4584-84A9-04D8650DA2D7}" dt="2021-09-28T21:05:30.432" v="1066" actId="6549"/>
          <ac:spMkLst>
            <pc:docMk/>
            <pc:sldMk cId="2722246964" sldId="345"/>
            <ac:spMk id="3" creationId="{B38A311D-A52E-4641-994E-BED06EED3553}"/>
          </ac:spMkLst>
        </pc:spChg>
      </pc:sldChg>
      <pc:sldChg chg="modSp mod">
        <pc:chgData name="Han Dorenbos" userId="e979708d-abb1-4c52-a8b4-659388ca7b44" providerId="ADAL" clId="{23D97285-CE11-4584-84A9-04D8650DA2D7}" dt="2021-09-28T20:42:15.557" v="98" actId="20577"/>
        <pc:sldMkLst>
          <pc:docMk/>
          <pc:sldMk cId="3932323799" sldId="353"/>
        </pc:sldMkLst>
        <pc:spChg chg="mod">
          <ac:chgData name="Han Dorenbos" userId="e979708d-abb1-4c52-a8b4-659388ca7b44" providerId="ADAL" clId="{23D97285-CE11-4584-84A9-04D8650DA2D7}" dt="2021-09-28T20:42:15.557" v="98" actId="20577"/>
          <ac:spMkLst>
            <pc:docMk/>
            <pc:sldMk cId="3932323799" sldId="353"/>
            <ac:spMk id="4" creationId="{F6298553-9C29-4536-BE74-83B5897ECD68}"/>
          </ac:spMkLst>
        </pc:spChg>
      </pc:sldChg>
      <pc:sldChg chg="del">
        <pc:chgData name="Han Dorenbos" userId="e979708d-abb1-4c52-a8b4-659388ca7b44" providerId="ADAL" clId="{23D97285-CE11-4584-84A9-04D8650DA2D7}" dt="2021-09-28T20:58:03.878" v="954" actId="2696"/>
        <pc:sldMkLst>
          <pc:docMk/>
          <pc:sldMk cId="2354721271" sldId="355"/>
        </pc:sldMkLst>
      </pc:sldChg>
      <pc:sldChg chg="del">
        <pc:chgData name="Han Dorenbos" userId="e979708d-abb1-4c52-a8b4-659388ca7b44" providerId="ADAL" clId="{23D97285-CE11-4584-84A9-04D8650DA2D7}" dt="2021-09-28T20:39:42.547" v="91" actId="2696"/>
        <pc:sldMkLst>
          <pc:docMk/>
          <pc:sldMk cId="3768921631" sldId="357"/>
        </pc:sldMkLst>
      </pc:sldChg>
      <pc:sldChg chg="modSp del mod">
        <pc:chgData name="Han Dorenbos" userId="e979708d-abb1-4c52-a8b4-659388ca7b44" providerId="ADAL" clId="{23D97285-CE11-4584-84A9-04D8650DA2D7}" dt="2021-09-28T21:11:22.523" v="1078" actId="2696"/>
        <pc:sldMkLst>
          <pc:docMk/>
          <pc:sldMk cId="1124556074" sldId="358"/>
        </pc:sldMkLst>
        <pc:spChg chg="mod">
          <ac:chgData name="Han Dorenbos" userId="e979708d-abb1-4c52-a8b4-659388ca7b44" providerId="ADAL" clId="{23D97285-CE11-4584-84A9-04D8650DA2D7}" dt="2021-09-28T20:43:22.222" v="139" actId="20577"/>
          <ac:spMkLst>
            <pc:docMk/>
            <pc:sldMk cId="1124556074" sldId="358"/>
            <ac:spMk id="3" creationId="{B38A311D-A52E-4641-994E-BED06EED3553}"/>
          </ac:spMkLst>
        </pc:spChg>
      </pc:sldChg>
      <pc:sldChg chg="add">
        <pc:chgData name="Han Dorenbos" userId="e979708d-abb1-4c52-a8b4-659388ca7b44" providerId="ADAL" clId="{23D97285-CE11-4584-84A9-04D8650DA2D7}" dt="2021-09-28T21:11:25.758" v="1079"/>
        <pc:sldMkLst>
          <pc:docMk/>
          <pc:sldMk cId="1236815457" sldId="358"/>
        </pc:sldMkLst>
      </pc:sldChg>
      <pc:sldChg chg="modSp mod">
        <pc:chgData name="Han Dorenbos" userId="e979708d-abb1-4c52-a8b4-659388ca7b44" providerId="ADAL" clId="{23D97285-CE11-4584-84A9-04D8650DA2D7}" dt="2021-09-28T20:56:01.423" v="935" actId="20577"/>
        <pc:sldMkLst>
          <pc:docMk/>
          <pc:sldMk cId="2901024433" sldId="359"/>
        </pc:sldMkLst>
        <pc:spChg chg="mod">
          <ac:chgData name="Han Dorenbos" userId="e979708d-abb1-4c52-a8b4-659388ca7b44" providerId="ADAL" clId="{23D97285-CE11-4584-84A9-04D8650DA2D7}" dt="2021-09-28T20:56:01.423" v="935" actId="20577"/>
          <ac:spMkLst>
            <pc:docMk/>
            <pc:sldMk cId="2901024433" sldId="359"/>
            <ac:spMk id="3" creationId="{B38A311D-A52E-4641-994E-BED06EED3553}"/>
          </ac:spMkLst>
        </pc:spChg>
      </pc:sldChg>
      <pc:sldChg chg="modSp mod">
        <pc:chgData name="Han Dorenbos" userId="e979708d-abb1-4c52-a8b4-659388ca7b44" providerId="ADAL" clId="{23D97285-CE11-4584-84A9-04D8650DA2D7}" dt="2021-09-28T21:07:45.933" v="1077" actId="6549"/>
        <pc:sldMkLst>
          <pc:docMk/>
          <pc:sldMk cId="1078288137" sldId="360"/>
        </pc:sldMkLst>
        <pc:spChg chg="mod">
          <ac:chgData name="Han Dorenbos" userId="e979708d-abb1-4c52-a8b4-659388ca7b44" providerId="ADAL" clId="{23D97285-CE11-4584-84A9-04D8650DA2D7}" dt="2021-09-28T21:07:45.933" v="1077" actId="6549"/>
          <ac:spMkLst>
            <pc:docMk/>
            <pc:sldMk cId="1078288137" sldId="360"/>
            <ac:spMk id="3" creationId="{B38A311D-A52E-4641-994E-BED06EED3553}"/>
          </ac:spMkLst>
        </pc:spChg>
      </pc:sldChg>
    </pc:docChg>
  </pc:docChgLst>
  <pc:docChgLst>
    <pc:chgData name="Han Dorenbos" userId="S::han@rigoverffabriek.nl::e979708d-abb1-4c52-a8b4-659388ca7b44" providerId="AD" clId="Web-{6AF38849-FA54-F351-673D-649C6D85E2F7}"/>
    <pc:docChg chg="delSld modSld">
      <pc:chgData name="Han Dorenbos" userId="S::han@rigoverffabriek.nl::e979708d-abb1-4c52-a8b4-659388ca7b44" providerId="AD" clId="Web-{6AF38849-FA54-F351-673D-649C6D85E2F7}" dt="2021-09-28T21:25:08.356" v="54" actId="20577"/>
      <pc:docMkLst>
        <pc:docMk/>
      </pc:docMkLst>
      <pc:sldChg chg="modSp">
        <pc:chgData name="Han Dorenbos" userId="S::han@rigoverffabriek.nl::e979708d-abb1-4c52-a8b4-659388ca7b44" providerId="AD" clId="Web-{6AF38849-FA54-F351-673D-649C6D85E2F7}" dt="2021-09-28T21:25:08.356" v="54" actId="20577"/>
        <pc:sldMkLst>
          <pc:docMk/>
          <pc:sldMk cId="2722246964" sldId="345"/>
        </pc:sldMkLst>
        <pc:spChg chg="mod">
          <ac:chgData name="Han Dorenbos" userId="S::han@rigoverffabriek.nl::e979708d-abb1-4c52-a8b4-659388ca7b44" providerId="AD" clId="Web-{6AF38849-FA54-F351-673D-649C6D85E2F7}" dt="2021-09-28T21:25:08.356" v="54" actId="20577"/>
          <ac:spMkLst>
            <pc:docMk/>
            <pc:sldMk cId="2722246964" sldId="345"/>
            <ac:spMk id="3" creationId="{B38A311D-A52E-4641-994E-BED06EED3553}"/>
          </ac:spMkLst>
        </pc:spChg>
      </pc:sldChg>
      <pc:sldChg chg="del">
        <pc:chgData name="Han Dorenbos" userId="S::han@rigoverffabriek.nl::e979708d-abb1-4c52-a8b4-659388ca7b44" providerId="AD" clId="Web-{6AF38849-FA54-F351-673D-649C6D85E2F7}" dt="2021-09-28T21:18:12.299" v="0"/>
        <pc:sldMkLst>
          <pc:docMk/>
          <pc:sldMk cId="3115854632" sldId="356"/>
        </pc:sldMkLst>
      </pc:sldChg>
    </pc:docChg>
  </pc:docChgLst>
  <pc:docChgLst>
    <pc:chgData name="Han Dorenbos" userId="e979708d-abb1-4c52-a8b4-659388ca7b44" providerId="ADAL" clId="{4D779C2A-5E09-49FB-86F7-62B516265852}"/>
    <pc:docChg chg="undo custSel addSld delSld modSld">
      <pc:chgData name="Han Dorenbos" userId="e979708d-abb1-4c52-a8b4-659388ca7b44" providerId="ADAL" clId="{4D779C2A-5E09-49FB-86F7-62B516265852}" dt="2021-08-23T12:38:38.279" v="2092" actId="14100"/>
      <pc:docMkLst>
        <pc:docMk/>
      </pc:docMkLst>
      <pc:sldChg chg="modSp mod">
        <pc:chgData name="Han Dorenbos" userId="e979708d-abb1-4c52-a8b4-659388ca7b44" providerId="ADAL" clId="{4D779C2A-5E09-49FB-86F7-62B516265852}" dt="2021-08-23T12:38:38.279" v="2092" actId="14100"/>
        <pc:sldMkLst>
          <pc:docMk/>
          <pc:sldMk cId="2304964660" sldId="256"/>
        </pc:sldMkLst>
        <pc:spChg chg="mod">
          <ac:chgData name="Han Dorenbos" userId="e979708d-abb1-4c52-a8b4-659388ca7b44" providerId="ADAL" clId="{4D779C2A-5E09-49FB-86F7-62B516265852}" dt="2021-08-23T12:30:58.438" v="2085" actId="120"/>
          <ac:spMkLst>
            <pc:docMk/>
            <pc:sldMk cId="2304964660" sldId="256"/>
            <ac:spMk id="2" creationId="{35EC6997-169B-4649-A0E1-A40AE55B094A}"/>
          </ac:spMkLst>
        </pc:spChg>
        <pc:spChg chg="mod">
          <ac:chgData name="Han Dorenbos" userId="e979708d-abb1-4c52-a8b4-659388ca7b44" providerId="ADAL" clId="{4D779C2A-5E09-49FB-86F7-62B516265852}" dt="2021-08-23T12:38:38.279" v="2092" actId="14100"/>
          <ac:spMkLst>
            <pc:docMk/>
            <pc:sldMk cId="2304964660" sldId="256"/>
            <ac:spMk id="3" creationId="{5BAB8348-D5E3-B34D-8744-9B3DA8FA5E84}"/>
          </ac:spMkLst>
        </pc:spChg>
        <pc:spChg chg="mod">
          <ac:chgData name="Han Dorenbos" userId="e979708d-abb1-4c52-a8b4-659388ca7b44" providerId="ADAL" clId="{4D779C2A-5E09-49FB-86F7-62B516265852}" dt="2021-08-23T12:37:24.637" v="2091" actId="255"/>
          <ac:spMkLst>
            <pc:docMk/>
            <pc:sldMk cId="2304964660" sldId="256"/>
            <ac:spMk id="4" creationId="{47B728CA-BAB8-4353-B375-906A54E98612}"/>
          </ac:spMkLst>
        </pc:spChg>
      </pc:sldChg>
      <pc:sldChg chg="modSp mod">
        <pc:chgData name="Han Dorenbos" userId="e979708d-abb1-4c52-a8b4-659388ca7b44" providerId="ADAL" clId="{4D779C2A-5E09-49FB-86F7-62B516265852}" dt="2021-08-23T12:25:07.310" v="2055" actId="207"/>
        <pc:sldMkLst>
          <pc:docMk/>
          <pc:sldMk cId="3397128744" sldId="257"/>
        </pc:sldMkLst>
        <pc:spChg chg="mod">
          <ac:chgData name="Han Dorenbos" userId="e979708d-abb1-4c52-a8b4-659388ca7b44" providerId="ADAL" clId="{4D779C2A-5E09-49FB-86F7-62B516265852}" dt="2021-08-23T12:25:07.310" v="2055" actId="207"/>
          <ac:spMkLst>
            <pc:docMk/>
            <pc:sldMk cId="3397128744" sldId="257"/>
            <ac:spMk id="2" creationId="{BBA75805-301B-4988-A99B-5FF71AC8277E}"/>
          </ac:spMkLst>
        </pc:spChg>
      </pc:sldChg>
      <pc:sldChg chg="del">
        <pc:chgData name="Han Dorenbos" userId="e979708d-abb1-4c52-a8b4-659388ca7b44" providerId="ADAL" clId="{4D779C2A-5E09-49FB-86F7-62B516265852}" dt="2021-08-23T11:47:23.935" v="779" actId="47"/>
        <pc:sldMkLst>
          <pc:docMk/>
          <pc:sldMk cId="3166462681" sldId="278"/>
        </pc:sldMkLst>
      </pc:sldChg>
      <pc:sldChg chg="del">
        <pc:chgData name="Han Dorenbos" userId="e979708d-abb1-4c52-a8b4-659388ca7b44" providerId="ADAL" clId="{4D779C2A-5E09-49FB-86F7-62B516265852}" dt="2021-08-23T11:22:34.701" v="56" actId="47"/>
        <pc:sldMkLst>
          <pc:docMk/>
          <pc:sldMk cId="2629603707" sldId="281"/>
        </pc:sldMkLst>
      </pc:sldChg>
      <pc:sldChg chg="del">
        <pc:chgData name="Han Dorenbos" userId="e979708d-abb1-4c52-a8b4-659388ca7b44" providerId="ADAL" clId="{4D779C2A-5E09-49FB-86F7-62B516265852}" dt="2021-08-23T11:22:45.244" v="57" actId="47"/>
        <pc:sldMkLst>
          <pc:docMk/>
          <pc:sldMk cId="1768581869" sldId="282"/>
        </pc:sldMkLst>
      </pc:sldChg>
      <pc:sldChg chg="del">
        <pc:chgData name="Han Dorenbos" userId="e979708d-abb1-4c52-a8b4-659388ca7b44" providerId="ADAL" clId="{4D779C2A-5E09-49FB-86F7-62B516265852}" dt="2021-08-23T11:23:07.095" v="59" actId="47"/>
        <pc:sldMkLst>
          <pc:docMk/>
          <pc:sldMk cId="2077611129" sldId="285"/>
        </pc:sldMkLst>
      </pc:sldChg>
      <pc:sldChg chg="addSp modSp mod">
        <pc:chgData name="Han Dorenbos" userId="e979708d-abb1-4c52-a8b4-659388ca7b44" providerId="ADAL" clId="{4D779C2A-5E09-49FB-86F7-62B516265852}" dt="2021-08-23T12:20:32.024" v="1707" actId="14100"/>
        <pc:sldMkLst>
          <pc:docMk/>
          <pc:sldMk cId="2398953543" sldId="287"/>
        </pc:sldMkLst>
        <pc:spChg chg="add mod">
          <ac:chgData name="Han Dorenbos" userId="e979708d-abb1-4c52-a8b4-659388ca7b44" providerId="ADAL" clId="{4D779C2A-5E09-49FB-86F7-62B516265852}" dt="2021-08-23T12:20:32.024" v="1707" actId="14100"/>
          <ac:spMkLst>
            <pc:docMk/>
            <pc:sldMk cId="2398953543" sldId="287"/>
            <ac:spMk id="3" creationId="{B15908D5-897E-4C6D-A141-BBB3DBE50047}"/>
          </ac:spMkLst>
        </pc:spChg>
      </pc:sldChg>
      <pc:sldChg chg="addSp delSp modSp mod">
        <pc:chgData name="Han Dorenbos" userId="e979708d-abb1-4c52-a8b4-659388ca7b44" providerId="ADAL" clId="{4D779C2A-5E09-49FB-86F7-62B516265852}" dt="2021-08-23T12:19:15.999" v="1696" actId="14100"/>
        <pc:sldMkLst>
          <pc:docMk/>
          <pc:sldMk cId="3045820419" sldId="288"/>
        </pc:sldMkLst>
        <pc:spChg chg="add mod">
          <ac:chgData name="Han Dorenbos" userId="e979708d-abb1-4c52-a8b4-659388ca7b44" providerId="ADAL" clId="{4D779C2A-5E09-49FB-86F7-62B516265852}" dt="2021-08-23T12:19:15.999" v="1696" actId="14100"/>
          <ac:spMkLst>
            <pc:docMk/>
            <pc:sldMk cId="3045820419" sldId="288"/>
            <ac:spMk id="3" creationId="{F81EC7B1-BA14-43E5-80A2-8C89F811CB65}"/>
          </ac:spMkLst>
        </pc:spChg>
        <pc:picChg chg="mod">
          <ac:chgData name="Han Dorenbos" userId="e979708d-abb1-4c52-a8b4-659388ca7b44" providerId="ADAL" clId="{4D779C2A-5E09-49FB-86F7-62B516265852}" dt="2021-08-23T11:42:09.558" v="594" actId="14100"/>
          <ac:picMkLst>
            <pc:docMk/>
            <pc:sldMk cId="3045820419" sldId="288"/>
            <ac:picMk id="4" creationId="{E4DFB3B9-BA69-194C-88F4-62896371AC03}"/>
          </ac:picMkLst>
        </pc:picChg>
        <pc:picChg chg="add del mod">
          <ac:chgData name="Han Dorenbos" userId="e979708d-abb1-4c52-a8b4-659388ca7b44" providerId="ADAL" clId="{4D779C2A-5E09-49FB-86F7-62B516265852}" dt="2021-08-23T12:06:22.581" v="972"/>
          <ac:picMkLst>
            <pc:docMk/>
            <pc:sldMk cId="3045820419" sldId="288"/>
            <ac:picMk id="5" creationId="{1FECB95A-152E-4F32-873E-BDCB3B371AC2}"/>
          </ac:picMkLst>
        </pc:picChg>
      </pc:sldChg>
      <pc:sldChg chg="del">
        <pc:chgData name="Han Dorenbos" userId="e979708d-abb1-4c52-a8b4-659388ca7b44" providerId="ADAL" clId="{4D779C2A-5E09-49FB-86F7-62B516265852}" dt="2021-08-23T11:59:02.053" v="926" actId="47"/>
        <pc:sldMkLst>
          <pc:docMk/>
          <pc:sldMk cId="2468637967" sldId="290"/>
        </pc:sldMkLst>
      </pc:sldChg>
      <pc:sldChg chg="addSp delSp modSp mod">
        <pc:chgData name="Han Dorenbos" userId="e979708d-abb1-4c52-a8b4-659388ca7b44" providerId="ADAL" clId="{4D779C2A-5E09-49FB-86F7-62B516265852}" dt="2021-08-23T12:28:12.390" v="2074" actId="20577"/>
        <pc:sldMkLst>
          <pc:docMk/>
          <pc:sldMk cId="635031013" sldId="295"/>
        </pc:sldMkLst>
        <pc:spChg chg="add del mod">
          <ac:chgData name="Han Dorenbos" userId="e979708d-abb1-4c52-a8b4-659388ca7b44" providerId="ADAL" clId="{4D779C2A-5E09-49FB-86F7-62B516265852}" dt="2021-08-23T11:29:32.988" v="327"/>
          <ac:spMkLst>
            <pc:docMk/>
            <pc:sldMk cId="635031013" sldId="295"/>
            <ac:spMk id="2" creationId="{40BDA34E-1E2C-423D-85EF-130EA89E8BEC}"/>
          </ac:spMkLst>
        </pc:spChg>
        <pc:spChg chg="add del mod">
          <ac:chgData name="Han Dorenbos" userId="e979708d-abb1-4c52-a8b4-659388ca7b44" providerId="ADAL" clId="{4D779C2A-5E09-49FB-86F7-62B516265852}" dt="2021-08-23T11:30:37.248" v="331"/>
          <ac:spMkLst>
            <pc:docMk/>
            <pc:sldMk cId="635031013" sldId="295"/>
            <ac:spMk id="4" creationId="{5AF2D603-DE64-432E-897D-CB59AFE28279}"/>
          </ac:spMkLst>
        </pc:spChg>
        <pc:spChg chg="add del mod">
          <ac:chgData name="Han Dorenbos" userId="e979708d-abb1-4c52-a8b4-659388ca7b44" providerId="ADAL" clId="{4D779C2A-5E09-49FB-86F7-62B516265852}" dt="2021-08-23T11:31:07.651" v="339"/>
          <ac:spMkLst>
            <pc:docMk/>
            <pc:sldMk cId="635031013" sldId="295"/>
            <ac:spMk id="5" creationId="{820E2666-0E78-4555-AE7B-3279FB12597D}"/>
          </ac:spMkLst>
        </pc:spChg>
        <pc:spChg chg="add mod">
          <ac:chgData name="Han Dorenbos" userId="e979708d-abb1-4c52-a8b4-659388ca7b44" providerId="ADAL" clId="{4D779C2A-5E09-49FB-86F7-62B516265852}" dt="2021-08-23T12:28:12.390" v="2074" actId="20577"/>
          <ac:spMkLst>
            <pc:docMk/>
            <pc:sldMk cId="635031013" sldId="295"/>
            <ac:spMk id="6" creationId="{18EC16E4-B78F-42A0-B70B-3732881B78DD}"/>
          </ac:spMkLst>
        </pc:spChg>
        <pc:picChg chg="mod">
          <ac:chgData name="Han Dorenbos" userId="e979708d-abb1-4c52-a8b4-659388ca7b44" providerId="ADAL" clId="{4D779C2A-5E09-49FB-86F7-62B516265852}" dt="2021-08-23T12:21:11.558" v="1710" actId="1076"/>
          <ac:picMkLst>
            <pc:docMk/>
            <pc:sldMk cId="635031013" sldId="295"/>
            <ac:picMk id="3" creationId="{DBC6BE3F-B7A3-402B-BD10-C8A53390CA20}"/>
          </ac:picMkLst>
        </pc:picChg>
      </pc:sldChg>
      <pc:sldChg chg="del">
        <pc:chgData name="Han Dorenbos" userId="e979708d-abb1-4c52-a8b4-659388ca7b44" providerId="ADAL" clId="{4D779C2A-5E09-49FB-86F7-62B516265852}" dt="2021-08-23T11:23:09.466" v="60" actId="47"/>
        <pc:sldMkLst>
          <pc:docMk/>
          <pc:sldMk cId="483968302" sldId="296"/>
        </pc:sldMkLst>
      </pc:sldChg>
      <pc:sldChg chg="addSp delSp modSp del mod">
        <pc:chgData name="Han Dorenbos" userId="e979708d-abb1-4c52-a8b4-659388ca7b44" providerId="ADAL" clId="{4D779C2A-5E09-49FB-86F7-62B516265852}" dt="2021-08-23T12:18:05.557" v="1689" actId="47"/>
        <pc:sldMkLst>
          <pc:docMk/>
          <pc:sldMk cId="1386886051" sldId="318"/>
        </pc:sldMkLst>
        <pc:spChg chg="mod">
          <ac:chgData name="Han Dorenbos" userId="e979708d-abb1-4c52-a8b4-659388ca7b44" providerId="ADAL" clId="{4D779C2A-5E09-49FB-86F7-62B516265852}" dt="2021-08-23T12:16:39.114" v="1427" actId="207"/>
          <ac:spMkLst>
            <pc:docMk/>
            <pc:sldMk cId="1386886051" sldId="318"/>
            <ac:spMk id="2" creationId="{70A8DA89-8DA8-49CC-976B-EC26C8D6461D}"/>
          </ac:spMkLst>
        </pc:spChg>
        <pc:spChg chg="mod ord">
          <ac:chgData name="Han Dorenbos" userId="e979708d-abb1-4c52-a8b4-659388ca7b44" providerId="ADAL" clId="{4D779C2A-5E09-49FB-86F7-62B516265852}" dt="2021-08-23T12:15:12.765" v="1374" actId="167"/>
          <ac:spMkLst>
            <pc:docMk/>
            <pc:sldMk cId="1386886051" sldId="318"/>
            <ac:spMk id="3" creationId="{22FBCE6C-A7C5-4DC0-831D-8CC2A8DCBA09}"/>
          </ac:spMkLst>
        </pc:spChg>
        <pc:picChg chg="add del mod">
          <ac:chgData name="Han Dorenbos" userId="e979708d-abb1-4c52-a8b4-659388ca7b44" providerId="ADAL" clId="{4D779C2A-5E09-49FB-86F7-62B516265852}" dt="2021-08-23T12:06:11.573" v="970"/>
          <ac:picMkLst>
            <pc:docMk/>
            <pc:sldMk cId="1386886051" sldId="318"/>
            <ac:picMk id="4" creationId="{23C948BD-7ACF-4F83-B71F-2E7FA80110FD}"/>
          </ac:picMkLst>
        </pc:picChg>
      </pc:sldChg>
      <pc:sldChg chg="del">
        <pc:chgData name="Han Dorenbos" userId="e979708d-abb1-4c52-a8b4-659388ca7b44" providerId="ADAL" clId="{4D779C2A-5E09-49FB-86F7-62B516265852}" dt="2021-08-23T11:42:40.976" v="595" actId="47"/>
        <pc:sldMkLst>
          <pc:docMk/>
          <pc:sldMk cId="576488909" sldId="319"/>
        </pc:sldMkLst>
      </pc:sldChg>
      <pc:sldChg chg="del">
        <pc:chgData name="Han Dorenbos" userId="e979708d-abb1-4c52-a8b4-659388ca7b44" providerId="ADAL" clId="{4D779C2A-5E09-49FB-86F7-62B516265852}" dt="2021-08-23T11:45:43.598" v="738" actId="47"/>
        <pc:sldMkLst>
          <pc:docMk/>
          <pc:sldMk cId="293315544" sldId="320"/>
        </pc:sldMkLst>
      </pc:sldChg>
      <pc:sldChg chg="del">
        <pc:chgData name="Han Dorenbos" userId="e979708d-abb1-4c52-a8b4-659388ca7b44" providerId="ADAL" clId="{4D779C2A-5E09-49FB-86F7-62B516265852}" dt="2021-08-23T11:23:05.078" v="58" actId="47"/>
        <pc:sldMkLst>
          <pc:docMk/>
          <pc:sldMk cId="719505057" sldId="321"/>
        </pc:sldMkLst>
      </pc:sldChg>
      <pc:sldChg chg="modSp del mod">
        <pc:chgData name="Han Dorenbos" userId="e979708d-abb1-4c52-a8b4-659388ca7b44" providerId="ADAL" clId="{4D779C2A-5E09-49FB-86F7-62B516265852}" dt="2021-08-23T11:24:41.411" v="113" actId="2696"/>
        <pc:sldMkLst>
          <pc:docMk/>
          <pc:sldMk cId="1355379457" sldId="323"/>
        </pc:sldMkLst>
        <pc:spChg chg="mod">
          <ac:chgData name="Han Dorenbos" userId="e979708d-abb1-4c52-a8b4-659388ca7b44" providerId="ADAL" clId="{4D779C2A-5E09-49FB-86F7-62B516265852}" dt="2021-08-23T11:24:27.417" v="112" actId="20577"/>
          <ac:spMkLst>
            <pc:docMk/>
            <pc:sldMk cId="1355379457" sldId="323"/>
            <ac:spMk id="2" creationId="{5331CB9E-5055-4555-BF33-42CD4FF93541}"/>
          </ac:spMkLst>
        </pc:spChg>
      </pc:sldChg>
      <pc:sldChg chg="modSp add del mod">
        <pc:chgData name="Han Dorenbos" userId="e979708d-abb1-4c52-a8b4-659388ca7b44" providerId="ADAL" clId="{4D779C2A-5E09-49FB-86F7-62B516265852}" dt="2021-08-23T12:23:46.433" v="2005" actId="47"/>
        <pc:sldMkLst>
          <pc:docMk/>
          <pc:sldMk cId="3017574005" sldId="323"/>
        </pc:sldMkLst>
        <pc:spChg chg="mod">
          <ac:chgData name="Han Dorenbos" userId="e979708d-abb1-4c52-a8b4-659388ca7b44" providerId="ADAL" clId="{4D779C2A-5E09-49FB-86F7-62B516265852}" dt="2021-08-23T12:01:54.040" v="927" actId="2711"/>
          <ac:spMkLst>
            <pc:docMk/>
            <pc:sldMk cId="3017574005" sldId="323"/>
            <ac:spMk id="2" creationId="{5331CB9E-5055-4555-BF33-42CD4FF93541}"/>
          </ac:spMkLst>
        </pc:spChg>
        <pc:spChg chg="mod">
          <ac:chgData name="Han Dorenbos" userId="e979708d-abb1-4c52-a8b4-659388ca7b44" providerId="ADAL" clId="{4D779C2A-5E09-49FB-86F7-62B516265852}" dt="2021-08-23T11:55:34.455" v="883" actId="14100"/>
          <ac:spMkLst>
            <pc:docMk/>
            <pc:sldMk cId="3017574005" sldId="323"/>
            <ac:spMk id="3" creationId="{2509F2DB-DFBD-469B-B57A-C52EF69D3D75}"/>
          </ac:spMkLst>
        </pc:spChg>
      </pc:sldChg>
      <pc:sldChg chg="modSp add mod">
        <pc:chgData name="Han Dorenbos" userId="e979708d-abb1-4c52-a8b4-659388ca7b44" providerId="ADAL" clId="{4D779C2A-5E09-49FB-86F7-62B516265852}" dt="2021-08-23T12:26:44.026" v="2064" actId="14100"/>
        <pc:sldMkLst>
          <pc:docMk/>
          <pc:sldMk cId="4254569018" sldId="335"/>
        </pc:sldMkLst>
        <pc:spChg chg="mod">
          <ac:chgData name="Han Dorenbos" userId="e979708d-abb1-4c52-a8b4-659388ca7b44" providerId="ADAL" clId="{4D779C2A-5E09-49FB-86F7-62B516265852}" dt="2021-08-23T12:26:44.026" v="2064" actId="14100"/>
          <ac:spMkLst>
            <pc:docMk/>
            <pc:sldMk cId="4254569018" sldId="335"/>
            <ac:spMk id="2" creationId="{19EDF5F6-B27C-4986-A87A-CE47D7466923}"/>
          </ac:spMkLst>
        </pc:spChg>
        <pc:picChg chg="mod ord">
          <ac:chgData name="Han Dorenbos" userId="e979708d-abb1-4c52-a8b4-659388ca7b44" providerId="ADAL" clId="{4D779C2A-5E09-49FB-86F7-62B516265852}" dt="2021-08-23T12:26:25.260" v="2063" actId="167"/>
          <ac:picMkLst>
            <pc:docMk/>
            <pc:sldMk cId="4254569018" sldId="335"/>
            <ac:picMk id="3" creationId="{C6C2D208-DD27-4705-B951-079669ED39BA}"/>
          </ac:picMkLst>
        </pc:picChg>
      </pc:sldChg>
      <pc:sldChg chg="add">
        <pc:chgData name="Han Dorenbos" userId="e979708d-abb1-4c52-a8b4-659388ca7b44" providerId="ADAL" clId="{4D779C2A-5E09-49FB-86F7-62B516265852}" dt="2021-08-23T12:18:13.078" v="1691"/>
        <pc:sldMkLst>
          <pc:docMk/>
          <pc:sldMk cId="2722246964" sldId="345"/>
        </pc:sldMkLst>
      </pc:sldChg>
      <pc:sldChg chg="modSp add del mod">
        <pc:chgData name="Han Dorenbos" userId="e979708d-abb1-4c52-a8b4-659388ca7b44" providerId="ADAL" clId="{4D779C2A-5E09-49FB-86F7-62B516265852}" dt="2021-08-23T12:18:10.330" v="1690" actId="2696"/>
        <pc:sldMkLst>
          <pc:docMk/>
          <pc:sldMk cId="2990503027" sldId="345"/>
        </pc:sldMkLst>
        <pc:spChg chg="mod">
          <ac:chgData name="Han Dorenbos" userId="e979708d-abb1-4c52-a8b4-659388ca7b44" providerId="ADAL" clId="{4D779C2A-5E09-49FB-86F7-62B516265852}" dt="2021-08-23T12:12:50.637" v="1365" actId="20577"/>
          <ac:spMkLst>
            <pc:docMk/>
            <pc:sldMk cId="2990503027" sldId="345"/>
            <ac:spMk id="3" creationId="{B38A311D-A52E-4641-994E-BED06EED3553}"/>
          </ac:spMkLst>
        </pc:spChg>
      </pc:sldChg>
      <pc:sldChg chg="add del">
        <pc:chgData name="Han Dorenbos" userId="e979708d-abb1-4c52-a8b4-659388ca7b44" providerId="ADAL" clId="{4D779C2A-5E09-49FB-86F7-62B516265852}" dt="2021-08-23T12:06:55.054" v="974" actId="2696"/>
        <pc:sldMkLst>
          <pc:docMk/>
          <pc:sldMk cId="3209811529" sldId="353"/>
        </pc:sldMkLst>
      </pc:sldChg>
      <pc:sldChg chg="modSp add mod">
        <pc:chgData name="Han Dorenbos" userId="e979708d-abb1-4c52-a8b4-659388ca7b44" providerId="ADAL" clId="{4D779C2A-5E09-49FB-86F7-62B516265852}" dt="2021-08-23T12:30:12.502" v="2080" actId="120"/>
        <pc:sldMkLst>
          <pc:docMk/>
          <pc:sldMk cId="3932323799" sldId="353"/>
        </pc:sldMkLst>
        <pc:spChg chg="mod">
          <ac:chgData name="Han Dorenbos" userId="e979708d-abb1-4c52-a8b4-659388ca7b44" providerId="ADAL" clId="{4D779C2A-5E09-49FB-86F7-62B516265852}" dt="2021-08-23T12:30:12.502" v="2080" actId="120"/>
          <ac:spMkLst>
            <pc:docMk/>
            <pc:sldMk cId="3932323799" sldId="353"/>
            <ac:spMk id="4" creationId="{F6298553-9C29-4536-BE74-83B5897ECD68}"/>
          </ac:spMkLst>
        </pc:spChg>
        <pc:picChg chg="mod">
          <ac:chgData name="Han Dorenbos" userId="e979708d-abb1-4c52-a8b4-659388ca7b44" providerId="ADAL" clId="{4D779C2A-5E09-49FB-86F7-62B516265852}" dt="2021-08-23T12:29:58.010" v="2078" actId="14100"/>
          <ac:picMkLst>
            <pc:docMk/>
            <pc:sldMk cId="3932323799" sldId="353"/>
            <ac:picMk id="8194" creationId="{A1CDB1F6-2FFE-4383-ADCF-CA13799EC650}"/>
          </ac:picMkLst>
        </pc:picChg>
      </pc:sldChg>
      <pc:sldChg chg="modSp add mod">
        <pc:chgData name="Han Dorenbos" userId="e979708d-abb1-4c52-a8b4-659388ca7b44" providerId="ADAL" clId="{4D779C2A-5E09-49FB-86F7-62B516265852}" dt="2021-08-23T12:17:48.041" v="1688" actId="20577"/>
        <pc:sldMkLst>
          <pc:docMk/>
          <pc:sldMk cId="4023100698" sldId="354"/>
        </pc:sldMkLst>
        <pc:spChg chg="mod">
          <ac:chgData name="Han Dorenbos" userId="e979708d-abb1-4c52-a8b4-659388ca7b44" providerId="ADAL" clId="{4D779C2A-5E09-49FB-86F7-62B516265852}" dt="2021-08-23T12:17:48.041" v="1688" actId="20577"/>
          <ac:spMkLst>
            <pc:docMk/>
            <pc:sldMk cId="4023100698" sldId="354"/>
            <ac:spMk id="3" creationId="{B38A311D-A52E-4641-994E-BED06EED3553}"/>
          </ac:spMkLst>
        </pc:spChg>
      </pc:sldChg>
      <pc:sldChg chg="add del">
        <pc:chgData name="Han Dorenbos" userId="e979708d-abb1-4c52-a8b4-659388ca7b44" providerId="ADAL" clId="{4D779C2A-5E09-49FB-86F7-62B516265852}" dt="2021-08-23T12:22:07.498" v="1715" actId="2696"/>
        <pc:sldMkLst>
          <pc:docMk/>
          <pc:sldMk cId="1534610700" sldId="355"/>
        </pc:sldMkLst>
      </pc:sldChg>
      <pc:sldChg chg="modSp add mod">
        <pc:chgData name="Han Dorenbos" userId="e979708d-abb1-4c52-a8b4-659388ca7b44" providerId="ADAL" clId="{4D779C2A-5E09-49FB-86F7-62B516265852}" dt="2021-08-23T12:23:39.415" v="2004" actId="6549"/>
        <pc:sldMkLst>
          <pc:docMk/>
          <pc:sldMk cId="2354721271" sldId="355"/>
        </pc:sldMkLst>
        <pc:spChg chg="mod">
          <ac:chgData name="Han Dorenbos" userId="e979708d-abb1-4c52-a8b4-659388ca7b44" providerId="ADAL" clId="{4D779C2A-5E09-49FB-86F7-62B516265852}" dt="2021-08-23T12:23:39.415" v="2004" actId="6549"/>
          <ac:spMkLst>
            <pc:docMk/>
            <pc:sldMk cId="2354721271" sldId="355"/>
            <ac:spMk id="3" creationId="{B38A311D-A52E-4641-994E-BED06EED3553}"/>
          </ac:spMkLst>
        </pc:spChg>
      </pc:sldChg>
    </pc:docChg>
  </pc:docChgLst>
  <pc:docChgLst>
    <pc:chgData name="Han Dorenbos" userId="S::han@rigoverffabriek.nl::e979708d-abb1-4c52-a8b4-659388ca7b44" providerId="AD" clId="Web-{2355B216-7B31-74A8-2BEF-F8E85A46D5E8}"/>
    <pc:docChg chg="delSld modSld">
      <pc:chgData name="Han Dorenbos" userId="S::han@rigoverffabriek.nl::e979708d-abb1-4c52-a8b4-659388ca7b44" providerId="AD" clId="Web-{2355B216-7B31-74A8-2BEF-F8E85A46D5E8}" dt="2021-08-23T11:17:48.185" v="14" actId="14100"/>
      <pc:docMkLst>
        <pc:docMk/>
      </pc:docMkLst>
      <pc:sldChg chg="addSp modSp">
        <pc:chgData name="Han Dorenbos" userId="S::han@rigoverffabriek.nl::e979708d-abb1-4c52-a8b4-659388ca7b44" providerId="AD" clId="Web-{2355B216-7B31-74A8-2BEF-F8E85A46D5E8}" dt="2021-08-23T11:17:48.185" v="14" actId="14100"/>
        <pc:sldMkLst>
          <pc:docMk/>
          <pc:sldMk cId="3397128744" sldId="257"/>
        </pc:sldMkLst>
        <pc:spChg chg="add mod">
          <ac:chgData name="Han Dorenbos" userId="S::han@rigoverffabriek.nl::e979708d-abb1-4c52-a8b4-659388ca7b44" providerId="AD" clId="Web-{2355B216-7B31-74A8-2BEF-F8E85A46D5E8}" dt="2021-08-23T11:17:48.185" v="14" actId="14100"/>
          <ac:spMkLst>
            <pc:docMk/>
            <pc:sldMk cId="3397128744" sldId="257"/>
            <ac:spMk id="2" creationId="{BBA75805-301B-4988-A99B-5FF71AC8277E}"/>
          </ac:spMkLst>
        </pc:spChg>
      </pc:sldChg>
      <pc:sldChg chg="del">
        <pc:chgData name="Han Dorenbos" userId="S::han@rigoverffabriek.nl::e979708d-abb1-4c52-a8b4-659388ca7b44" providerId="AD" clId="Web-{2355B216-7B31-74A8-2BEF-F8E85A46D5E8}" dt="2021-08-23T11:16:02.711" v="9"/>
        <pc:sldMkLst>
          <pc:docMk/>
          <pc:sldMk cId="1749895364" sldId="260"/>
        </pc:sldMkLst>
      </pc:sldChg>
      <pc:sldChg chg="del">
        <pc:chgData name="Han Dorenbos" userId="S::han@rigoverffabriek.nl::e979708d-abb1-4c52-a8b4-659388ca7b44" providerId="AD" clId="Web-{2355B216-7B31-74A8-2BEF-F8E85A46D5E8}" dt="2021-08-23T11:10:04.801" v="0"/>
        <pc:sldMkLst>
          <pc:docMk/>
          <pc:sldMk cId="2721267023" sldId="280"/>
        </pc:sldMkLst>
      </pc:sldChg>
      <pc:sldChg chg="del">
        <pc:chgData name="Han Dorenbos" userId="S::han@rigoverffabriek.nl::e979708d-abb1-4c52-a8b4-659388ca7b44" providerId="AD" clId="Web-{2355B216-7B31-74A8-2BEF-F8E85A46D5E8}" dt="2021-08-23T11:16:23.837" v="10"/>
        <pc:sldMkLst>
          <pc:docMk/>
          <pc:sldMk cId="281490970" sldId="302"/>
        </pc:sldMkLst>
      </pc:sldChg>
      <pc:sldChg chg="modSp">
        <pc:chgData name="Han Dorenbos" userId="S::han@rigoverffabriek.nl::e979708d-abb1-4c52-a8b4-659388ca7b44" providerId="AD" clId="Web-{2355B216-7B31-74A8-2BEF-F8E85A46D5E8}" dt="2021-08-23T11:15:38.444" v="8" actId="20577"/>
        <pc:sldMkLst>
          <pc:docMk/>
          <pc:sldMk cId="293315544" sldId="320"/>
        </pc:sldMkLst>
        <pc:spChg chg="mod">
          <ac:chgData name="Han Dorenbos" userId="S::han@rigoverffabriek.nl::e979708d-abb1-4c52-a8b4-659388ca7b44" providerId="AD" clId="Web-{2355B216-7B31-74A8-2BEF-F8E85A46D5E8}" dt="2021-08-23T11:15:38.444" v="8" actId="20577"/>
          <ac:spMkLst>
            <pc:docMk/>
            <pc:sldMk cId="293315544" sldId="320"/>
            <ac:spMk id="2" creationId="{5331CB9E-5055-4555-BF33-42CD4FF9354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6A4D2-08B5-C847-A307-6073748D150D}" type="datetimeFigureOut">
              <a:rPr lang="nl-NL" smtClean="0"/>
              <a:t>28-9-2021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35063" y="1222375"/>
            <a:ext cx="4400550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7068" y="4705380"/>
            <a:ext cx="5336540" cy="38498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286846"/>
            <a:ext cx="2890626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8505" y="9286846"/>
            <a:ext cx="2890626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06AE5-4F8F-1043-A53B-A6C971AF13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2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06AE5-4F8F-1043-A53B-A6C971AF13D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083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E1BE-2D84-474A-AD60-0C75A7068B25}" type="datetimeFigureOut">
              <a:rPr lang="nl-NL" smtClean="0"/>
              <a:pPr/>
              <a:t>28-9-2021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CCA-7A36-9846-B5C6-E91219E9BDD6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E4C3183-8D7E-1E48-B8C9-30076E8DFD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652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01FFEBB-8C6C-3F4C-B349-AAC0FE2E80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6700"/>
            <a:ext cx="91440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9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E1BE-2D84-474A-AD60-0C75A7068B25}" type="datetimeFigureOut">
              <a:rPr lang="nl-NL" smtClean="0"/>
              <a:pPr/>
              <a:t>28-9-2021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CCA-7A36-9846-B5C6-E91219E9BDD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869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E1BE-2D84-474A-AD60-0C75A7068B25}" type="datetimeFigureOut">
              <a:rPr lang="nl-NL" smtClean="0"/>
              <a:pPr/>
              <a:t>28-9-2021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CCA-7A36-9846-B5C6-E91219E9BDD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662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E1BE-2D84-474A-AD60-0C75A7068B25}" type="datetimeFigureOut">
              <a:rPr lang="nl-NL" smtClean="0"/>
              <a:pPr/>
              <a:t>28-9-2021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CCA-7A36-9846-B5C6-E91219E9BDD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645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E1BE-2D84-474A-AD60-0C75A7068B25}" type="datetimeFigureOut">
              <a:rPr lang="nl-NL" smtClean="0"/>
              <a:pPr/>
              <a:t>28-9-2021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CCA-7A36-9846-B5C6-E91219E9BDD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99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E1BE-2D84-474A-AD60-0C75A7068B25}" type="datetimeFigureOut">
              <a:rPr lang="nl-NL" smtClean="0"/>
              <a:pPr/>
              <a:t>28-9-2021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CCA-7A36-9846-B5C6-E91219E9BDD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57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E1BE-2D84-474A-AD60-0C75A7068B25}" type="datetimeFigureOut">
              <a:rPr lang="nl-NL" smtClean="0"/>
              <a:pPr/>
              <a:t>28-9-2021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CCA-7A36-9846-B5C6-E91219E9BDD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528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E1BE-2D84-474A-AD60-0C75A7068B25}" type="datetimeFigureOut">
              <a:rPr lang="nl-NL" smtClean="0"/>
              <a:pPr/>
              <a:t>28-9-2021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CCA-7A36-9846-B5C6-E91219E9BDD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283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E1BE-2D84-474A-AD60-0C75A7068B25}" type="datetimeFigureOut">
              <a:rPr lang="nl-NL" smtClean="0"/>
              <a:pPr/>
              <a:t>28-9-2021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CCA-7A36-9846-B5C6-E91219E9BDD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93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E1BE-2D84-474A-AD60-0C75A7068B25}" type="datetimeFigureOut">
              <a:rPr lang="nl-NL" smtClean="0"/>
              <a:pPr/>
              <a:t>28-9-2021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CCA-7A36-9846-B5C6-E91219E9BDD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477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E1BE-2D84-474A-AD60-0C75A7068B25}" type="datetimeFigureOut">
              <a:rPr lang="nl-NL" smtClean="0"/>
              <a:pPr/>
              <a:t>28-9-2021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CCA-7A36-9846-B5C6-E91219E9BDD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54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4E1BE-2D84-474A-AD60-0C75A7068B25}" type="datetimeFigureOut">
              <a:rPr lang="nl-NL" smtClean="0"/>
              <a:pPr/>
              <a:t>28-9-2021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93CCA-7A36-9846-B5C6-E91219E9BDD6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4925A33-F272-7F48-918D-74DC7DCB6FF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652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8549CA9-B85B-884B-9993-0891D619FA3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6700"/>
            <a:ext cx="91440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3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C6997-169B-4649-A0E1-A40AE55B0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792" y="2770228"/>
            <a:ext cx="8643584" cy="1085335"/>
          </a:xfrm>
        </p:spPr>
        <p:txBody>
          <a:bodyPr>
            <a:noAutofit/>
          </a:bodyPr>
          <a:lstStyle/>
          <a:p>
            <a:pPr algn="l"/>
            <a:br>
              <a:rPr lang="nl-NL" sz="8800" b="1">
                <a:solidFill>
                  <a:srgbClr val="E74011"/>
                </a:solidFill>
                <a:latin typeface="Futura"/>
                <a:cs typeface="Futura"/>
              </a:rPr>
            </a:br>
            <a:br>
              <a:rPr lang="nl-NL" sz="8800" b="1">
                <a:solidFill>
                  <a:srgbClr val="E74011"/>
                </a:solidFill>
                <a:latin typeface="Futura"/>
                <a:cs typeface="Futura"/>
              </a:rPr>
            </a:br>
            <a:br>
              <a:rPr lang="nl-NL" sz="8800" b="1">
                <a:solidFill>
                  <a:srgbClr val="E74011"/>
                </a:solidFill>
                <a:latin typeface="Futura"/>
                <a:cs typeface="Futura"/>
              </a:rPr>
            </a:br>
            <a:br>
              <a:rPr lang="nl-NL" sz="8800" b="1">
                <a:solidFill>
                  <a:srgbClr val="E74011"/>
                </a:solidFill>
                <a:latin typeface="Futura"/>
                <a:cs typeface="Futura"/>
              </a:rPr>
            </a:br>
            <a:br>
              <a:rPr lang="nl-NL" sz="9600" b="1">
                <a:solidFill>
                  <a:srgbClr val="E74011"/>
                </a:solidFill>
                <a:latin typeface="Futura"/>
                <a:cs typeface="Futura"/>
              </a:rPr>
            </a:br>
            <a:endParaRPr lang="nl-NL" sz="4400" b="1">
              <a:solidFill>
                <a:srgbClr val="E74011"/>
              </a:solidFill>
              <a:latin typeface="Futura"/>
              <a:cs typeface="Futura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7B728CA-BAB8-4353-B375-906A54E98612}"/>
              </a:ext>
            </a:extLst>
          </p:cNvPr>
          <p:cNvSpPr txBox="1"/>
          <p:nvPr/>
        </p:nvSpPr>
        <p:spPr>
          <a:xfrm>
            <a:off x="236510" y="1415080"/>
            <a:ext cx="7935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dirty="0">
                <a:solidFill>
                  <a:srgbClr val="E74011"/>
                </a:solidFill>
                <a:latin typeface="Rajdhani Semibold" panose="02000000000000000000" pitchFamily="2" charset="0"/>
                <a:cs typeface="Rajdhani Semibold" panose="02000000000000000000" pitchFamily="2" charset="0"/>
              </a:rPr>
              <a:t>WELKOM!</a:t>
            </a:r>
          </a:p>
          <a:p>
            <a:endParaRPr lang="nl-NL" sz="7200" b="1" dirty="0">
              <a:solidFill>
                <a:srgbClr val="E74011"/>
              </a:solidFill>
              <a:latin typeface="Rajdhani Semibold" panose="02000000000000000000" pitchFamily="2" charset="0"/>
              <a:cs typeface="Rajdhani Semibold" panose="02000000000000000000" pitchFamily="2" charset="0"/>
            </a:endParaRPr>
          </a:p>
          <a:p>
            <a:r>
              <a:rPr lang="nl-NL" sz="7200" b="1" dirty="0">
                <a:solidFill>
                  <a:srgbClr val="E74011"/>
                </a:solidFill>
                <a:latin typeface="Rajdhani Semibold" panose="02000000000000000000" pitchFamily="2" charset="0"/>
                <a:cs typeface="Rajdhani Semibold" panose="02000000000000000000" pitchFamily="2" charset="0"/>
              </a:rPr>
              <a:t>Jelle &amp; Han</a:t>
            </a:r>
          </a:p>
        </p:txBody>
      </p:sp>
    </p:spTree>
    <p:extLst>
      <p:ext uri="{BB962C8B-B14F-4D97-AF65-F5344CB8AC3E}">
        <p14:creationId xmlns:p14="http://schemas.microsoft.com/office/powerpoint/2010/main" val="2304964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BC6BE3F-B7A3-402B-BD10-C8A53390C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268"/>
            <a:ext cx="9144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8EC16E4-B78F-42A0-B70B-3732881B78DD}"/>
              </a:ext>
            </a:extLst>
          </p:cNvPr>
          <p:cNvSpPr txBox="1"/>
          <p:nvPr/>
        </p:nvSpPr>
        <p:spPr>
          <a:xfrm>
            <a:off x="188535" y="2111603"/>
            <a:ext cx="81164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rPr>
              <a:t>Onzichtbare lakbescherming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>
              <a:solidFill>
                <a:schemeClr val="bg1"/>
              </a:solidFill>
              <a:latin typeface="Rajdhani Semibold" panose="02000000000000000000" pitchFamily="2" charset="0"/>
              <a:cs typeface="Rajdhani Semibold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>
              <a:solidFill>
                <a:schemeClr val="bg1"/>
              </a:solidFill>
              <a:latin typeface="Rajdhani Semibold" panose="02000000000000000000" pitchFamily="2" charset="0"/>
              <a:cs typeface="Rajdhani Semibold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>
              <a:solidFill>
                <a:schemeClr val="bg1"/>
              </a:solidFill>
              <a:latin typeface="Rajdhani Semibold" panose="02000000000000000000" pitchFamily="2" charset="0"/>
              <a:cs typeface="Rajdhani Semibold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>
              <a:solidFill>
                <a:schemeClr val="bg1"/>
              </a:solidFill>
              <a:latin typeface="Rajdhani Semibold" panose="02000000000000000000" pitchFamily="2" charset="0"/>
              <a:cs typeface="Rajdhani Semibold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>
              <a:solidFill>
                <a:schemeClr val="bg1"/>
              </a:solidFill>
              <a:latin typeface="Rajdhani Semibold" panose="02000000000000000000" pitchFamily="2" charset="0"/>
              <a:cs typeface="Rajdhani Semibold" panose="02000000000000000000" pitchFamily="2" charset="0"/>
            </a:endParaRPr>
          </a:p>
          <a:p>
            <a:endParaRPr lang="nl-NL" sz="2800">
              <a:solidFill>
                <a:schemeClr val="bg1"/>
              </a:solidFill>
              <a:latin typeface="Rajdhani Semibold" panose="02000000000000000000" pitchFamily="2" charset="0"/>
              <a:cs typeface="Rajdhani Semibold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rPr>
              <a:t>Direct overlakbare kleurolie</a:t>
            </a:r>
          </a:p>
        </p:txBody>
      </p:sp>
    </p:spTree>
    <p:extLst>
      <p:ext uri="{BB962C8B-B14F-4D97-AF65-F5344CB8AC3E}">
        <p14:creationId xmlns:p14="http://schemas.microsoft.com/office/powerpoint/2010/main" val="635031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persoon&#10;&#10;Automatisch gegenereerde beschrijving">
            <a:extLst>
              <a:ext uri="{FF2B5EF4-FFF2-40B4-BE49-F238E27FC236}">
                <a16:creationId xmlns:a16="http://schemas.microsoft.com/office/drawing/2014/main" id="{A5118C75-FA52-4BC3-8A77-DFC3E82EE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4686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5810124-B045-AB4C-9544-1E2E63F8E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15908D5-897E-4C6D-A141-BBB3DBE50047}"/>
              </a:ext>
            </a:extLst>
          </p:cNvPr>
          <p:cNvSpPr txBox="1"/>
          <p:nvPr/>
        </p:nvSpPr>
        <p:spPr>
          <a:xfrm>
            <a:off x="197963" y="2243579"/>
            <a:ext cx="8946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rPr>
              <a:t>Transparante bescherming van ultra mat tot glans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rPr>
              <a:t>2K lak met een </a:t>
            </a:r>
            <a:r>
              <a:rPr lang="nl-NL" sz="2400" err="1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rPr>
              <a:t>potlife</a:t>
            </a:r>
            <a:r>
              <a:rPr lang="nl-NL" sz="240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rPr>
              <a:t> van 72 uur</a:t>
            </a:r>
          </a:p>
        </p:txBody>
      </p:sp>
    </p:spTree>
    <p:extLst>
      <p:ext uri="{BB962C8B-B14F-4D97-AF65-F5344CB8AC3E}">
        <p14:creationId xmlns:p14="http://schemas.microsoft.com/office/powerpoint/2010/main" val="239895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BE6908E-B073-4545-9AA0-3F967258CA1D}"/>
              </a:ext>
            </a:extLst>
          </p:cNvPr>
          <p:cNvSpPr txBox="1"/>
          <p:nvPr/>
        </p:nvSpPr>
        <p:spPr>
          <a:xfrm>
            <a:off x="1197429" y="2264229"/>
            <a:ext cx="4996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Hier een overzichtje van ROYL </a:t>
            </a:r>
            <a:r>
              <a:rPr lang="nl-NL" err="1">
                <a:solidFill>
                  <a:schemeClr val="bg1"/>
                </a:solidFill>
              </a:rPr>
              <a:t>dummies</a:t>
            </a:r>
            <a:r>
              <a:rPr lang="nl-NL">
                <a:solidFill>
                  <a:schemeClr val="bg1"/>
                </a:solidFill>
              </a:rPr>
              <a:t>: 1 blik ROYL 2K liter, ROYL 2k 0,5 liter, ROYL 1K, ROYL onderhoudsolie project 2K, ROYL Milde Reiniger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4DFB3B9-BA69-194C-88F4-62896371A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226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81EC7B1-BA14-43E5-80A2-8C89F811CB65}"/>
              </a:ext>
            </a:extLst>
          </p:cNvPr>
          <p:cNvSpPr txBox="1"/>
          <p:nvPr/>
        </p:nvSpPr>
        <p:spPr>
          <a:xfrm>
            <a:off x="216816" y="2394408"/>
            <a:ext cx="89271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rPr>
              <a:t>Kleuren en beschermen in 1 laag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rPr>
              <a:t>45 standaard kleuren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820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8A311D-A52E-4641-994E-BED06EED3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52108"/>
            <a:ext cx="7886700" cy="59058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endParaRPr lang="nl-NL" sz="4000" dirty="0">
              <a:solidFill>
                <a:srgbClr val="FF6600"/>
              </a:solidFill>
              <a:latin typeface="Rajdhani Semibold" panose="02000000000000000000" pitchFamily="2" charset="0"/>
              <a:cs typeface="Rajdhani Semibold" panose="02000000000000000000" pitchFamily="2" charset="0"/>
            </a:endParaRPr>
          </a:p>
          <a:p>
            <a:pPr marL="0" indent="0" fontAlgn="base">
              <a:buNone/>
            </a:pPr>
            <a:r>
              <a:rPr lang="nl-NL" sz="4000" dirty="0">
                <a:solidFill>
                  <a:srgbClr val="FF6600"/>
                </a:solidFill>
                <a:latin typeface="Rajdhani Semibold" panose="02000000000000000000" pitchFamily="2" charset="0"/>
                <a:cs typeface="Rajdhani Semibold" panose="02000000000000000000" pitchFamily="2" charset="0"/>
              </a:rPr>
              <a:t>Wat gaan wij doen?</a:t>
            </a:r>
          </a:p>
          <a:p>
            <a:pPr marL="0" indent="0" fontAlgn="base">
              <a:buNone/>
            </a:pPr>
            <a:endParaRPr lang="nl-NL" dirty="0">
              <a:latin typeface="Rajdhani Semibold" panose="02000000000000000000" pitchFamily="2" charset="0"/>
              <a:cs typeface="Rajdhani Semibold" panose="02000000000000000000" pitchFamily="2" charset="0"/>
            </a:endParaRPr>
          </a:p>
          <a:p>
            <a:pPr marL="0" indent="0" fontAlgn="base">
              <a:buNone/>
            </a:pPr>
            <a:r>
              <a:rPr lang="nl-NL" dirty="0">
                <a:latin typeface="Rajdhani Semibold"/>
                <a:cs typeface="Rajdhani Semibold" panose="02000000000000000000" pitchFamily="2" charset="0"/>
              </a:rPr>
              <a:t>Concrete aanvulling en verdieping van de lesstof meegeven.......</a:t>
            </a:r>
            <a:endParaRPr lang="nl-NL" dirty="0">
              <a:latin typeface="Rajdhani Semibold" panose="02000000000000000000" pitchFamily="2" charset="0"/>
              <a:cs typeface="Rajdhani Semibold" panose="02000000000000000000" pitchFamily="2" charset="0"/>
            </a:endParaRPr>
          </a:p>
          <a:p>
            <a:pPr marL="0" indent="0">
              <a:buNone/>
            </a:pPr>
            <a:endParaRPr lang="nl-NL" dirty="0">
              <a:latin typeface="Rajdhani Semibold" panose="02000000000000000000" pitchFamily="2" charset="0"/>
              <a:cs typeface="Rajdhani Semibold" panose="02000000000000000000" pitchFamily="2" charset="0"/>
            </a:endParaRPr>
          </a:p>
          <a:p>
            <a:pPr marL="0" indent="0">
              <a:buNone/>
            </a:pPr>
            <a:r>
              <a:rPr lang="nl-NL" dirty="0">
                <a:latin typeface="Rajdhani Semibold"/>
                <a:cs typeface="Rajdhani Semibold" panose="02000000000000000000" pitchFamily="2" charset="0"/>
              </a:rPr>
              <a:t>Op een manier die jullie direct zelf in je eigen klas voor je eigen leerlingen kunnen doen!</a:t>
            </a:r>
            <a:endParaRPr lang="nl-NL" dirty="0">
              <a:latin typeface="Rajdhani Semibold" panose="02000000000000000000" pitchFamily="2" charset="0"/>
              <a:cs typeface="Rajdhani Semibold" panose="02000000000000000000" pitchFamily="2" charset="0"/>
            </a:endParaRPr>
          </a:p>
          <a:p>
            <a:pPr fontAlgn="base"/>
            <a:endParaRPr lang="nl-NL" dirty="0">
              <a:latin typeface="Rajdhani Semibold" panose="02000000000000000000" pitchFamily="2" charset="0"/>
              <a:cs typeface="Rajdhani Semibold" panose="02000000000000000000" pitchFamily="2" charset="0"/>
            </a:endParaRPr>
          </a:p>
          <a:p>
            <a:pPr marL="0" indent="0" fontAlgn="base">
              <a:buNone/>
            </a:pPr>
            <a:endParaRPr lang="nl-NL" dirty="0">
              <a:latin typeface="Rajdhani Semibold" panose="02000000000000000000" pitchFamily="2" charset="0"/>
            </a:endParaRPr>
          </a:p>
          <a:p>
            <a:pPr fontAlgn="base"/>
            <a:endParaRPr lang="nl-NL" dirty="0">
              <a:latin typeface="Rajdhani Semibold" panose="02000000000000000000" pitchFamily="2" charset="0"/>
            </a:endParaRPr>
          </a:p>
          <a:p>
            <a:pPr marL="0" indent="0" fontAlgn="base">
              <a:buNone/>
            </a:pPr>
            <a:endParaRPr lang="nl-NL" dirty="0">
              <a:cs typeface="Calibri"/>
            </a:endParaRPr>
          </a:p>
          <a:p>
            <a:pPr marL="0" indent="0">
              <a:buNone/>
            </a:pPr>
            <a:endParaRPr lang="nl-N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224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8A311D-A52E-4641-994E-BED06EED3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52108"/>
            <a:ext cx="7886700" cy="590589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nl-NL" sz="4000" dirty="0">
              <a:solidFill>
                <a:srgbClr val="FF6600"/>
              </a:solidFill>
              <a:latin typeface="Rajdhani Semibold" panose="02000000000000000000" pitchFamily="2" charset="0"/>
              <a:cs typeface="Rajdhani Semibold" panose="02000000000000000000" pitchFamily="2" charset="0"/>
            </a:endParaRPr>
          </a:p>
          <a:p>
            <a:pPr marL="0" indent="0" fontAlgn="base">
              <a:buNone/>
            </a:pPr>
            <a:r>
              <a:rPr lang="nl-NL" sz="4000" dirty="0">
                <a:solidFill>
                  <a:srgbClr val="FF6600"/>
                </a:solidFill>
                <a:latin typeface="Rajdhani Semibold" panose="02000000000000000000" pitchFamily="2" charset="0"/>
                <a:cs typeface="Rajdhani Semibold" panose="02000000000000000000" pitchFamily="2" charset="0"/>
              </a:rPr>
              <a:t>Kennis maken met Overlakbare Kleurolie</a:t>
            </a:r>
          </a:p>
          <a:p>
            <a:pPr marL="0" indent="0" fontAlgn="base">
              <a:buNone/>
            </a:pPr>
            <a:endParaRPr lang="nl-NL" dirty="0"/>
          </a:p>
          <a:p>
            <a:r>
              <a:rPr lang="nl-NL" dirty="0"/>
              <a:t>Eiken plankje</a:t>
            </a:r>
          </a:p>
          <a:p>
            <a:r>
              <a:rPr lang="nl-NL" dirty="0"/>
              <a:t>In de olie zetten</a:t>
            </a:r>
          </a:p>
          <a:p>
            <a:r>
              <a:rPr lang="nl-NL" dirty="0"/>
              <a:t>Goed droogwrijven</a:t>
            </a:r>
          </a:p>
          <a:p>
            <a:r>
              <a:rPr lang="nl-NL" dirty="0"/>
              <a:t>Direct aflakken met SKYLT Original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6815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1CDB1F6-2FFE-4383-ADCF-CA13799EC6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106"/>
            <a:ext cx="9144000" cy="566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6298553-9C29-4536-BE74-83B5897ECD68}"/>
              </a:ext>
            </a:extLst>
          </p:cNvPr>
          <p:cNvSpPr txBox="1"/>
          <p:nvPr/>
        </p:nvSpPr>
        <p:spPr>
          <a:xfrm>
            <a:off x="301658" y="4227016"/>
            <a:ext cx="884234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nl-NL" sz="6000" dirty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rPr>
              <a:t>Genoeg gesproken, </a:t>
            </a:r>
          </a:p>
          <a:p>
            <a:pPr fontAlgn="base"/>
            <a:r>
              <a:rPr lang="nl-NL" sz="6000" dirty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rPr>
              <a:t>nu lekker aan de slag!</a:t>
            </a:r>
          </a:p>
        </p:txBody>
      </p:sp>
    </p:spTree>
    <p:extLst>
      <p:ext uri="{BB962C8B-B14F-4D97-AF65-F5344CB8AC3E}">
        <p14:creationId xmlns:p14="http://schemas.microsoft.com/office/powerpoint/2010/main" val="3932323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8A311D-A52E-4641-994E-BED06EED3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52108"/>
            <a:ext cx="7886700" cy="5905892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endParaRPr lang="nl-NL" sz="4000" dirty="0">
              <a:solidFill>
                <a:srgbClr val="FF6600"/>
              </a:solidFill>
              <a:latin typeface="Rajdhani Semibold" panose="02000000000000000000" pitchFamily="2" charset="0"/>
              <a:cs typeface="Rajdhani Semibold" panose="02000000000000000000" pitchFamily="2" charset="0"/>
            </a:endParaRPr>
          </a:p>
          <a:p>
            <a:pPr marL="0" indent="0" fontAlgn="base">
              <a:buNone/>
            </a:pPr>
            <a:r>
              <a:rPr lang="nl-NL" sz="4000" dirty="0">
                <a:solidFill>
                  <a:srgbClr val="FF6600"/>
                </a:solidFill>
                <a:latin typeface="Rajdhani Semibold" panose="02000000000000000000" pitchFamily="2" charset="0"/>
                <a:cs typeface="Rajdhani Semibold" panose="02000000000000000000" pitchFamily="2" charset="0"/>
              </a:rPr>
              <a:t>Mogelijke insteek in jullie lessen</a:t>
            </a:r>
          </a:p>
          <a:p>
            <a:pPr marL="0" indent="0" fontAlgn="base">
              <a:buNone/>
            </a:pPr>
            <a:endParaRPr lang="nl-NL" dirty="0">
              <a:latin typeface="Rajdhani Semibold" panose="02000000000000000000" pitchFamily="2" charset="0"/>
              <a:cs typeface="Rajdhani Semibold" panose="02000000000000000000" pitchFamily="2" charset="0"/>
            </a:endParaRPr>
          </a:p>
          <a:p>
            <a:pPr marL="0" indent="0" algn="l">
              <a:buNone/>
            </a:pPr>
            <a:r>
              <a:rPr lang="nl-NL" sz="3000" b="0" i="0" u="none" strike="noStrike" baseline="0" dirty="0">
                <a:latin typeface="Rajdhani Semibold" panose="02000000000000000000" pitchFamily="2" charset="0"/>
                <a:cs typeface="Rajdhani Semibold" panose="02000000000000000000" pitchFamily="2" charset="0"/>
              </a:rPr>
              <a:t>Verdieping door groepsdiscussie </a:t>
            </a:r>
          </a:p>
          <a:p>
            <a:pPr algn="l"/>
            <a:r>
              <a:rPr lang="nl-NL" sz="3000" b="0" i="0" u="none" strike="noStrike" baseline="0" dirty="0">
                <a:latin typeface="Rajdhani Semibold" panose="02000000000000000000" pitchFamily="2" charset="0"/>
                <a:cs typeface="Rajdhani Semibold" panose="02000000000000000000" pitchFamily="2" charset="0"/>
              </a:rPr>
              <a:t>Wanneer kies je voor lak, wanneer voor olie?</a:t>
            </a:r>
          </a:p>
          <a:p>
            <a:pPr marL="0" indent="0" algn="l">
              <a:buNone/>
            </a:pPr>
            <a:endParaRPr lang="nl-NL" sz="3000" b="0" i="0" u="none" strike="noStrike" baseline="0" dirty="0">
              <a:latin typeface="Rajdhani Semibold" panose="02000000000000000000" pitchFamily="2" charset="0"/>
              <a:cs typeface="Rajdhani Semibold" panose="02000000000000000000" pitchFamily="2" charset="0"/>
            </a:endParaRPr>
          </a:p>
          <a:p>
            <a:pPr marL="0" indent="0" algn="l">
              <a:buNone/>
            </a:pPr>
            <a:r>
              <a:rPr lang="nl-NL" sz="3000" b="0" i="0" u="none" strike="noStrike" baseline="0" dirty="0">
                <a:latin typeface="Rajdhani Semibold" panose="02000000000000000000" pitchFamily="2" charset="0"/>
                <a:cs typeface="Rajdhani Semibold" panose="02000000000000000000" pitchFamily="2" charset="0"/>
              </a:rPr>
              <a:t>Aanvulling in de praktijk</a:t>
            </a:r>
          </a:p>
          <a:p>
            <a:r>
              <a:rPr lang="nl-NL" sz="3000" dirty="0">
                <a:latin typeface="Rajdhani Semibold" panose="02000000000000000000" pitchFamily="2" charset="0"/>
                <a:cs typeface="Rajdhani Semibold" panose="02000000000000000000" pitchFamily="2" charset="0"/>
              </a:rPr>
              <a:t>Hoe kan ik z</a:t>
            </a:r>
            <a:r>
              <a:rPr lang="nl-NL" sz="3000" b="0" i="0" u="none" strike="noStrike" baseline="0" dirty="0">
                <a:latin typeface="Rajdhani Semibold" panose="02000000000000000000" pitchFamily="2" charset="0"/>
                <a:cs typeface="Rajdhani Semibold" panose="02000000000000000000" pitchFamily="2" charset="0"/>
              </a:rPr>
              <a:t>uinig werken met 2k producten?</a:t>
            </a:r>
          </a:p>
          <a:p>
            <a:r>
              <a:rPr lang="nl-NL" sz="3000" b="0" i="0" u="none" strike="noStrike" baseline="0" dirty="0">
                <a:latin typeface="Rajdhani Semibold" panose="02000000000000000000" pitchFamily="2" charset="0"/>
                <a:cs typeface="Rajdhani Semibold" panose="02000000000000000000" pitchFamily="2" charset="0"/>
              </a:rPr>
              <a:t>Hoe kan ik het plankje twee </a:t>
            </a:r>
            <a:r>
              <a:rPr lang="nl-NL" sz="3000" b="0" i="0" u="none" strike="noStrike" baseline="0" dirty="0" err="1">
                <a:latin typeface="Rajdhani Semibold" panose="02000000000000000000" pitchFamily="2" charset="0"/>
                <a:cs typeface="Rajdhani Semibold" panose="02000000000000000000" pitchFamily="2" charset="0"/>
              </a:rPr>
              <a:t>zijdig</a:t>
            </a:r>
            <a:r>
              <a:rPr lang="nl-NL" sz="3000" b="0" i="0" u="none" strike="noStrike" baseline="0" dirty="0">
                <a:latin typeface="Rajdhani Semibold" panose="02000000000000000000" pitchFamily="2" charset="0"/>
                <a:cs typeface="Rajdhani Semibold" panose="02000000000000000000" pitchFamily="2" charset="0"/>
              </a:rPr>
              <a:t> afwerken?</a:t>
            </a:r>
          </a:p>
          <a:p>
            <a:r>
              <a:rPr lang="nl-NL" sz="3000" b="0" i="0" u="none" strike="noStrike" baseline="0" dirty="0">
                <a:latin typeface="Rajdhani Semibold" panose="02000000000000000000" pitchFamily="2" charset="0"/>
                <a:cs typeface="Rajdhani Semibold" panose="02000000000000000000" pitchFamily="2" charset="0"/>
              </a:rPr>
              <a:t>Hoe kan ik mijn natte laagdikte controleren en waarom is dat slim?</a:t>
            </a:r>
          </a:p>
          <a:p>
            <a:endParaRPr lang="nl-NL" b="0" i="0" u="none" strike="noStrike" baseline="0" dirty="0">
              <a:latin typeface="Rajdhani Semibold" panose="02000000000000000000" pitchFamily="2" charset="0"/>
              <a:cs typeface="Rajdhani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024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8A311D-A52E-4641-994E-BED06EED3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52108"/>
            <a:ext cx="7886700" cy="590589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nl-NL" sz="4000" dirty="0">
              <a:solidFill>
                <a:srgbClr val="FF6600"/>
              </a:solidFill>
              <a:latin typeface="Rajdhani Semibold" panose="02000000000000000000" pitchFamily="2" charset="0"/>
              <a:cs typeface="Rajdhani Semibold" panose="02000000000000000000" pitchFamily="2" charset="0"/>
            </a:endParaRPr>
          </a:p>
          <a:p>
            <a:pPr marL="0" indent="0" fontAlgn="base">
              <a:buNone/>
            </a:pPr>
            <a:r>
              <a:rPr lang="nl-NL" sz="4000" dirty="0">
                <a:solidFill>
                  <a:srgbClr val="FF6600"/>
                </a:solidFill>
                <a:latin typeface="Rajdhani Semibold" panose="02000000000000000000" pitchFamily="2" charset="0"/>
                <a:cs typeface="Rajdhani Semibold" panose="02000000000000000000" pitchFamily="2" charset="0"/>
              </a:rPr>
              <a:t>Deze les in jouw eigen lokaal?</a:t>
            </a:r>
          </a:p>
          <a:p>
            <a:pPr marL="0" indent="0" fontAlgn="base">
              <a:buNone/>
            </a:pPr>
            <a:endParaRPr lang="nl-NL" dirty="0">
              <a:latin typeface="Rajdhani Semibold" panose="02000000000000000000" pitchFamily="2" charset="0"/>
              <a:cs typeface="Rajdhani Semibold" panose="02000000000000000000" pitchFamily="2" charset="0"/>
            </a:endParaRPr>
          </a:p>
          <a:p>
            <a:pPr marL="0" indent="0" fontAlgn="base">
              <a:buNone/>
            </a:pPr>
            <a:r>
              <a:rPr lang="nl-NL" dirty="0">
                <a:latin typeface="Rajdhani Semibold" panose="02000000000000000000" pitchFamily="2" charset="0"/>
                <a:cs typeface="Rajdhani Semibold" panose="02000000000000000000" pitchFamily="2" charset="0"/>
              </a:rPr>
              <a:t>Gratis lespakket</a:t>
            </a:r>
          </a:p>
          <a:p>
            <a:pPr fontAlgn="base"/>
            <a:r>
              <a:rPr lang="nl-NL" dirty="0">
                <a:latin typeface="Rajdhani Semibold" panose="02000000000000000000" pitchFamily="2" charset="0"/>
                <a:cs typeface="Rajdhani Semibold" panose="02000000000000000000" pitchFamily="2" charset="0"/>
              </a:rPr>
              <a:t>1 blik SKYLT Overlakbare kleurolie</a:t>
            </a:r>
          </a:p>
          <a:p>
            <a:pPr fontAlgn="base"/>
            <a:r>
              <a:rPr lang="nl-NL" dirty="0">
                <a:latin typeface="Rajdhani Semibold" panose="02000000000000000000" pitchFamily="2" charset="0"/>
                <a:cs typeface="Rajdhani Semibold" panose="02000000000000000000" pitchFamily="2" charset="0"/>
              </a:rPr>
              <a:t>1 kleurpigment</a:t>
            </a:r>
          </a:p>
          <a:p>
            <a:pPr fontAlgn="base"/>
            <a:r>
              <a:rPr lang="nl-NL" dirty="0" err="1">
                <a:latin typeface="Rajdhani Semibold" panose="02000000000000000000" pitchFamily="2" charset="0"/>
                <a:cs typeface="Rajdhani Semibold" panose="02000000000000000000" pitchFamily="2" charset="0"/>
              </a:rPr>
              <a:t>Mengvatje</a:t>
            </a:r>
            <a:r>
              <a:rPr lang="nl-NL" dirty="0">
                <a:latin typeface="Rajdhani Semibold" panose="02000000000000000000" pitchFamily="2" charset="0"/>
                <a:cs typeface="Rajdhani Semibold" panose="02000000000000000000" pitchFamily="2" charset="0"/>
              </a:rPr>
              <a:t> – roerhoutje</a:t>
            </a:r>
          </a:p>
          <a:p>
            <a:pPr fontAlgn="base"/>
            <a:r>
              <a:rPr lang="nl-NL" dirty="0">
                <a:latin typeface="Rajdhani Semibold" panose="02000000000000000000" pitchFamily="2" charset="0"/>
                <a:cs typeface="Rajdhani Semibold" panose="02000000000000000000" pitchFamily="2" charset="0"/>
              </a:rPr>
              <a:t>1 liter SKYLT Original</a:t>
            </a:r>
          </a:p>
          <a:p>
            <a:pPr marL="0" indent="0" fontAlgn="base">
              <a:buNone/>
            </a:pPr>
            <a:endParaRPr lang="nl-NL" dirty="0">
              <a:latin typeface="Rajdhani Semibold" panose="02000000000000000000" pitchFamily="2" charset="0"/>
              <a:cs typeface="Rajdhani Semibold" panose="02000000000000000000" pitchFamily="2" charset="0"/>
            </a:endParaRPr>
          </a:p>
          <a:p>
            <a:pPr marL="0" indent="0" fontAlgn="base">
              <a:buNone/>
            </a:pPr>
            <a:r>
              <a:rPr lang="nl-NL" dirty="0">
                <a:latin typeface="Rajdhani Semibold" panose="02000000000000000000" pitchFamily="2" charset="0"/>
                <a:cs typeface="Rajdhani Semibold" panose="02000000000000000000" pitchFamily="2" charset="0"/>
              </a:rPr>
              <a:t>Hoe? Gewoon, bestellen via Jelle of Han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82881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E925446257054D80FC1CD10A8BB861" ma:contentTypeVersion="9" ma:contentTypeDescription="Een nieuw document maken." ma:contentTypeScope="" ma:versionID="9a25980402ef51e85090b036292040dd">
  <xsd:schema xmlns:xsd="http://www.w3.org/2001/XMLSchema" xmlns:xs="http://www.w3.org/2001/XMLSchema" xmlns:p="http://schemas.microsoft.com/office/2006/metadata/properties" xmlns:ns2="4df29fff-69fd-4278-a97b-7ad37674ca43" xmlns:ns3="400d7090-24c0-4216-b30f-16ede91d5b0b" targetNamespace="http://schemas.microsoft.com/office/2006/metadata/properties" ma:root="true" ma:fieldsID="60856ba4667af2773eb6a078fd7be5ce" ns2:_="" ns3:_="">
    <xsd:import namespace="4df29fff-69fd-4278-a97b-7ad37674ca43"/>
    <xsd:import namespace="400d7090-24c0-4216-b30f-16ede91d5b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29fff-69fd-4278-a97b-7ad37674ca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0d7090-24c0-4216-b30f-16ede91d5b0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AF67EC-78DD-461B-A7CC-8A8E3D2D27C7}">
  <ds:schemaRefs>
    <ds:schemaRef ds:uri="400d7090-24c0-4216-b30f-16ede91d5b0b"/>
    <ds:schemaRef ds:uri="4df29fff-69fd-4278-a97b-7ad37674ca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985A902-F5F2-4DBE-90A6-ECDFFAE6DE1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4A17776-D93D-46A6-9ED8-95DCA50E08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100</TotalTime>
  <Words>217</Words>
  <Application>Microsoft Office PowerPoint</Application>
  <PresentationFormat>Overhead</PresentationFormat>
  <Paragraphs>61</Paragraphs>
  <Slides>9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  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Machiel van Westerhoven</dc:creator>
  <cp:lastModifiedBy>Han Dorenbos</cp:lastModifiedBy>
  <cp:revision>16</cp:revision>
  <cp:lastPrinted>2019-01-16T13:32:35Z</cp:lastPrinted>
  <dcterms:created xsi:type="dcterms:W3CDTF">2018-11-05T12:24:36Z</dcterms:created>
  <dcterms:modified xsi:type="dcterms:W3CDTF">2021-09-28T21:25:10Z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0x0101006DE925446257054D80FC1CD10A8BB861</vt:lpwstr>
  </property>
  <property fmtid="{D5CDD505-2E9C-101B-9397-08002B2CF9AE}" pid="3" name="Order">
    <vt:r8>272900</vt:r8>
  </property>
  <property fmtid="{D5CDD505-2E9C-101B-9397-08002B2CF9AE}" pid="4" name="ComplianceAssetId">
    <vt:lpwstr/>
  </property>
  <property fmtid="{D5CDD505-2E9C-101B-9397-08002B2CF9AE}" pid="5" name="AuthorIds_UIVersion_2048">
    <vt:lpwstr>4</vt:lpwstr>
  </property>
</Properties>
</file>