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7" r:id="rId2"/>
    <p:sldId id="271" r:id="rId3"/>
    <p:sldId id="370" r:id="rId4"/>
    <p:sldId id="371" r:id="rId5"/>
    <p:sldId id="256" r:id="rId6"/>
    <p:sldId id="260" r:id="rId7"/>
    <p:sldId id="262" r:id="rId8"/>
    <p:sldId id="291" r:id="rId9"/>
    <p:sldId id="361" r:id="rId10"/>
    <p:sldId id="365" r:id="rId11"/>
    <p:sldId id="366" r:id="rId12"/>
    <p:sldId id="372" r:id="rId13"/>
    <p:sldId id="368" r:id="rId14"/>
    <p:sldId id="289" r:id="rId15"/>
    <p:sldId id="279" r:id="rId16"/>
    <p:sldId id="373" r:id="rId17"/>
    <p:sldId id="364" r:id="rId18"/>
    <p:sldId id="363" r:id="rId19"/>
    <p:sldId id="41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02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3381F-EFD0-49BA-A0A6-43168AF9E684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F1138F-2486-44CD-95A8-66EB6E5CB793}">
      <dgm:prSet/>
      <dgm:spPr/>
      <dgm:t>
        <a:bodyPr/>
        <a:lstStyle/>
        <a:p>
          <a:r>
            <a:rPr lang="en-US" dirty="0"/>
            <a:t>Experiment!</a:t>
          </a:r>
        </a:p>
        <a:p>
          <a:r>
            <a:rPr lang="en-US" dirty="0"/>
            <a:t>-</a:t>
          </a:r>
          <a:r>
            <a:rPr lang="en-US" baseline="0" dirty="0"/>
            <a:t> 27 experimentscholen</a:t>
          </a:r>
        </a:p>
        <a:p>
          <a:r>
            <a:rPr lang="en-US" baseline="0" dirty="0"/>
            <a:t>- 2 profielmodulen, 6 keuzevakken</a:t>
          </a:r>
          <a:br>
            <a:rPr lang="en-US" baseline="0" dirty="0"/>
          </a:br>
          <a:r>
            <a:rPr lang="en-US" baseline="0" dirty="0"/>
            <a:t> (GL 1 pv 3 kv)</a:t>
          </a:r>
          <a:br>
            <a:rPr lang="en-US" baseline="0" dirty="0"/>
          </a:br>
          <a:r>
            <a:rPr lang="en-US" baseline="0" dirty="0"/>
            <a:t>- Afsluiting met SE</a:t>
          </a:r>
        </a:p>
        <a:p>
          <a:r>
            <a:rPr lang="en-US" baseline="0" dirty="0"/>
            <a:t>- Doorloop tot 2028: dan beslissing: doorgaan of stoppen</a:t>
          </a:r>
        </a:p>
        <a:p>
          <a:r>
            <a:rPr lang="en-US" baseline="0" dirty="0"/>
            <a:t>- Ervaringen tot nu toe </a:t>
          </a:r>
          <a:endParaRPr lang="en-US" dirty="0"/>
        </a:p>
      </dgm:t>
    </dgm:pt>
    <dgm:pt modelId="{4BE87DED-5F1A-4A84-B4E7-75C4879BAB8D}" type="parTrans" cxnId="{048F23D5-31DF-4D82-9899-B1CD3D134224}">
      <dgm:prSet/>
      <dgm:spPr/>
      <dgm:t>
        <a:bodyPr/>
        <a:lstStyle/>
        <a:p>
          <a:endParaRPr lang="en-US"/>
        </a:p>
      </dgm:t>
    </dgm:pt>
    <dgm:pt modelId="{DEF5B087-9908-4717-862D-02A76381E60E}" type="sibTrans" cxnId="{048F23D5-31DF-4D82-9899-B1CD3D134224}">
      <dgm:prSet/>
      <dgm:spPr/>
      <dgm:t>
        <a:bodyPr/>
        <a:lstStyle/>
        <a:p>
          <a:endParaRPr lang="en-US"/>
        </a:p>
      </dgm:t>
    </dgm:pt>
    <dgm:pt modelId="{4C8D08B4-DB68-0349-AAF7-B7EB12D9AEF8}" type="pres">
      <dgm:prSet presAssocID="{4833381F-EFD0-49BA-A0A6-43168AF9E684}" presName="diagram" presStyleCnt="0">
        <dgm:presLayoutVars>
          <dgm:dir/>
          <dgm:resizeHandles val="exact"/>
        </dgm:presLayoutVars>
      </dgm:prSet>
      <dgm:spPr/>
    </dgm:pt>
    <dgm:pt modelId="{DD68306E-FF8D-D646-B6D6-2D3288B828BC}" type="pres">
      <dgm:prSet presAssocID="{D6F1138F-2486-44CD-95A8-66EB6E5CB793}" presName="node" presStyleLbl="node1" presStyleIdx="0" presStyleCnt="1">
        <dgm:presLayoutVars>
          <dgm:bulletEnabled val="1"/>
        </dgm:presLayoutVars>
      </dgm:prSet>
      <dgm:spPr/>
    </dgm:pt>
  </dgm:ptLst>
  <dgm:cxnLst>
    <dgm:cxn modelId="{2B141354-756B-6C41-BCB5-43ECA78F2EBB}" type="presOf" srcId="{4833381F-EFD0-49BA-A0A6-43168AF9E684}" destId="{4C8D08B4-DB68-0349-AAF7-B7EB12D9AEF8}" srcOrd="0" destOrd="0" presId="urn:microsoft.com/office/officeart/2005/8/layout/default"/>
    <dgm:cxn modelId="{048F23D5-31DF-4D82-9899-B1CD3D134224}" srcId="{4833381F-EFD0-49BA-A0A6-43168AF9E684}" destId="{D6F1138F-2486-44CD-95A8-66EB6E5CB793}" srcOrd="0" destOrd="0" parTransId="{4BE87DED-5F1A-4A84-B4E7-75C4879BAB8D}" sibTransId="{DEF5B087-9908-4717-862D-02A76381E60E}"/>
    <dgm:cxn modelId="{805E31EB-078D-A74C-A21F-1909A89F488B}" type="presOf" srcId="{D6F1138F-2486-44CD-95A8-66EB6E5CB793}" destId="{DD68306E-FF8D-D646-B6D6-2D3288B828BC}" srcOrd="0" destOrd="0" presId="urn:microsoft.com/office/officeart/2005/8/layout/default"/>
    <dgm:cxn modelId="{D563268A-49F1-9F4F-8D86-AA2588AE1A76}" type="presParOf" srcId="{4C8D08B4-DB68-0349-AAF7-B7EB12D9AEF8}" destId="{DD68306E-FF8D-D646-B6D6-2D3288B828B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33381F-EFD0-49BA-A0A6-43168AF9E684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6F1138F-2486-44CD-95A8-66EB6E5CB793}">
      <dgm:prSet/>
      <dgm:spPr/>
      <dgm:t>
        <a:bodyPr/>
        <a:lstStyle/>
        <a:p>
          <a:r>
            <a:rPr lang="en-US" dirty="0"/>
            <a:t>M&amp;T</a:t>
          </a:r>
        </a:p>
        <a:p>
          <a:r>
            <a:rPr lang="en-US" baseline="0" dirty="0"/>
            <a:t>Werken aan nieuwe profielmodule (200 uur)</a:t>
          </a:r>
        </a:p>
        <a:p>
          <a:r>
            <a:rPr lang="en-US" baseline="0" dirty="0"/>
            <a:t>HBR/Z&amp;W</a:t>
          </a:r>
        </a:p>
        <a:p>
          <a:r>
            <a:rPr lang="en-US" baseline="0" dirty="0"/>
            <a:t>Mogelijk vervolg</a:t>
          </a:r>
        </a:p>
        <a:p>
          <a:r>
            <a:rPr lang="en-US" baseline="0" dirty="0"/>
            <a:t> </a:t>
          </a:r>
          <a:endParaRPr lang="en-US" dirty="0"/>
        </a:p>
      </dgm:t>
    </dgm:pt>
    <dgm:pt modelId="{4BE87DED-5F1A-4A84-B4E7-75C4879BAB8D}" type="parTrans" cxnId="{048F23D5-31DF-4D82-9899-B1CD3D134224}">
      <dgm:prSet/>
      <dgm:spPr/>
      <dgm:t>
        <a:bodyPr/>
        <a:lstStyle/>
        <a:p>
          <a:endParaRPr lang="en-US"/>
        </a:p>
      </dgm:t>
    </dgm:pt>
    <dgm:pt modelId="{DEF5B087-9908-4717-862D-02A76381E60E}" type="sibTrans" cxnId="{048F23D5-31DF-4D82-9899-B1CD3D134224}">
      <dgm:prSet/>
      <dgm:spPr/>
      <dgm:t>
        <a:bodyPr/>
        <a:lstStyle/>
        <a:p>
          <a:endParaRPr lang="en-US"/>
        </a:p>
      </dgm:t>
    </dgm:pt>
    <dgm:pt modelId="{4C8D08B4-DB68-0349-AAF7-B7EB12D9AEF8}" type="pres">
      <dgm:prSet presAssocID="{4833381F-EFD0-49BA-A0A6-43168AF9E684}" presName="diagram" presStyleCnt="0">
        <dgm:presLayoutVars>
          <dgm:dir/>
          <dgm:resizeHandles val="exact"/>
        </dgm:presLayoutVars>
      </dgm:prSet>
      <dgm:spPr/>
    </dgm:pt>
    <dgm:pt modelId="{DD68306E-FF8D-D646-B6D6-2D3288B828BC}" type="pres">
      <dgm:prSet presAssocID="{D6F1138F-2486-44CD-95A8-66EB6E5CB793}" presName="node" presStyleLbl="node1" presStyleIdx="0" presStyleCnt="1">
        <dgm:presLayoutVars>
          <dgm:bulletEnabled val="1"/>
        </dgm:presLayoutVars>
      </dgm:prSet>
      <dgm:spPr/>
    </dgm:pt>
  </dgm:ptLst>
  <dgm:cxnLst>
    <dgm:cxn modelId="{2B141354-756B-6C41-BCB5-43ECA78F2EBB}" type="presOf" srcId="{4833381F-EFD0-49BA-A0A6-43168AF9E684}" destId="{4C8D08B4-DB68-0349-AAF7-B7EB12D9AEF8}" srcOrd="0" destOrd="0" presId="urn:microsoft.com/office/officeart/2005/8/layout/default"/>
    <dgm:cxn modelId="{048F23D5-31DF-4D82-9899-B1CD3D134224}" srcId="{4833381F-EFD0-49BA-A0A6-43168AF9E684}" destId="{D6F1138F-2486-44CD-95A8-66EB6E5CB793}" srcOrd="0" destOrd="0" parTransId="{4BE87DED-5F1A-4A84-B4E7-75C4879BAB8D}" sibTransId="{DEF5B087-9908-4717-862D-02A76381E60E}"/>
    <dgm:cxn modelId="{805E31EB-078D-A74C-A21F-1909A89F488B}" type="presOf" srcId="{D6F1138F-2486-44CD-95A8-66EB6E5CB793}" destId="{DD68306E-FF8D-D646-B6D6-2D3288B828BC}" srcOrd="0" destOrd="0" presId="urn:microsoft.com/office/officeart/2005/8/layout/default"/>
    <dgm:cxn modelId="{D563268A-49F1-9F4F-8D86-AA2588AE1A76}" type="presParOf" srcId="{4C8D08B4-DB68-0349-AAF7-B7EB12D9AEF8}" destId="{DD68306E-FF8D-D646-B6D6-2D3288B828B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3381F-EFD0-49BA-A0A6-43168AF9E68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F1138F-2486-44CD-95A8-66EB6E5CB793}">
      <dgm:prSet/>
      <dgm:spPr/>
      <dgm:t>
        <a:bodyPr/>
        <a:lstStyle/>
        <a:p>
          <a:r>
            <a:rPr lang="nl-NL" dirty="0"/>
            <a:t>Afsluiting 2020 - 2024</a:t>
          </a:r>
          <a:endParaRPr lang="en-US" dirty="0"/>
        </a:p>
      </dgm:t>
    </dgm:pt>
    <dgm:pt modelId="{4BE87DED-5F1A-4A84-B4E7-75C4879BAB8D}" type="parTrans" cxnId="{048F23D5-31DF-4D82-9899-B1CD3D134224}">
      <dgm:prSet/>
      <dgm:spPr/>
      <dgm:t>
        <a:bodyPr/>
        <a:lstStyle/>
        <a:p>
          <a:endParaRPr lang="en-US"/>
        </a:p>
      </dgm:t>
    </dgm:pt>
    <dgm:pt modelId="{DEF5B087-9908-4717-862D-02A76381E60E}" type="sibTrans" cxnId="{048F23D5-31DF-4D82-9899-B1CD3D134224}">
      <dgm:prSet/>
      <dgm:spPr/>
      <dgm:t>
        <a:bodyPr/>
        <a:lstStyle/>
        <a:p>
          <a:endParaRPr lang="en-US"/>
        </a:p>
      </dgm:t>
    </dgm:pt>
    <dgm:pt modelId="{D5B7F821-0E41-4E55-90DA-3D771A4AC983}">
      <dgm:prSet/>
      <dgm:spPr/>
      <dgm:t>
        <a:bodyPr/>
        <a:lstStyle/>
        <a:p>
          <a:r>
            <a:rPr lang="nl-NL" dirty="0"/>
            <a:t>Ervaringen (monitor)</a:t>
          </a:r>
          <a:endParaRPr lang="en-US" dirty="0"/>
        </a:p>
      </dgm:t>
    </dgm:pt>
    <dgm:pt modelId="{AE33471E-098E-4212-99A5-BB43152648FD}" type="parTrans" cxnId="{C77B0254-210B-468D-9C55-29CE26DF048B}">
      <dgm:prSet/>
      <dgm:spPr/>
      <dgm:t>
        <a:bodyPr/>
        <a:lstStyle/>
        <a:p>
          <a:endParaRPr lang="en-US"/>
        </a:p>
      </dgm:t>
    </dgm:pt>
    <dgm:pt modelId="{8648CD39-8674-481F-A44C-ABCFCBB207EE}" type="sibTrans" cxnId="{C77B0254-210B-468D-9C55-29CE26DF048B}">
      <dgm:prSet/>
      <dgm:spPr/>
      <dgm:t>
        <a:bodyPr/>
        <a:lstStyle/>
        <a:p>
          <a:endParaRPr lang="en-US"/>
        </a:p>
      </dgm:t>
    </dgm:pt>
    <dgm:pt modelId="{B64F398C-524D-1D4D-A343-901BEFE1D00B}">
      <dgm:prSet/>
      <dgm:spPr/>
      <dgm:t>
        <a:bodyPr/>
        <a:lstStyle/>
        <a:p>
          <a:r>
            <a:rPr lang="nl-NL" dirty="0"/>
            <a:t>Fase 2025-2028</a:t>
          </a:r>
        </a:p>
      </dgm:t>
    </dgm:pt>
    <dgm:pt modelId="{A057B62A-E9B0-234D-8FB6-7DF94EB87AB2}" type="parTrans" cxnId="{7AE556D3-6688-D44C-BA07-F4D9841EEF50}">
      <dgm:prSet/>
      <dgm:spPr/>
      <dgm:t>
        <a:bodyPr/>
        <a:lstStyle/>
        <a:p>
          <a:endParaRPr lang="nl-NL"/>
        </a:p>
      </dgm:t>
    </dgm:pt>
    <dgm:pt modelId="{69F3CDAC-E920-164B-8325-753579AD21B2}" type="sibTrans" cxnId="{7AE556D3-6688-D44C-BA07-F4D9841EEF50}">
      <dgm:prSet/>
      <dgm:spPr/>
      <dgm:t>
        <a:bodyPr/>
        <a:lstStyle/>
        <a:p>
          <a:endParaRPr lang="nl-NL"/>
        </a:p>
      </dgm:t>
    </dgm:pt>
    <dgm:pt modelId="{7C75766C-51AA-CA42-89F2-91A2D2D8F640}" type="pres">
      <dgm:prSet presAssocID="{4833381F-EFD0-49BA-A0A6-43168AF9E684}" presName="linear" presStyleCnt="0">
        <dgm:presLayoutVars>
          <dgm:animLvl val="lvl"/>
          <dgm:resizeHandles val="exact"/>
        </dgm:presLayoutVars>
      </dgm:prSet>
      <dgm:spPr/>
    </dgm:pt>
    <dgm:pt modelId="{043DE067-14B9-ED49-92DC-8A733638FA0B}" type="pres">
      <dgm:prSet presAssocID="{D6F1138F-2486-44CD-95A8-66EB6E5CB7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555EDC-CB8C-F84A-A657-56C8D31431D6}" type="pres">
      <dgm:prSet presAssocID="{DEF5B087-9908-4717-862D-02A76381E60E}" presName="spacer" presStyleCnt="0"/>
      <dgm:spPr/>
    </dgm:pt>
    <dgm:pt modelId="{BB5015C2-C8BD-F647-98FF-2EC1443E33A4}" type="pres">
      <dgm:prSet presAssocID="{B64F398C-524D-1D4D-A343-901BEFE1D00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D11352-6A7E-AE4A-AD83-133E8B456B31}" type="pres">
      <dgm:prSet presAssocID="{69F3CDAC-E920-164B-8325-753579AD21B2}" presName="spacer" presStyleCnt="0"/>
      <dgm:spPr/>
    </dgm:pt>
    <dgm:pt modelId="{5BE996AE-440E-7547-8D1D-3D9799D49FE3}" type="pres">
      <dgm:prSet presAssocID="{D5B7F821-0E41-4E55-90DA-3D771A4AC9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70BA138-A6AD-5547-A610-D3967F13FD65}" type="presOf" srcId="{D5B7F821-0E41-4E55-90DA-3D771A4AC983}" destId="{5BE996AE-440E-7547-8D1D-3D9799D49FE3}" srcOrd="0" destOrd="0" presId="urn:microsoft.com/office/officeart/2005/8/layout/vList2"/>
    <dgm:cxn modelId="{358B334E-E0C6-B94A-BC9D-FE9007F72EB9}" type="presOf" srcId="{B64F398C-524D-1D4D-A343-901BEFE1D00B}" destId="{BB5015C2-C8BD-F647-98FF-2EC1443E33A4}" srcOrd="0" destOrd="0" presId="urn:microsoft.com/office/officeart/2005/8/layout/vList2"/>
    <dgm:cxn modelId="{C77B0254-210B-468D-9C55-29CE26DF048B}" srcId="{4833381F-EFD0-49BA-A0A6-43168AF9E684}" destId="{D5B7F821-0E41-4E55-90DA-3D771A4AC983}" srcOrd="2" destOrd="0" parTransId="{AE33471E-098E-4212-99A5-BB43152648FD}" sibTransId="{8648CD39-8674-481F-A44C-ABCFCBB207EE}"/>
    <dgm:cxn modelId="{51B0F1A1-F871-4343-9069-CBE921BCFC47}" type="presOf" srcId="{4833381F-EFD0-49BA-A0A6-43168AF9E684}" destId="{7C75766C-51AA-CA42-89F2-91A2D2D8F640}" srcOrd="0" destOrd="0" presId="urn:microsoft.com/office/officeart/2005/8/layout/vList2"/>
    <dgm:cxn modelId="{7AE556D3-6688-D44C-BA07-F4D9841EEF50}" srcId="{4833381F-EFD0-49BA-A0A6-43168AF9E684}" destId="{B64F398C-524D-1D4D-A343-901BEFE1D00B}" srcOrd="1" destOrd="0" parTransId="{A057B62A-E9B0-234D-8FB6-7DF94EB87AB2}" sibTransId="{69F3CDAC-E920-164B-8325-753579AD21B2}"/>
    <dgm:cxn modelId="{048F23D5-31DF-4D82-9899-B1CD3D134224}" srcId="{4833381F-EFD0-49BA-A0A6-43168AF9E684}" destId="{D6F1138F-2486-44CD-95A8-66EB6E5CB793}" srcOrd="0" destOrd="0" parTransId="{4BE87DED-5F1A-4A84-B4E7-75C4879BAB8D}" sibTransId="{DEF5B087-9908-4717-862D-02A76381E60E}"/>
    <dgm:cxn modelId="{C0155DE8-E4DD-A845-A606-AA7FD7921120}" type="presOf" srcId="{D6F1138F-2486-44CD-95A8-66EB6E5CB793}" destId="{043DE067-14B9-ED49-92DC-8A733638FA0B}" srcOrd="0" destOrd="0" presId="urn:microsoft.com/office/officeart/2005/8/layout/vList2"/>
    <dgm:cxn modelId="{FE95882F-040C-6641-A2D0-67B666411FF5}" type="presParOf" srcId="{7C75766C-51AA-CA42-89F2-91A2D2D8F640}" destId="{043DE067-14B9-ED49-92DC-8A733638FA0B}" srcOrd="0" destOrd="0" presId="urn:microsoft.com/office/officeart/2005/8/layout/vList2"/>
    <dgm:cxn modelId="{BD578C8C-C292-234D-8F64-2694C1351435}" type="presParOf" srcId="{7C75766C-51AA-CA42-89F2-91A2D2D8F640}" destId="{4A555EDC-CB8C-F84A-A657-56C8D31431D6}" srcOrd="1" destOrd="0" presId="urn:microsoft.com/office/officeart/2005/8/layout/vList2"/>
    <dgm:cxn modelId="{B9B3D6D7-2F4D-6F45-8902-6F67B2FE13DF}" type="presParOf" srcId="{7C75766C-51AA-CA42-89F2-91A2D2D8F640}" destId="{BB5015C2-C8BD-F647-98FF-2EC1443E33A4}" srcOrd="2" destOrd="0" presId="urn:microsoft.com/office/officeart/2005/8/layout/vList2"/>
    <dgm:cxn modelId="{3017A99D-0666-A845-95DB-AF4CE21E8C06}" type="presParOf" srcId="{7C75766C-51AA-CA42-89F2-91A2D2D8F640}" destId="{88D11352-6A7E-AE4A-AD83-133E8B456B31}" srcOrd="3" destOrd="0" presId="urn:microsoft.com/office/officeart/2005/8/layout/vList2"/>
    <dgm:cxn modelId="{1C9D3A43-30F3-064E-A866-E7465F2D370D}" type="presParOf" srcId="{7C75766C-51AA-CA42-89F2-91A2D2D8F640}" destId="{5BE996AE-440E-7547-8D1D-3D9799D49F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33381F-EFD0-49BA-A0A6-43168AF9E68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6F1138F-2486-44CD-95A8-66EB6E5CB793}">
      <dgm:prSet/>
      <dgm:spPr/>
      <dgm:t>
        <a:bodyPr/>
        <a:lstStyle/>
        <a:p>
          <a:r>
            <a:rPr lang="nl-NL" dirty="0"/>
            <a:t>STO is merk</a:t>
          </a:r>
          <a:endParaRPr lang="en-US" dirty="0"/>
        </a:p>
      </dgm:t>
    </dgm:pt>
    <dgm:pt modelId="{4BE87DED-5F1A-4A84-B4E7-75C4879BAB8D}" type="parTrans" cxnId="{048F23D5-31DF-4D82-9899-B1CD3D134224}">
      <dgm:prSet/>
      <dgm:spPr/>
      <dgm:t>
        <a:bodyPr/>
        <a:lstStyle/>
        <a:p>
          <a:endParaRPr lang="en-US"/>
        </a:p>
      </dgm:t>
    </dgm:pt>
    <dgm:pt modelId="{DEF5B087-9908-4717-862D-02A76381E60E}" type="sibTrans" cxnId="{048F23D5-31DF-4D82-9899-B1CD3D134224}">
      <dgm:prSet/>
      <dgm:spPr/>
      <dgm:t>
        <a:bodyPr/>
        <a:lstStyle/>
        <a:p>
          <a:endParaRPr lang="en-US"/>
        </a:p>
      </dgm:t>
    </dgm:pt>
    <dgm:pt modelId="{D5B7F821-0E41-4E55-90DA-3D771A4AC983}">
      <dgm:prSet/>
      <dgm:spPr/>
      <dgm:t>
        <a:bodyPr/>
        <a:lstStyle/>
        <a:p>
          <a:r>
            <a:rPr lang="nl-NL" dirty="0"/>
            <a:t>Stijging leerlingaantallen mbo</a:t>
          </a:r>
          <a:endParaRPr lang="en-US" dirty="0"/>
        </a:p>
      </dgm:t>
    </dgm:pt>
    <dgm:pt modelId="{AE33471E-098E-4212-99A5-BB43152648FD}" type="parTrans" cxnId="{C77B0254-210B-468D-9C55-29CE26DF048B}">
      <dgm:prSet/>
      <dgm:spPr/>
      <dgm:t>
        <a:bodyPr/>
        <a:lstStyle/>
        <a:p>
          <a:endParaRPr lang="en-US"/>
        </a:p>
      </dgm:t>
    </dgm:pt>
    <dgm:pt modelId="{8648CD39-8674-481F-A44C-ABCFCBB207EE}" type="sibTrans" cxnId="{C77B0254-210B-468D-9C55-29CE26DF048B}">
      <dgm:prSet/>
      <dgm:spPr/>
      <dgm:t>
        <a:bodyPr/>
        <a:lstStyle/>
        <a:p>
          <a:endParaRPr lang="en-US"/>
        </a:p>
      </dgm:t>
    </dgm:pt>
    <dgm:pt modelId="{B64F398C-524D-1D4D-A343-901BEFE1D00B}">
      <dgm:prSet/>
      <dgm:spPr/>
      <dgm:t>
        <a:bodyPr/>
        <a:lstStyle/>
        <a:p>
          <a:r>
            <a:rPr lang="nl-NL" dirty="0"/>
            <a:t>Stijging leerlingaantallen vmbo</a:t>
          </a:r>
        </a:p>
      </dgm:t>
    </dgm:pt>
    <dgm:pt modelId="{A057B62A-E9B0-234D-8FB6-7DF94EB87AB2}" type="parTrans" cxnId="{7AE556D3-6688-D44C-BA07-F4D9841EEF50}">
      <dgm:prSet/>
      <dgm:spPr/>
      <dgm:t>
        <a:bodyPr/>
        <a:lstStyle/>
        <a:p>
          <a:endParaRPr lang="nl-NL"/>
        </a:p>
      </dgm:t>
    </dgm:pt>
    <dgm:pt modelId="{69F3CDAC-E920-164B-8325-753579AD21B2}" type="sibTrans" cxnId="{7AE556D3-6688-D44C-BA07-F4D9841EEF50}">
      <dgm:prSet/>
      <dgm:spPr/>
      <dgm:t>
        <a:bodyPr/>
        <a:lstStyle/>
        <a:p>
          <a:endParaRPr lang="nl-NL"/>
        </a:p>
      </dgm:t>
    </dgm:pt>
    <dgm:pt modelId="{E7A30B84-7B71-DB4D-B952-D6139BEEE57F}">
      <dgm:prSet/>
      <dgm:spPr/>
      <dgm:t>
        <a:bodyPr/>
        <a:lstStyle/>
        <a:p>
          <a:r>
            <a:rPr lang="nl-NL" dirty="0"/>
            <a:t>Samenwerking po en bedrijfsleven loopt goed</a:t>
          </a:r>
        </a:p>
      </dgm:t>
    </dgm:pt>
    <dgm:pt modelId="{C7A010F4-C482-9945-9B19-CE51AFF3328D}" type="parTrans" cxnId="{81ADDC93-E1C4-4B47-A87C-78BDD30977A9}">
      <dgm:prSet/>
      <dgm:spPr/>
    </dgm:pt>
    <dgm:pt modelId="{8245ADAE-1627-AC47-9350-6B48DE6E7DE7}" type="sibTrans" cxnId="{81ADDC93-E1C4-4B47-A87C-78BDD30977A9}">
      <dgm:prSet/>
      <dgm:spPr/>
    </dgm:pt>
    <dgm:pt modelId="{B489DC8F-C775-F740-8F3E-75F5E78F35EB}">
      <dgm:prSet/>
      <dgm:spPr/>
      <dgm:t>
        <a:bodyPr/>
        <a:lstStyle/>
        <a:p>
          <a:r>
            <a:rPr lang="nl-NL" dirty="0"/>
            <a:t>Samenwerking mbo kan beter</a:t>
          </a:r>
        </a:p>
      </dgm:t>
    </dgm:pt>
    <dgm:pt modelId="{05B32F91-50DA-5A44-9EC7-A00CC41CCF9A}" type="parTrans" cxnId="{AB74B309-41B5-1B48-8B13-34686A2FC7E7}">
      <dgm:prSet/>
      <dgm:spPr/>
    </dgm:pt>
    <dgm:pt modelId="{04DC6A09-F37F-2248-ADEA-CE378482D4E4}" type="sibTrans" cxnId="{AB74B309-41B5-1B48-8B13-34686A2FC7E7}">
      <dgm:prSet/>
      <dgm:spPr/>
    </dgm:pt>
    <dgm:pt modelId="{D7660068-9665-604A-9CE8-6EA24F6F4475}">
      <dgm:prSet/>
      <dgm:spPr/>
      <dgm:t>
        <a:bodyPr/>
        <a:lstStyle/>
        <a:p>
          <a:r>
            <a:rPr lang="nl-NL" dirty="0"/>
            <a:t>Uitstraling naar andere sectoren</a:t>
          </a:r>
        </a:p>
      </dgm:t>
    </dgm:pt>
    <dgm:pt modelId="{F2F243AB-FCB9-C642-876F-4A1BE9A16031}" type="parTrans" cxnId="{54EF7D10-CD2F-0245-AD47-22F04A13D34F}">
      <dgm:prSet/>
      <dgm:spPr/>
    </dgm:pt>
    <dgm:pt modelId="{FB969E2D-3A0A-6547-9117-CF06DBC326DE}" type="sibTrans" cxnId="{54EF7D10-CD2F-0245-AD47-22F04A13D34F}">
      <dgm:prSet/>
      <dgm:spPr/>
    </dgm:pt>
    <dgm:pt modelId="{B82E48A1-D922-2B4D-8030-DFD595FDEBB3}" type="pres">
      <dgm:prSet presAssocID="{4833381F-EFD0-49BA-A0A6-43168AF9E684}" presName="vert0" presStyleCnt="0">
        <dgm:presLayoutVars>
          <dgm:dir/>
          <dgm:animOne val="branch"/>
          <dgm:animLvl val="lvl"/>
        </dgm:presLayoutVars>
      </dgm:prSet>
      <dgm:spPr/>
    </dgm:pt>
    <dgm:pt modelId="{60E85BA7-6834-D942-835B-6D3AE17E0C15}" type="pres">
      <dgm:prSet presAssocID="{D6F1138F-2486-44CD-95A8-66EB6E5CB793}" presName="thickLine" presStyleLbl="alignNode1" presStyleIdx="0" presStyleCnt="6"/>
      <dgm:spPr/>
    </dgm:pt>
    <dgm:pt modelId="{28C94F9F-3CB3-AA4B-987F-7167906538A4}" type="pres">
      <dgm:prSet presAssocID="{D6F1138F-2486-44CD-95A8-66EB6E5CB793}" presName="horz1" presStyleCnt="0"/>
      <dgm:spPr/>
    </dgm:pt>
    <dgm:pt modelId="{5C4B0369-AA56-634B-910C-9DF27F85FEDF}" type="pres">
      <dgm:prSet presAssocID="{D6F1138F-2486-44CD-95A8-66EB6E5CB793}" presName="tx1" presStyleLbl="revTx" presStyleIdx="0" presStyleCnt="6"/>
      <dgm:spPr/>
    </dgm:pt>
    <dgm:pt modelId="{A375F41E-E60B-0144-AEC4-DE32536AF091}" type="pres">
      <dgm:prSet presAssocID="{D6F1138F-2486-44CD-95A8-66EB6E5CB793}" presName="vert1" presStyleCnt="0"/>
      <dgm:spPr/>
    </dgm:pt>
    <dgm:pt modelId="{1A0C4163-19A3-2C42-81E3-75F2414409B5}" type="pres">
      <dgm:prSet presAssocID="{B64F398C-524D-1D4D-A343-901BEFE1D00B}" presName="thickLine" presStyleLbl="alignNode1" presStyleIdx="1" presStyleCnt="6"/>
      <dgm:spPr/>
    </dgm:pt>
    <dgm:pt modelId="{9417DD34-3030-D44F-A766-CFBB8CB1638A}" type="pres">
      <dgm:prSet presAssocID="{B64F398C-524D-1D4D-A343-901BEFE1D00B}" presName="horz1" presStyleCnt="0"/>
      <dgm:spPr/>
    </dgm:pt>
    <dgm:pt modelId="{DEDFA932-5FDE-0D47-851A-C1380A2E722A}" type="pres">
      <dgm:prSet presAssocID="{B64F398C-524D-1D4D-A343-901BEFE1D00B}" presName="tx1" presStyleLbl="revTx" presStyleIdx="1" presStyleCnt="6"/>
      <dgm:spPr/>
    </dgm:pt>
    <dgm:pt modelId="{F0796491-F666-EA4E-83FF-91297AAE7DCB}" type="pres">
      <dgm:prSet presAssocID="{B64F398C-524D-1D4D-A343-901BEFE1D00B}" presName="vert1" presStyleCnt="0"/>
      <dgm:spPr/>
    </dgm:pt>
    <dgm:pt modelId="{1DB875E0-4F17-6C47-82C2-F02655F8372F}" type="pres">
      <dgm:prSet presAssocID="{D5B7F821-0E41-4E55-90DA-3D771A4AC983}" presName="thickLine" presStyleLbl="alignNode1" presStyleIdx="2" presStyleCnt="6"/>
      <dgm:spPr/>
    </dgm:pt>
    <dgm:pt modelId="{3DAD1A0E-D8BD-D648-BE30-E055EBE9EC42}" type="pres">
      <dgm:prSet presAssocID="{D5B7F821-0E41-4E55-90DA-3D771A4AC983}" presName="horz1" presStyleCnt="0"/>
      <dgm:spPr/>
    </dgm:pt>
    <dgm:pt modelId="{930EA7E6-D06C-5B42-B3BD-BCC99534E1FA}" type="pres">
      <dgm:prSet presAssocID="{D5B7F821-0E41-4E55-90DA-3D771A4AC983}" presName="tx1" presStyleLbl="revTx" presStyleIdx="2" presStyleCnt="6"/>
      <dgm:spPr/>
    </dgm:pt>
    <dgm:pt modelId="{C8B813D4-30CD-C646-8907-43907C80AD83}" type="pres">
      <dgm:prSet presAssocID="{D5B7F821-0E41-4E55-90DA-3D771A4AC983}" presName="vert1" presStyleCnt="0"/>
      <dgm:spPr/>
    </dgm:pt>
    <dgm:pt modelId="{C4534A8C-1A6E-9E42-AA6E-E3D54866BBFB}" type="pres">
      <dgm:prSet presAssocID="{E7A30B84-7B71-DB4D-B952-D6139BEEE57F}" presName="thickLine" presStyleLbl="alignNode1" presStyleIdx="3" presStyleCnt="6"/>
      <dgm:spPr/>
    </dgm:pt>
    <dgm:pt modelId="{30E2112E-67D2-9B40-BDE9-5A2381DBFC3E}" type="pres">
      <dgm:prSet presAssocID="{E7A30B84-7B71-DB4D-B952-D6139BEEE57F}" presName="horz1" presStyleCnt="0"/>
      <dgm:spPr/>
    </dgm:pt>
    <dgm:pt modelId="{B57EACE7-E784-5D4E-91B6-07F93EB3294F}" type="pres">
      <dgm:prSet presAssocID="{E7A30B84-7B71-DB4D-B952-D6139BEEE57F}" presName="tx1" presStyleLbl="revTx" presStyleIdx="3" presStyleCnt="6"/>
      <dgm:spPr/>
    </dgm:pt>
    <dgm:pt modelId="{E111A2A8-71FC-334E-A6E3-9B4E50AAC291}" type="pres">
      <dgm:prSet presAssocID="{E7A30B84-7B71-DB4D-B952-D6139BEEE57F}" presName="vert1" presStyleCnt="0"/>
      <dgm:spPr/>
    </dgm:pt>
    <dgm:pt modelId="{D1CE1515-93F9-844D-9F67-3E225F432A45}" type="pres">
      <dgm:prSet presAssocID="{B489DC8F-C775-F740-8F3E-75F5E78F35EB}" presName="thickLine" presStyleLbl="alignNode1" presStyleIdx="4" presStyleCnt="6"/>
      <dgm:spPr/>
    </dgm:pt>
    <dgm:pt modelId="{A54A7D6C-92CD-6342-BABF-54BB46B84808}" type="pres">
      <dgm:prSet presAssocID="{B489DC8F-C775-F740-8F3E-75F5E78F35EB}" presName="horz1" presStyleCnt="0"/>
      <dgm:spPr/>
    </dgm:pt>
    <dgm:pt modelId="{0016C2AE-61B6-8C4F-88C5-C2C359E288C2}" type="pres">
      <dgm:prSet presAssocID="{B489DC8F-C775-F740-8F3E-75F5E78F35EB}" presName="tx1" presStyleLbl="revTx" presStyleIdx="4" presStyleCnt="6"/>
      <dgm:spPr/>
    </dgm:pt>
    <dgm:pt modelId="{74DB9215-D20C-C54A-8B23-10F8CB8478C6}" type="pres">
      <dgm:prSet presAssocID="{B489DC8F-C775-F740-8F3E-75F5E78F35EB}" presName="vert1" presStyleCnt="0"/>
      <dgm:spPr/>
    </dgm:pt>
    <dgm:pt modelId="{CBD42603-CB6E-7B41-86B1-4480101ADCCC}" type="pres">
      <dgm:prSet presAssocID="{D7660068-9665-604A-9CE8-6EA24F6F4475}" presName="thickLine" presStyleLbl="alignNode1" presStyleIdx="5" presStyleCnt="6"/>
      <dgm:spPr/>
    </dgm:pt>
    <dgm:pt modelId="{A779BB4A-9CC7-864C-986B-4AACD58D4FBD}" type="pres">
      <dgm:prSet presAssocID="{D7660068-9665-604A-9CE8-6EA24F6F4475}" presName="horz1" presStyleCnt="0"/>
      <dgm:spPr/>
    </dgm:pt>
    <dgm:pt modelId="{9D5AAFD6-1B46-AD4C-99EB-151C802F8790}" type="pres">
      <dgm:prSet presAssocID="{D7660068-9665-604A-9CE8-6EA24F6F4475}" presName="tx1" presStyleLbl="revTx" presStyleIdx="5" presStyleCnt="6"/>
      <dgm:spPr/>
    </dgm:pt>
    <dgm:pt modelId="{6FC434B5-CA05-D347-8B21-5A37BA6A3CEA}" type="pres">
      <dgm:prSet presAssocID="{D7660068-9665-604A-9CE8-6EA24F6F4475}" presName="vert1" presStyleCnt="0"/>
      <dgm:spPr/>
    </dgm:pt>
  </dgm:ptLst>
  <dgm:cxnLst>
    <dgm:cxn modelId="{AB74B309-41B5-1B48-8B13-34686A2FC7E7}" srcId="{4833381F-EFD0-49BA-A0A6-43168AF9E684}" destId="{B489DC8F-C775-F740-8F3E-75F5E78F35EB}" srcOrd="4" destOrd="0" parTransId="{05B32F91-50DA-5A44-9EC7-A00CC41CCF9A}" sibTransId="{04DC6A09-F37F-2248-ADEA-CE378482D4E4}"/>
    <dgm:cxn modelId="{54EF7D10-CD2F-0245-AD47-22F04A13D34F}" srcId="{4833381F-EFD0-49BA-A0A6-43168AF9E684}" destId="{D7660068-9665-604A-9CE8-6EA24F6F4475}" srcOrd="5" destOrd="0" parTransId="{F2F243AB-FCB9-C642-876F-4A1BE9A16031}" sibTransId="{FB969E2D-3A0A-6547-9117-CF06DBC326DE}"/>
    <dgm:cxn modelId="{AE2E9725-9E9B-5A40-8D1B-1AC6D472DBC0}" type="presOf" srcId="{D5B7F821-0E41-4E55-90DA-3D771A4AC983}" destId="{930EA7E6-D06C-5B42-B3BD-BCC99534E1FA}" srcOrd="0" destOrd="0" presId="urn:microsoft.com/office/officeart/2008/layout/LinedList"/>
    <dgm:cxn modelId="{0663C636-DED7-CA4C-987C-BFBA6DF61DAB}" type="presOf" srcId="{B64F398C-524D-1D4D-A343-901BEFE1D00B}" destId="{DEDFA932-5FDE-0D47-851A-C1380A2E722A}" srcOrd="0" destOrd="0" presId="urn:microsoft.com/office/officeart/2008/layout/LinedList"/>
    <dgm:cxn modelId="{A2289045-51DB-BD4A-B4E0-DD028FA75198}" type="presOf" srcId="{D6F1138F-2486-44CD-95A8-66EB6E5CB793}" destId="{5C4B0369-AA56-634B-910C-9DF27F85FEDF}" srcOrd="0" destOrd="0" presId="urn:microsoft.com/office/officeart/2008/layout/LinedList"/>
    <dgm:cxn modelId="{97C4DE52-FA15-0340-87CB-C7BE6ADA7781}" type="presOf" srcId="{B489DC8F-C775-F740-8F3E-75F5E78F35EB}" destId="{0016C2AE-61B6-8C4F-88C5-C2C359E288C2}" srcOrd="0" destOrd="0" presId="urn:microsoft.com/office/officeart/2008/layout/LinedList"/>
    <dgm:cxn modelId="{C77B0254-210B-468D-9C55-29CE26DF048B}" srcId="{4833381F-EFD0-49BA-A0A6-43168AF9E684}" destId="{D5B7F821-0E41-4E55-90DA-3D771A4AC983}" srcOrd="2" destOrd="0" parTransId="{AE33471E-098E-4212-99A5-BB43152648FD}" sibTransId="{8648CD39-8674-481F-A44C-ABCFCBB207EE}"/>
    <dgm:cxn modelId="{F6123F66-1C14-9843-AF64-485C589644E2}" type="presOf" srcId="{4833381F-EFD0-49BA-A0A6-43168AF9E684}" destId="{B82E48A1-D922-2B4D-8030-DFD595FDEBB3}" srcOrd="0" destOrd="0" presId="urn:microsoft.com/office/officeart/2008/layout/LinedList"/>
    <dgm:cxn modelId="{81ADDC93-E1C4-4B47-A87C-78BDD30977A9}" srcId="{4833381F-EFD0-49BA-A0A6-43168AF9E684}" destId="{E7A30B84-7B71-DB4D-B952-D6139BEEE57F}" srcOrd="3" destOrd="0" parTransId="{C7A010F4-C482-9945-9B19-CE51AFF3328D}" sibTransId="{8245ADAE-1627-AC47-9350-6B48DE6E7DE7}"/>
    <dgm:cxn modelId="{9501C0A5-EAEE-AC49-9AA0-F1262F58F03A}" type="presOf" srcId="{E7A30B84-7B71-DB4D-B952-D6139BEEE57F}" destId="{B57EACE7-E784-5D4E-91B6-07F93EB3294F}" srcOrd="0" destOrd="0" presId="urn:microsoft.com/office/officeart/2008/layout/LinedList"/>
    <dgm:cxn modelId="{7AE556D3-6688-D44C-BA07-F4D9841EEF50}" srcId="{4833381F-EFD0-49BA-A0A6-43168AF9E684}" destId="{B64F398C-524D-1D4D-A343-901BEFE1D00B}" srcOrd="1" destOrd="0" parTransId="{A057B62A-E9B0-234D-8FB6-7DF94EB87AB2}" sibTransId="{69F3CDAC-E920-164B-8325-753579AD21B2}"/>
    <dgm:cxn modelId="{048F23D5-31DF-4D82-9899-B1CD3D134224}" srcId="{4833381F-EFD0-49BA-A0A6-43168AF9E684}" destId="{D6F1138F-2486-44CD-95A8-66EB6E5CB793}" srcOrd="0" destOrd="0" parTransId="{4BE87DED-5F1A-4A84-B4E7-75C4879BAB8D}" sibTransId="{DEF5B087-9908-4717-862D-02A76381E60E}"/>
    <dgm:cxn modelId="{742E5BF2-65D6-6A45-BC27-68BC51211E94}" type="presOf" srcId="{D7660068-9665-604A-9CE8-6EA24F6F4475}" destId="{9D5AAFD6-1B46-AD4C-99EB-151C802F8790}" srcOrd="0" destOrd="0" presId="urn:microsoft.com/office/officeart/2008/layout/LinedList"/>
    <dgm:cxn modelId="{2D367E0D-DF04-2847-B94D-9804A27015EE}" type="presParOf" srcId="{B82E48A1-D922-2B4D-8030-DFD595FDEBB3}" destId="{60E85BA7-6834-D942-835B-6D3AE17E0C15}" srcOrd="0" destOrd="0" presId="urn:microsoft.com/office/officeart/2008/layout/LinedList"/>
    <dgm:cxn modelId="{7428240F-25E6-4C4F-AEA4-1FE913D16CB4}" type="presParOf" srcId="{B82E48A1-D922-2B4D-8030-DFD595FDEBB3}" destId="{28C94F9F-3CB3-AA4B-987F-7167906538A4}" srcOrd="1" destOrd="0" presId="urn:microsoft.com/office/officeart/2008/layout/LinedList"/>
    <dgm:cxn modelId="{3979970D-39DF-9E43-ABC5-CDF8E51310BA}" type="presParOf" srcId="{28C94F9F-3CB3-AA4B-987F-7167906538A4}" destId="{5C4B0369-AA56-634B-910C-9DF27F85FEDF}" srcOrd="0" destOrd="0" presId="urn:microsoft.com/office/officeart/2008/layout/LinedList"/>
    <dgm:cxn modelId="{4552148A-EBF4-AC4B-AE89-AFE1A33FE0BC}" type="presParOf" srcId="{28C94F9F-3CB3-AA4B-987F-7167906538A4}" destId="{A375F41E-E60B-0144-AEC4-DE32536AF091}" srcOrd="1" destOrd="0" presId="urn:microsoft.com/office/officeart/2008/layout/LinedList"/>
    <dgm:cxn modelId="{5B6E7051-A8BC-DF4E-9743-F5FD3CF274FC}" type="presParOf" srcId="{B82E48A1-D922-2B4D-8030-DFD595FDEBB3}" destId="{1A0C4163-19A3-2C42-81E3-75F2414409B5}" srcOrd="2" destOrd="0" presId="urn:microsoft.com/office/officeart/2008/layout/LinedList"/>
    <dgm:cxn modelId="{C69AA64A-3CBF-2B4D-A6D6-39A58D6FB108}" type="presParOf" srcId="{B82E48A1-D922-2B4D-8030-DFD595FDEBB3}" destId="{9417DD34-3030-D44F-A766-CFBB8CB1638A}" srcOrd="3" destOrd="0" presId="urn:microsoft.com/office/officeart/2008/layout/LinedList"/>
    <dgm:cxn modelId="{2A066FDF-1675-AA4A-B413-DE3BB1C3D988}" type="presParOf" srcId="{9417DD34-3030-D44F-A766-CFBB8CB1638A}" destId="{DEDFA932-5FDE-0D47-851A-C1380A2E722A}" srcOrd="0" destOrd="0" presId="urn:microsoft.com/office/officeart/2008/layout/LinedList"/>
    <dgm:cxn modelId="{C18B8F29-09CD-F74A-9046-50851C07D429}" type="presParOf" srcId="{9417DD34-3030-D44F-A766-CFBB8CB1638A}" destId="{F0796491-F666-EA4E-83FF-91297AAE7DCB}" srcOrd="1" destOrd="0" presId="urn:microsoft.com/office/officeart/2008/layout/LinedList"/>
    <dgm:cxn modelId="{6CCB8B15-9D9D-4E46-B7AC-AE2E8C41711B}" type="presParOf" srcId="{B82E48A1-D922-2B4D-8030-DFD595FDEBB3}" destId="{1DB875E0-4F17-6C47-82C2-F02655F8372F}" srcOrd="4" destOrd="0" presId="urn:microsoft.com/office/officeart/2008/layout/LinedList"/>
    <dgm:cxn modelId="{A19D0ECA-0BEA-B641-8B26-78CE36794479}" type="presParOf" srcId="{B82E48A1-D922-2B4D-8030-DFD595FDEBB3}" destId="{3DAD1A0E-D8BD-D648-BE30-E055EBE9EC42}" srcOrd="5" destOrd="0" presId="urn:microsoft.com/office/officeart/2008/layout/LinedList"/>
    <dgm:cxn modelId="{43C14E35-BE28-CD48-B6D6-1B59938A3253}" type="presParOf" srcId="{3DAD1A0E-D8BD-D648-BE30-E055EBE9EC42}" destId="{930EA7E6-D06C-5B42-B3BD-BCC99534E1FA}" srcOrd="0" destOrd="0" presId="urn:microsoft.com/office/officeart/2008/layout/LinedList"/>
    <dgm:cxn modelId="{990E7ED1-330B-BC40-8948-25F510CF5E1E}" type="presParOf" srcId="{3DAD1A0E-D8BD-D648-BE30-E055EBE9EC42}" destId="{C8B813D4-30CD-C646-8907-43907C80AD83}" srcOrd="1" destOrd="0" presId="urn:microsoft.com/office/officeart/2008/layout/LinedList"/>
    <dgm:cxn modelId="{6B854924-ADD1-D845-8CC8-DCA70D56E878}" type="presParOf" srcId="{B82E48A1-D922-2B4D-8030-DFD595FDEBB3}" destId="{C4534A8C-1A6E-9E42-AA6E-E3D54866BBFB}" srcOrd="6" destOrd="0" presId="urn:microsoft.com/office/officeart/2008/layout/LinedList"/>
    <dgm:cxn modelId="{7165E2A0-ADDC-5C44-BD37-FBF2C5E23775}" type="presParOf" srcId="{B82E48A1-D922-2B4D-8030-DFD595FDEBB3}" destId="{30E2112E-67D2-9B40-BDE9-5A2381DBFC3E}" srcOrd="7" destOrd="0" presId="urn:microsoft.com/office/officeart/2008/layout/LinedList"/>
    <dgm:cxn modelId="{0A5584E2-9362-554B-9BE7-91553FE59AE6}" type="presParOf" srcId="{30E2112E-67D2-9B40-BDE9-5A2381DBFC3E}" destId="{B57EACE7-E784-5D4E-91B6-07F93EB3294F}" srcOrd="0" destOrd="0" presId="urn:microsoft.com/office/officeart/2008/layout/LinedList"/>
    <dgm:cxn modelId="{EF132AEA-8FA2-2F4B-84AD-91252865E1BF}" type="presParOf" srcId="{30E2112E-67D2-9B40-BDE9-5A2381DBFC3E}" destId="{E111A2A8-71FC-334E-A6E3-9B4E50AAC291}" srcOrd="1" destOrd="0" presId="urn:microsoft.com/office/officeart/2008/layout/LinedList"/>
    <dgm:cxn modelId="{E6D20953-7EEA-F242-99C4-21DE563D00C6}" type="presParOf" srcId="{B82E48A1-D922-2B4D-8030-DFD595FDEBB3}" destId="{D1CE1515-93F9-844D-9F67-3E225F432A45}" srcOrd="8" destOrd="0" presId="urn:microsoft.com/office/officeart/2008/layout/LinedList"/>
    <dgm:cxn modelId="{127235C6-8581-C047-9B0C-1B9B0FA51774}" type="presParOf" srcId="{B82E48A1-D922-2B4D-8030-DFD595FDEBB3}" destId="{A54A7D6C-92CD-6342-BABF-54BB46B84808}" srcOrd="9" destOrd="0" presId="urn:microsoft.com/office/officeart/2008/layout/LinedList"/>
    <dgm:cxn modelId="{B5A841B7-421D-F346-AC5E-640F1CB761BD}" type="presParOf" srcId="{A54A7D6C-92CD-6342-BABF-54BB46B84808}" destId="{0016C2AE-61B6-8C4F-88C5-C2C359E288C2}" srcOrd="0" destOrd="0" presId="urn:microsoft.com/office/officeart/2008/layout/LinedList"/>
    <dgm:cxn modelId="{6316F2FE-270B-D14D-9485-04B2B8922EE9}" type="presParOf" srcId="{A54A7D6C-92CD-6342-BABF-54BB46B84808}" destId="{74DB9215-D20C-C54A-8B23-10F8CB8478C6}" srcOrd="1" destOrd="0" presId="urn:microsoft.com/office/officeart/2008/layout/LinedList"/>
    <dgm:cxn modelId="{B29C830E-8216-D640-85C9-30576EC4477B}" type="presParOf" srcId="{B82E48A1-D922-2B4D-8030-DFD595FDEBB3}" destId="{CBD42603-CB6E-7B41-86B1-4480101ADCCC}" srcOrd="10" destOrd="0" presId="urn:microsoft.com/office/officeart/2008/layout/LinedList"/>
    <dgm:cxn modelId="{1FECB364-C730-C948-BC21-29BC84E083B1}" type="presParOf" srcId="{B82E48A1-D922-2B4D-8030-DFD595FDEBB3}" destId="{A779BB4A-9CC7-864C-986B-4AACD58D4FBD}" srcOrd="11" destOrd="0" presId="urn:microsoft.com/office/officeart/2008/layout/LinedList"/>
    <dgm:cxn modelId="{37E77E6A-98E2-5241-A637-91B116C14315}" type="presParOf" srcId="{A779BB4A-9CC7-864C-986B-4AACD58D4FBD}" destId="{9D5AAFD6-1B46-AD4C-99EB-151C802F8790}" srcOrd="0" destOrd="0" presId="urn:microsoft.com/office/officeart/2008/layout/LinedList"/>
    <dgm:cxn modelId="{463637B3-926D-284F-AE85-6C8E797883A3}" type="presParOf" srcId="{A779BB4A-9CC7-864C-986B-4AACD58D4FBD}" destId="{6FC434B5-CA05-D347-8B21-5A37BA6A3C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33381F-EFD0-49BA-A0A6-43168AF9E68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F1138F-2486-44CD-95A8-66EB6E5CB793}">
      <dgm:prSet/>
      <dgm:spPr/>
      <dgm:t>
        <a:bodyPr/>
        <a:lstStyle/>
        <a:p>
          <a:r>
            <a:rPr lang="nl-NL" dirty="0"/>
            <a:t>Plannen 2025-2028 door 74 regio’s ingediend</a:t>
          </a:r>
          <a:endParaRPr lang="en-US" dirty="0"/>
        </a:p>
      </dgm:t>
    </dgm:pt>
    <dgm:pt modelId="{4BE87DED-5F1A-4A84-B4E7-75C4879BAB8D}" type="parTrans" cxnId="{048F23D5-31DF-4D82-9899-B1CD3D134224}">
      <dgm:prSet/>
      <dgm:spPr/>
      <dgm:t>
        <a:bodyPr/>
        <a:lstStyle/>
        <a:p>
          <a:endParaRPr lang="en-US"/>
        </a:p>
      </dgm:t>
    </dgm:pt>
    <dgm:pt modelId="{DEF5B087-9908-4717-862D-02A76381E60E}" type="sibTrans" cxnId="{048F23D5-31DF-4D82-9899-B1CD3D134224}">
      <dgm:prSet/>
      <dgm:spPr/>
      <dgm:t>
        <a:bodyPr/>
        <a:lstStyle/>
        <a:p>
          <a:endParaRPr lang="en-US"/>
        </a:p>
      </dgm:t>
    </dgm:pt>
    <dgm:pt modelId="{D5B7F821-0E41-4E55-90DA-3D771A4AC983}">
      <dgm:prSet/>
      <dgm:spPr/>
      <dgm:t>
        <a:bodyPr/>
        <a:lstStyle/>
        <a:p>
          <a:r>
            <a:rPr lang="en-US" noProof="0" dirty="0"/>
            <a:t>Aandacht voor thema’s: diversiteit, duurzaamheid en borging</a:t>
          </a:r>
        </a:p>
      </dgm:t>
    </dgm:pt>
    <dgm:pt modelId="{AE33471E-098E-4212-99A5-BB43152648FD}" type="parTrans" cxnId="{C77B0254-210B-468D-9C55-29CE26DF048B}">
      <dgm:prSet/>
      <dgm:spPr/>
      <dgm:t>
        <a:bodyPr/>
        <a:lstStyle/>
        <a:p>
          <a:endParaRPr lang="en-US"/>
        </a:p>
      </dgm:t>
    </dgm:pt>
    <dgm:pt modelId="{8648CD39-8674-481F-A44C-ABCFCBB207EE}" type="sibTrans" cxnId="{C77B0254-210B-468D-9C55-29CE26DF048B}">
      <dgm:prSet/>
      <dgm:spPr/>
      <dgm:t>
        <a:bodyPr/>
        <a:lstStyle/>
        <a:p>
          <a:endParaRPr lang="en-US"/>
        </a:p>
      </dgm:t>
    </dgm:pt>
    <dgm:pt modelId="{B64F398C-524D-1D4D-A343-901BEFE1D00B}">
      <dgm:prSet/>
      <dgm:spPr/>
      <dgm:t>
        <a:bodyPr/>
        <a:lstStyle/>
        <a:p>
          <a:r>
            <a:rPr lang="nl-NL" dirty="0"/>
            <a:t>Verbreding naar andere profielen met techniek</a:t>
          </a:r>
        </a:p>
      </dgm:t>
    </dgm:pt>
    <dgm:pt modelId="{A057B62A-E9B0-234D-8FB6-7DF94EB87AB2}" type="parTrans" cxnId="{7AE556D3-6688-D44C-BA07-F4D9841EEF50}">
      <dgm:prSet/>
      <dgm:spPr/>
      <dgm:t>
        <a:bodyPr/>
        <a:lstStyle/>
        <a:p>
          <a:endParaRPr lang="nl-NL"/>
        </a:p>
      </dgm:t>
    </dgm:pt>
    <dgm:pt modelId="{69F3CDAC-E920-164B-8325-753579AD21B2}" type="sibTrans" cxnId="{7AE556D3-6688-D44C-BA07-F4D9841EEF50}">
      <dgm:prSet/>
      <dgm:spPr/>
      <dgm:t>
        <a:bodyPr/>
        <a:lstStyle/>
        <a:p>
          <a:endParaRPr lang="nl-NL"/>
        </a:p>
      </dgm:t>
    </dgm:pt>
    <dgm:pt modelId="{E7A30B84-7B71-DB4D-B952-D6139BEEE57F}">
      <dgm:prSet/>
      <dgm:spPr/>
      <dgm:t>
        <a:bodyPr/>
        <a:lstStyle/>
        <a:p>
          <a:r>
            <a:rPr lang="nl-NL" dirty="0"/>
            <a:t>Geoormerkt geld/structurele financiering</a:t>
          </a:r>
        </a:p>
      </dgm:t>
    </dgm:pt>
    <dgm:pt modelId="{C7A010F4-C482-9945-9B19-CE51AFF3328D}" type="parTrans" cxnId="{81ADDC93-E1C4-4B47-A87C-78BDD30977A9}">
      <dgm:prSet/>
      <dgm:spPr/>
      <dgm:t>
        <a:bodyPr/>
        <a:lstStyle/>
        <a:p>
          <a:endParaRPr lang="nl-NL"/>
        </a:p>
      </dgm:t>
    </dgm:pt>
    <dgm:pt modelId="{8245ADAE-1627-AC47-9350-6B48DE6E7DE7}" type="sibTrans" cxnId="{81ADDC93-E1C4-4B47-A87C-78BDD30977A9}">
      <dgm:prSet/>
      <dgm:spPr/>
      <dgm:t>
        <a:bodyPr/>
        <a:lstStyle/>
        <a:p>
          <a:endParaRPr lang="nl-NL"/>
        </a:p>
      </dgm:t>
    </dgm:pt>
    <dgm:pt modelId="{C9DA2601-9377-DD42-9B8B-3C5211FD853E}">
      <dgm:prSet/>
      <dgm:spPr/>
      <dgm:t>
        <a:bodyPr/>
        <a:lstStyle/>
        <a:p>
          <a:r>
            <a:rPr lang="nl-NL" dirty="0"/>
            <a:t>Reactie niet voor 1 september</a:t>
          </a:r>
        </a:p>
      </dgm:t>
    </dgm:pt>
    <dgm:pt modelId="{68D25CE2-550D-054B-9B13-D7CCA35C271F}" type="parTrans" cxnId="{9C953CD6-ED4D-F546-A1D3-6B2769C41A4A}">
      <dgm:prSet/>
      <dgm:spPr/>
      <dgm:t>
        <a:bodyPr/>
        <a:lstStyle/>
        <a:p>
          <a:endParaRPr lang="nl-NL"/>
        </a:p>
      </dgm:t>
    </dgm:pt>
    <dgm:pt modelId="{91717B7E-FE39-9649-B4B7-DB275C815A41}" type="sibTrans" cxnId="{9C953CD6-ED4D-F546-A1D3-6B2769C41A4A}">
      <dgm:prSet/>
      <dgm:spPr/>
      <dgm:t>
        <a:bodyPr/>
        <a:lstStyle/>
        <a:p>
          <a:endParaRPr lang="nl-NL"/>
        </a:p>
      </dgm:t>
    </dgm:pt>
    <dgm:pt modelId="{67810327-6E23-3942-9A90-3403F0183612}" type="pres">
      <dgm:prSet presAssocID="{4833381F-EFD0-49BA-A0A6-43168AF9E684}" presName="vert0" presStyleCnt="0">
        <dgm:presLayoutVars>
          <dgm:dir/>
          <dgm:animOne val="branch"/>
          <dgm:animLvl val="lvl"/>
        </dgm:presLayoutVars>
      </dgm:prSet>
      <dgm:spPr/>
    </dgm:pt>
    <dgm:pt modelId="{54CE5C5A-FEC4-0543-8F48-43B7222CC678}" type="pres">
      <dgm:prSet presAssocID="{D6F1138F-2486-44CD-95A8-66EB6E5CB793}" presName="thickLine" presStyleLbl="alignNode1" presStyleIdx="0" presStyleCnt="5"/>
      <dgm:spPr/>
    </dgm:pt>
    <dgm:pt modelId="{DD478C37-F46C-E244-95ED-4E15F56892CF}" type="pres">
      <dgm:prSet presAssocID="{D6F1138F-2486-44CD-95A8-66EB6E5CB793}" presName="horz1" presStyleCnt="0"/>
      <dgm:spPr/>
    </dgm:pt>
    <dgm:pt modelId="{DC81A141-11FE-E440-95BC-3795723D41EF}" type="pres">
      <dgm:prSet presAssocID="{D6F1138F-2486-44CD-95A8-66EB6E5CB793}" presName="tx1" presStyleLbl="revTx" presStyleIdx="0" presStyleCnt="5"/>
      <dgm:spPr/>
    </dgm:pt>
    <dgm:pt modelId="{E4D36A1C-48E1-514B-8131-A077A9042BB1}" type="pres">
      <dgm:prSet presAssocID="{D6F1138F-2486-44CD-95A8-66EB6E5CB793}" presName="vert1" presStyleCnt="0"/>
      <dgm:spPr/>
    </dgm:pt>
    <dgm:pt modelId="{1154E19A-FFE9-404B-A66C-691291091D1F}" type="pres">
      <dgm:prSet presAssocID="{B64F398C-524D-1D4D-A343-901BEFE1D00B}" presName="thickLine" presStyleLbl="alignNode1" presStyleIdx="1" presStyleCnt="5"/>
      <dgm:spPr/>
    </dgm:pt>
    <dgm:pt modelId="{DB56D8EA-7167-0647-A477-4435F820DAF1}" type="pres">
      <dgm:prSet presAssocID="{B64F398C-524D-1D4D-A343-901BEFE1D00B}" presName="horz1" presStyleCnt="0"/>
      <dgm:spPr/>
    </dgm:pt>
    <dgm:pt modelId="{C92CE100-DA77-224D-81BD-3F7C84BC7432}" type="pres">
      <dgm:prSet presAssocID="{B64F398C-524D-1D4D-A343-901BEFE1D00B}" presName="tx1" presStyleLbl="revTx" presStyleIdx="1" presStyleCnt="5"/>
      <dgm:spPr/>
    </dgm:pt>
    <dgm:pt modelId="{B7507361-8FAD-884B-B34A-8D2F2400B1C6}" type="pres">
      <dgm:prSet presAssocID="{B64F398C-524D-1D4D-A343-901BEFE1D00B}" presName="vert1" presStyleCnt="0"/>
      <dgm:spPr/>
    </dgm:pt>
    <dgm:pt modelId="{75C4F889-FD01-0642-A74A-78CAA69C0460}" type="pres">
      <dgm:prSet presAssocID="{D5B7F821-0E41-4E55-90DA-3D771A4AC983}" presName="thickLine" presStyleLbl="alignNode1" presStyleIdx="2" presStyleCnt="5"/>
      <dgm:spPr/>
    </dgm:pt>
    <dgm:pt modelId="{14F59AC9-FBEE-0743-A931-98DA68C48075}" type="pres">
      <dgm:prSet presAssocID="{D5B7F821-0E41-4E55-90DA-3D771A4AC983}" presName="horz1" presStyleCnt="0"/>
      <dgm:spPr/>
    </dgm:pt>
    <dgm:pt modelId="{FCCFD1D9-0078-8B43-9E2A-B4DEDC17EF42}" type="pres">
      <dgm:prSet presAssocID="{D5B7F821-0E41-4E55-90DA-3D771A4AC983}" presName="tx1" presStyleLbl="revTx" presStyleIdx="2" presStyleCnt="5"/>
      <dgm:spPr/>
    </dgm:pt>
    <dgm:pt modelId="{22FE96BD-8D00-B14E-8B45-B16C8AFB5235}" type="pres">
      <dgm:prSet presAssocID="{D5B7F821-0E41-4E55-90DA-3D771A4AC983}" presName="vert1" presStyleCnt="0"/>
      <dgm:spPr/>
    </dgm:pt>
    <dgm:pt modelId="{1654DEFF-11C4-F940-BA8D-9C211DAAE11E}" type="pres">
      <dgm:prSet presAssocID="{E7A30B84-7B71-DB4D-B952-D6139BEEE57F}" presName="thickLine" presStyleLbl="alignNode1" presStyleIdx="3" presStyleCnt="5"/>
      <dgm:spPr/>
    </dgm:pt>
    <dgm:pt modelId="{BA9922AC-7AB6-F843-ADDF-DD02774D0C56}" type="pres">
      <dgm:prSet presAssocID="{E7A30B84-7B71-DB4D-B952-D6139BEEE57F}" presName="horz1" presStyleCnt="0"/>
      <dgm:spPr/>
    </dgm:pt>
    <dgm:pt modelId="{820E3175-D136-2E4B-8DF2-E62F5AC1C877}" type="pres">
      <dgm:prSet presAssocID="{E7A30B84-7B71-DB4D-B952-D6139BEEE57F}" presName="tx1" presStyleLbl="revTx" presStyleIdx="3" presStyleCnt="5"/>
      <dgm:spPr/>
    </dgm:pt>
    <dgm:pt modelId="{6B78588E-51D5-A147-8356-6C204105322C}" type="pres">
      <dgm:prSet presAssocID="{E7A30B84-7B71-DB4D-B952-D6139BEEE57F}" presName="vert1" presStyleCnt="0"/>
      <dgm:spPr/>
    </dgm:pt>
    <dgm:pt modelId="{C2D570F8-4DF1-F64C-B363-0E2E2278F283}" type="pres">
      <dgm:prSet presAssocID="{C9DA2601-9377-DD42-9B8B-3C5211FD853E}" presName="thickLine" presStyleLbl="alignNode1" presStyleIdx="4" presStyleCnt="5"/>
      <dgm:spPr/>
    </dgm:pt>
    <dgm:pt modelId="{5325A9AE-ADD6-A54C-A891-00416A19C6A6}" type="pres">
      <dgm:prSet presAssocID="{C9DA2601-9377-DD42-9B8B-3C5211FD853E}" presName="horz1" presStyleCnt="0"/>
      <dgm:spPr/>
    </dgm:pt>
    <dgm:pt modelId="{D171405D-3DBA-6547-91D8-CBC9EE17A8AE}" type="pres">
      <dgm:prSet presAssocID="{C9DA2601-9377-DD42-9B8B-3C5211FD853E}" presName="tx1" presStyleLbl="revTx" presStyleIdx="4" presStyleCnt="5"/>
      <dgm:spPr/>
    </dgm:pt>
    <dgm:pt modelId="{40EE1E5E-47D3-0C42-8E5E-9AE1FC0BDF5E}" type="pres">
      <dgm:prSet presAssocID="{C9DA2601-9377-DD42-9B8B-3C5211FD853E}" presName="vert1" presStyleCnt="0"/>
      <dgm:spPr/>
    </dgm:pt>
  </dgm:ptLst>
  <dgm:cxnLst>
    <dgm:cxn modelId="{EFC97146-0383-F64D-988F-3161B58C4618}" type="presOf" srcId="{D5B7F821-0E41-4E55-90DA-3D771A4AC983}" destId="{FCCFD1D9-0078-8B43-9E2A-B4DEDC17EF42}" srcOrd="0" destOrd="0" presId="urn:microsoft.com/office/officeart/2008/layout/LinedList"/>
    <dgm:cxn modelId="{DE2E244C-3205-3F47-BB0A-F866712BB201}" type="presOf" srcId="{D6F1138F-2486-44CD-95A8-66EB6E5CB793}" destId="{DC81A141-11FE-E440-95BC-3795723D41EF}" srcOrd="0" destOrd="0" presId="urn:microsoft.com/office/officeart/2008/layout/LinedList"/>
    <dgm:cxn modelId="{C77B0254-210B-468D-9C55-29CE26DF048B}" srcId="{4833381F-EFD0-49BA-A0A6-43168AF9E684}" destId="{D5B7F821-0E41-4E55-90DA-3D771A4AC983}" srcOrd="2" destOrd="0" parTransId="{AE33471E-098E-4212-99A5-BB43152648FD}" sibTransId="{8648CD39-8674-481F-A44C-ABCFCBB207EE}"/>
    <dgm:cxn modelId="{81ADDC93-E1C4-4B47-A87C-78BDD30977A9}" srcId="{4833381F-EFD0-49BA-A0A6-43168AF9E684}" destId="{E7A30B84-7B71-DB4D-B952-D6139BEEE57F}" srcOrd="3" destOrd="0" parTransId="{C7A010F4-C482-9945-9B19-CE51AFF3328D}" sibTransId="{8245ADAE-1627-AC47-9350-6B48DE6E7DE7}"/>
    <dgm:cxn modelId="{7D5276A5-52EA-974E-AEFE-FD55877007C7}" type="presOf" srcId="{4833381F-EFD0-49BA-A0A6-43168AF9E684}" destId="{67810327-6E23-3942-9A90-3403F0183612}" srcOrd="0" destOrd="0" presId="urn:microsoft.com/office/officeart/2008/layout/LinedList"/>
    <dgm:cxn modelId="{E7741AB0-4935-704C-A4CD-B8582A1BE10C}" type="presOf" srcId="{E7A30B84-7B71-DB4D-B952-D6139BEEE57F}" destId="{820E3175-D136-2E4B-8DF2-E62F5AC1C877}" srcOrd="0" destOrd="0" presId="urn:microsoft.com/office/officeart/2008/layout/LinedList"/>
    <dgm:cxn modelId="{7AE556D3-6688-D44C-BA07-F4D9841EEF50}" srcId="{4833381F-EFD0-49BA-A0A6-43168AF9E684}" destId="{B64F398C-524D-1D4D-A343-901BEFE1D00B}" srcOrd="1" destOrd="0" parTransId="{A057B62A-E9B0-234D-8FB6-7DF94EB87AB2}" sibTransId="{69F3CDAC-E920-164B-8325-753579AD21B2}"/>
    <dgm:cxn modelId="{048F23D5-31DF-4D82-9899-B1CD3D134224}" srcId="{4833381F-EFD0-49BA-A0A6-43168AF9E684}" destId="{D6F1138F-2486-44CD-95A8-66EB6E5CB793}" srcOrd="0" destOrd="0" parTransId="{4BE87DED-5F1A-4A84-B4E7-75C4879BAB8D}" sibTransId="{DEF5B087-9908-4717-862D-02A76381E60E}"/>
    <dgm:cxn modelId="{9C953CD6-ED4D-F546-A1D3-6B2769C41A4A}" srcId="{4833381F-EFD0-49BA-A0A6-43168AF9E684}" destId="{C9DA2601-9377-DD42-9B8B-3C5211FD853E}" srcOrd="4" destOrd="0" parTransId="{68D25CE2-550D-054B-9B13-D7CCA35C271F}" sibTransId="{91717B7E-FE39-9649-B4B7-DB275C815A41}"/>
    <dgm:cxn modelId="{2B27E2E0-EB9C-8840-B2C7-1327DE4C6C90}" type="presOf" srcId="{B64F398C-524D-1D4D-A343-901BEFE1D00B}" destId="{C92CE100-DA77-224D-81BD-3F7C84BC7432}" srcOrd="0" destOrd="0" presId="urn:microsoft.com/office/officeart/2008/layout/LinedList"/>
    <dgm:cxn modelId="{AC3BB5EF-AD85-914F-94EB-2DE8047635F7}" type="presOf" srcId="{C9DA2601-9377-DD42-9B8B-3C5211FD853E}" destId="{D171405D-3DBA-6547-91D8-CBC9EE17A8AE}" srcOrd="0" destOrd="0" presId="urn:microsoft.com/office/officeart/2008/layout/LinedList"/>
    <dgm:cxn modelId="{54CCBFF3-ACE4-8A49-BBE0-17AD7ACD197B}" type="presParOf" srcId="{67810327-6E23-3942-9A90-3403F0183612}" destId="{54CE5C5A-FEC4-0543-8F48-43B7222CC678}" srcOrd="0" destOrd="0" presId="urn:microsoft.com/office/officeart/2008/layout/LinedList"/>
    <dgm:cxn modelId="{D5B07A6B-080F-FA45-B95E-1D29155AC047}" type="presParOf" srcId="{67810327-6E23-3942-9A90-3403F0183612}" destId="{DD478C37-F46C-E244-95ED-4E15F56892CF}" srcOrd="1" destOrd="0" presId="urn:microsoft.com/office/officeart/2008/layout/LinedList"/>
    <dgm:cxn modelId="{E70EEAC8-43E9-C542-B736-96329701EA3D}" type="presParOf" srcId="{DD478C37-F46C-E244-95ED-4E15F56892CF}" destId="{DC81A141-11FE-E440-95BC-3795723D41EF}" srcOrd="0" destOrd="0" presId="urn:microsoft.com/office/officeart/2008/layout/LinedList"/>
    <dgm:cxn modelId="{F3351BAD-CD59-C040-A0A2-450973A83E37}" type="presParOf" srcId="{DD478C37-F46C-E244-95ED-4E15F56892CF}" destId="{E4D36A1C-48E1-514B-8131-A077A9042BB1}" srcOrd="1" destOrd="0" presId="urn:microsoft.com/office/officeart/2008/layout/LinedList"/>
    <dgm:cxn modelId="{B1635AF3-7D71-D64B-BBD1-7641DBB46C9D}" type="presParOf" srcId="{67810327-6E23-3942-9A90-3403F0183612}" destId="{1154E19A-FFE9-404B-A66C-691291091D1F}" srcOrd="2" destOrd="0" presId="urn:microsoft.com/office/officeart/2008/layout/LinedList"/>
    <dgm:cxn modelId="{57A6A6AC-4672-FE48-83A9-9EF0B540D818}" type="presParOf" srcId="{67810327-6E23-3942-9A90-3403F0183612}" destId="{DB56D8EA-7167-0647-A477-4435F820DAF1}" srcOrd="3" destOrd="0" presId="urn:microsoft.com/office/officeart/2008/layout/LinedList"/>
    <dgm:cxn modelId="{D02049FA-C957-FD4B-89E4-0124FDBE4C57}" type="presParOf" srcId="{DB56D8EA-7167-0647-A477-4435F820DAF1}" destId="{C92CE100-DA77-224D-81BD-3F7C84BC7432}" srcOrd="0" destOrd="0" presId="urn:microsoft.com/office/officeart/2008/layout/LinedList"/>
    <dgm:cxn modelId="{6E98DB4D-464E-A840-8CF7-AEDA6BB10D5F}" type="presParOf" srcId="{DB56D8EA-7167-0647-A477-4435F820DAF1}" destId="{B7507361-8FAD-884B-B34A-8D2F2400B1C6}" srcOrd="1" destOrd="0" presId="urn:microsoft.com/office/officeart/2008/layout/LinedList"/>
    <dgm:cxn modelId="{D424C51C-067B-A045-8F4C-FDCA09074AA5}" type="presParOf" srcId="{67810327-6E23-3942-9A90-3403F0183612}" destId="{75C4F889-FD01-0642-A74A-78CAA69C0460}" srcOrd="4" destOrd="0" presId="urn:microsoft.com/office/officeart/2008/layout/LinedList"/>
    <dgm:cxn modelId="{F86D5811-497D-4740-B8DB-21D0574BCC6A}" type="presParOf" srcId="{67810327-6E23-3942-9A90-3403F0183612}" destId="{14F59AC9-FBEE-0743-A931-98DA68C48075}" srcOrd="5" destOrd="0" presId="urn:microsoft.com/office/officeart/2008/layout/LinedList"/>
    <dgm:cxn modelId="{9F4A9B72-20D5-F94F-BE4C-FAC3801B4923}" type="presParOf" srcId="{14F59AC9-FBEE-0743-A931-98DA68C48075}" destId="{FCCFD1D9-0078-8B43-9E2A-B4DEDC17EF42}" srcOrd="0" destOrd="0" presId="urn:microsoft.com/office/officeart/2008/layout/LinedList"/>
    <dgm:cxn modelId="{A32A2C34-EEE2-6B4E-8E43-AB4ECA35A364}" type="presParOf" srcId="{14F59AC9-FBEE-0743-A931-98DA68C48075}" destId="{22FE96BD-8D00-B14E-8B45-B16C8AFB5235}" srcOrd="1" destOrd="0" presId="urn:microsoft.com/office/officeart/2008/layout/LinedList"/>
    <dgm:cxn modelId="{EBC88158-3E4B-974E-BEDC-1EC5EEB06822}" type="presParOf" srcId="{67810327-6E23-3942-9A90-3403F0183612}" destId="{1654DEFF-11C4-F940-BA8D-9C211DAAE11E}" srcOrd="6" destOrd="0" presId="urn:microsoft.com/office/officeart/2008/layout/LinedList"/>
    <dgm:cxn modelId="{AE4D5101-BCD7-D942-BDB1-5AA7794A715D}" type="presParOf" srcId="{67810327-6E23-3942-9A90-3403F0183612}" destId="{BA9922AC-7AB6-F843-ADDF-DD02774D0C56}" srcOrd="7" destOrd="0" presId="urn:microsoft.com/office/officeart/2008/layout/LinedList"/>
    <dgm:cxn modelId="{28EF99F3-AFAB-9943-9D1E-E7069B32371A}" type="presParOf" srcId="{BA9922AC-7AB6-F843-ADDF-DD02774D0C56}" destId="{820E3175-D136-2E4B-8DF2-E62F5AC1C877}" srcOrd="0" destOrd="0" presId="urn:microsoft.com/office/officeart/2008/layout/LinedList"/>
    <dgm:cxn modelId="{B22715B2-1CA5-584D-B6AF-2BCC5495CB6C}" type="presParOf" srcId="{BA9922AC-7AB6-F843-ADDF-DD02774D0C56}" destId="{6B78588E-51D5-A147-8356-6C204105322C}" srcOrd="1" destOrd="0" presId="urn:microsoft.com/office/officeart/2008/layout/LinedList"/>
    <dgm:cxn modelId="{BCF74883-E889-444D-817A-0EB757BEA445}" type="presParOf" srcId="{67810327-6E23-3942-9A90-3403F0183612}" destId="{C2D570F8-4DF1-F64C-B363-0E2E2278F283}" srcOrd="8" destOrd="0" presId="urn:microsoft.com/office/officeart/2008/layout/LinedList"/>
    <dgm:cxn modelId="{9AA6B737-DFCA-DA48-B6C9-45B8890DD37F}" type="presParOf" srcId="{67810327-6E23-3942-9A90-3403F0183612}" destId="{5325A9AE-ADD6-A54C-A891-00416A19C6A6}" srcOrd="9" destOrd="0" presId="urn:microsoft.com/office/officeart/2008/layout/LinedList"/>
    <dgm:cxn modelId="{C6DF26FB-037B-FC46-AD11-2E6DFCFA202A}" type="presParOf" srcId="{5325A9AE-ADD6-A54C-A891-00416A19C6A6}" destId="{D171405D-3DBA-6547-91D8-CBC9EE17A8AE}" srcOrd="0" destOrd="0" presId="urn:microsoft.com/office/officeart/2008/layout/LinedList"/>
    <dgm:cxn modelId="{1E8DB631-D0C5-6A42-B571-74AFF53B7E43}" type="presParOf" srcId="{5325A9AE-ADD6-A54C-A891-00416A19C6A6}" destId="{40EE1E5E-47D3-0C42-8E5E-9AE1FC0BDF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33381F-EFD0-49BA-A0A6-43168AF9E68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F1138F-2486-44CD-95A8-66EB6E5CB793}">
      <dgm:prSet/>
      <dgm:spPr/>
      <dgm:t>
        <a:bodyPr/>
        <a:lstStyle/>
        <a:p>
          <a:r>
            <a:rPr lang="nl-NL" dirty="0"/>
            <a:t>Stimulering techniek en technologie in funderend onderwijs (van po tot vwo)</a:t>
          </a:r>
          <a:endParaRPr lang="en-US" dirty="0"/>
        </a:p>
      </dgm:t>
    </dgm:pt>
    <dgm:pt modelId="{4BE87DED-5F1A-4A84-B4E7-75C4879BAB8D}" type="parTrans" cxnId="{048F23D5-31DF-4D82-9899-B1CD3D134224}">
      <dgm:prSet/>
      <dgm:spPr/>
      <dgm:t>
        <a:bodyPr/>
        <a:lstStyle/>
        <a:p>
          <a:endParaRPr lang="en-US"/>
        </a:p>
      </dgm:t>
    </dgm:pt>
    <dgm:pt modelId="{DEF5B087-9908-4717-862D-02A76381E60E}" type="sibTrans" cxnId="{048F23D5-31DF-4D82-9899-B1CD3D134224}">
      <dgm:prSet/>
      <dgm:spPr/>
      <dgm:t>
        <a:bodyPr/>
        <a:lstStyle/>
        <a:p>
          <a:endParaRPr lang="en-US"/>
        </a:p>
      </dgm:t>
    </dgm:pt>
    <dgm:pt modelId="{D5B7F821-0E41-4E55-90DA-3D771A4AC983}">
      <dgm:prSet/>
      <dgm:spPr/>
      <dgm:t>
        <a:bodyPr/>
        <a:lstStyle/>
        <a:p>
          <a:r>
            <a:rPr lang="en-US" noProof="0" dirty="0"/>
            <a:t>Rond de 70 aanvragen in 1e ronde, waarvan ongeveer 50 met betrokkenheid van STO</a:t>
          </a:r>
        </a:p>
      </dgm:t>
    </dgm:pt>
    <dgm:pt modelId="{AE33471E-098E-4212-99A5-BB43152648FD}" type="parTrans" cxnId="{C77B0254-210B-468D-9C55-29CE26DF048B}">
      <dgm:prSet/>
      <dgm:spPr/>
      <dgm:t>
        <a:bodyPr/>
        <a:lstStyle/>
        <a:p>
          <a:endParaRPr lang="en-US"/>
        </a:p>
      </dgm:t>
    </dgm:pt>
    <dgm:pt modelId="{8648CD39-8674-481F-A44C-ABCFCBB207EE}" type="sibTrans" cxnId="{C77B0254-210B-468D-9C55-29CE26DF048B}">
      <dgm:prSet/>
      <dgm:spPr/>
      <dgm:t>
        <a:bodyPr/>
        <a:lstStyle/>
        <a:p>
          <a:endParaRPr lang="en-US"/>
        </a:p>
      </dgm:t>
    </dgm:pt>
    <dgm:pt modelId="{B64F398C-524D-1D4D-A343-901BEFE1D00B}">
      <dgm:prSet/>
      <dgm:spPr/>
      <dgm:t>
        <a:bodyPr/>
        <a:lstStyle/>
        <a:p>
          <a:r>
            <a:rPr lang="nl-NL" dirty="0"/>
            <a:t>Betrokkenheid van veel partijen: onderwijs, bedrijfsleven, overheid (musea bibliotheken)</a:t>
          </a:r>
        </a:p>
      </dgm:t>
    </dgm:pt>
    <dgm:pt modelId="{A057B62A-E9B0-234D-8FB6-7DF94EB87AB2}" type="parTrans" cxnId="{7AE556D3-6688-D44C-BA07-F4D9841EEF50}">
      <dgm:prSet/>
      <dgm:spPr/>
      <dgm:t>
        <a:bodyPr/>
        <a:lstStyle/>
        <a:p>
          <a:endParaRPr lang="nl-NL"/>
        </a:p>
      </dgm:t>
    </dgm:pt>
    <dgm:pt modelId="{69F3CDAC-E920-164B-8325-753579AD21B2}" type="sibTrans" cxnId="{7AE556D3-6688-D44C-BA07-F4D9841EEF50}">
      <dgm:prSet/>
      <dgm:spPr/>
      <dgm:t>
        <a:bodyPr/>
        <a:lstStyle/>
        <a:p>
          <a:endParaRPr lang="nl-NL"/>
        </a:p>
      </dgm:t>
    </dgm:pt>
    <dgm:pt modelId="{E7A30B84-7B71-DB4D-B952-D6139BEEE57F}">
      <dgm:prSet/>
      <dgm:spPr/>
      <dgm:t>
        <a:bodyPr/>
        <a:lstStyle/>
        <a:p>
          <a:r>
            <a:rPr lang="nl-NL"/>
            <a:t>Programma </a:t>
          </a:r>
          <a:r>
            <a:rPr lang="nl-NL" dirty="0"/>
            <a:t>voor 3 jaar</a:t>
          </a:r>
        </a:p>
      </dgm:t>
    </dgm:pt>
    <dgm:pt modelId="{C7A010F4-C482-9945-9B19-CE51AFF3328D}" type="parTrans" cxnId="{81ADDC93-E1C4-4B47-A87C-78BDD30977A9}">
      <dgm:prSet/>
      <dgm:spPr/>
      <dgm:t>
        <a:bodyPr/>
        <a:lstStyle/>
        <a:p>
          <a:endParaRPr lang="nl-NL"/>
        </a:p>
      </dgm:t>
    </dgm:pt>
    <dgm:pt modelId="{8245ADAE-1627-AC47-9350-6B48DE6E7DE7}" type="sibTrans" cxnId="{81ADDC93-E1C4-4B47-A87C-78BDD30977A9}">
      <dgm:prSet/>
      <dgm:spPr/>
      <dgm:t>
        <a:bodyPr/>
        <a:lstStyle/>
        <a:p>
          <a:endParaRPr lang="nl-NL"/>
        </a:p>
      </dgm:t>
    </dgm:pt>
    <dgm:pt modelId="{C9DA2601-9377-DD42-9B8B-3C5211FD853E}">
      <dgm:prSet/>
      <dgm:spPr/>
      <dgm:t>
        <a:bodyPr/>
        <a:lstStyle/>
        <a:p>
          <a:r>
            <a:rPr lang="nl-NL" dirty="0"/>
            <a:t>Er komt een tweede aanvraagronde</a:t>
          </a:r>
        </a:p>
      </dgm:t>
    </dgm:pt>
    <dgm:pt modelId="{68D25CE2-550D-054B-9B13-D7CCA35C271F}" type="parTrans" cxnId="{9C953CD6-ED4D-F546-A1D3-6B2769C41A4A}">
      <dgm:prSet/>
      <dgm:spPr/>
      <dgm:t>
        <a:bodyPr/>
        <a:lstStyle/>
        <a:p>
          <a:endParaRPr lang="nl-NL"/>
        </a:p>
      </dgm:t>
    </dgm:pt>
    <dgm:pt modelId="{91717B7E-FE39-9649-B4B7-DB275C815A41}" type="sibTrans" cxnId="{9C953CD6-ED4D-F546-A1D3-6B2769C41A4A}">
      <dgm:prSet/>
      <dgm:spPr/>
      <dgm:t>
        <a:bodyPr/>
        <a:lstStyle/>
        <a:p>
          <a:endParaRPr lang="nl-NL"/>
        </a:p>
      </dgm:t>
    </dgm:pt>
    <dgm:pt modelId="{67810327-6E23-3942-9A90-3403F0183612}" type="pres">
      <dgm:prSet presAssocID="{4833381F-EFD0-49BA-A0A6-43168AF9E684}" presName="vert0" presStyleCnt="0">
        <dgm:presLayoutVars>
          <dgm:dir/>
          <dgm:animOne val="branch"/>
          <dgm:animLvl val="lvl"/>
        </dgm:presLayoutVars>
      </dgm:prSet>
      <dgm:spPr/>
    </dgm:pt>
    <dgm:pt modelId="{54CE5C5A-FEC4-0543-8F48-43B7222CC678}" type="pres">
      <dgm:prSet presAssocID="{D6F1138F-2486-44CD-95A8-66EB6E5CB793}" presName="thickLine" presStyleLbl="alignNode1" presStyleIdx="0" presStyleCnt="5"/>
      <dgm:spPr/>
    </dgm:pt>
    <dgm:pt modelId="{DD478C37-F46C-E244-95ED-4E15F56892CF}" type="pres">
      <dgm:prSet presAssocID="{D6F1138F-2486-44CD-95A8-66EB6E5CB793}" presName="horz1" presStyleCnt="0"/>
      <dgm:spPr/>
    </dgm:pt>
    <dgm:pt modelId="{DC81A141-11FE-E440-95BC-3795723D41EF}" type="pres">
      <dgm:prSet presAssocID="{D6F1138F-2486-44CD-95A8-66EB6E5CB793}" presName="tx1" presStyleLbl="revTx" presStyleIdx="0" presStyleCnt="5"/>
      <dgm:spPr/>
    </dgm:pt>
    <dgm:pt modelId="{E4D36A1C-48E1-514B-8131-A077A9042BB1}" type="pres">
      <dgm:prSet presAssocID="{D6F1138F-2486-44CD-95A8-66EB6E5CB793}" presName="vert1" presStyleCnt="0"/>
      <dgm:spPr/>
    </dgm:pt>
    <dgm:pt modelId="{1154E19A-FFE9-404B-A66C-691291091D1F}" type="pres">
      <dgm:prSet presAssocID="{B64F398C-524D-1D4D-A343-901BEFE1D00B}" presName="thickLine" presStyleLbl="alignNode1" presStyleIdx="1" presStyleCnt="5"/>
      <dgm:spPr/>
    </dgm:pt>
    <dgm:pt modelId="{DB56D8EA-7167-0647-A477-4435F820DAF1}" type="pres">
      <dgm:prSet presAssocID="{B64F398C-524D-1D4D-A343-901BEFE1D00B}" presName="horz1" presStyleCnt="0"/>
      <dgm:spPr/>
    </dgm:pt>
    <dgm:pt modelId="{C92CE100-DA77-224D-81BD-3F7C84BC7432}" type="pres">
      <dgm:prSet presAssocID="{B64F398C-524D-1D4D-A343-901BEFE1D00B}" presName="tx1" presStyleLbl="revTx" presStyleIdx="1" presStyleCnt="5"/>
      <dgm:spPr/>
    </dgm:pt>
    <dgm:pt modelId="{B7507361-8FAD-884B-B34A-8D2F2400B1C6}" type="pres">
      <dgm:prSet presAssocID="{B64F398C-524D-1D4D-A343-901BEFE1D00B}" presName="vert1" presStyleCnt="0"/>
      <dgm:spPr/>
    </dgm:pt>
    <dgm:pt modelId="{75C4F889-FD01-0642-A74A-78CAA69C0460}" type="pres">
      <dgm:prSet presAssocID="{D5B7F821-0E41-4E55-90DA-3D771A4AC983}" presName="thickLine" presStyleLbl="alignNode1" presStyleIdx="2" presStyleCnt="5"/>
      <dgm:spPr/>
    </dgm:pt>
    <dgm:pt modelId="{14F59AC9-FBEE-0743-A931-98DA68C48075}" type="pres">
      <dgm:prSet presAssocID="{D5B7F821-0E41-4E55-90DA-3D771A4AC983}" presName="horz1" presStyleCnt="0"/>
      <dgm:spPr/>
    </dgm:pt>
    <dgm:pt modelId="{FCCFD1D9-0078-8B43-9E2A-B4DEDC17EF42}" type="pres">
      <dgm:prSet presAssocID="{D5B7F821-0E41-4E55-90DA-3D771A4AC983}" presName="tx1" presStyleLbl="revTx" presStyleIdx="2" presStyleCnt="5"/>
      <dgm:spPr/>
    </dgm:pt>
    <dgm:pt modelId="{22FE96BD-8D00-B14E-8B45-B16C8AFB5235}" type="pres">
      <dgm:prSet presAssocID="{D5B7F821-0E41-4E55-90DA-3D771A4AC983}" presName="vert1" presStyleCnt="0"/>
      <dgm:spPr/>
    </dgm:pt>
    <dgm:pt modelId="{1654DEFF-11C4-F940-BA8D-9C211DAAE11E}" type="pres">
      <dgm:prSet presAssocID="{E7A30B84-7B71-DB4D-B952-D6139BEEE57F}" presName="thickLine" presStyleLbl="alignNode1" presStyleIdx="3" presStyleCnt="5"/>
      <dgm:spPr/>
    </dgm:pt>
    <dgm:pt modelId="{BA9922AC-7AB6-F843-ADDF-DD02774D0C56}" type="pres">
      <dgm:prSet presAssocID="{E7A30B84-7B71-DB4D-B952-D6139BEEE57F}" presName="horz1" presStyleCnt="0"/>
      <dgm:spPr/>
    </dgm:pt>
    <dgm:pt modelId="{820E3175-D136-2E4B-8DF2-E62F5AC1C877}" type="pres">
      <dgm:prSet presAssocID="{E7A30B84-7B71-DB4D-B952-D6139BEEE57F}" presName="tx1" presStyleLbl="revTx" presStyleIdx="3" presStyleCnt="5"/>
      <dgm:spPr/>
    </dgm:pt>
    <dgm:pt modelId="{6B78588E-51D5-A147-8356-6C204105322C}" type="pres">
      <dgm:prSet presAssocID="{E7A30B84-7B71-DB4D-B952-D6139BEEE57F}" presName="vert1" presStyleCnt="0"/>
      <dgm:spPr/>
    </dgm:pt>
    <dgm:pt modelId="{C2D570F8-4DF1-F64C-B363-0E2E2278F283}" type="pres">
      <dgm:prSet presAssocID="{C9DA2601-9377-DD42-9B8B-3C5211FD853E}" presName="thickLine" presStyleLbl="alignNode1" presStyleIdx="4" presStyleCnt="5"/>
      <dgm:spPr/>
    </dgm:pt>
    <dgm:pt modelId="{5325A9AE-ADD6-A54C-A891-00416A19C6A6}" type="pres">
      <dgm:prSet presAssocID="{C9DA2601-9377-DD42-9B8B-3C5211FD853E}" presName="horz1" presStyleCnt="0"/>
      <dgm:spPr/>
    </dgm:pt>
    <dgm:pt modelId="{D171405D-3DBA-6547-91D8-CBC9EE17A8AE}" type="pres">
      <dgm:prSet presAssocID="{C9DA2601-9377-DD42-9B8B-3C5211FD853E}" presName="tx1" presStyleLbl="revTx" presStyleIdx="4" presStyleCnt="5"/>
      <dgm:spPr/>
    </dgm:pt>
    <dgm:pt modelId="{40EE1E5E-47D3-0C42-8E5E-9AE1FC0BDF5E}" type="pres">
      <dgm:prSet presAssocID="{C9DA2601-9377-DD42-9B8B-3C5211FD853E}" presName="vert1" presStyleCnt="0"/>
      <dgm:spPr/>
    </dgm:pt>
  </dgm:ptLst>
  <dgm:cxnLst>
    <dgm:cxn modelId="{EFC97146-0383-F64D-988F-3161B58C4618}" type="presOf" srcId="{D5B7F821-0E41-4E55-90DA-3D771A4AC983}" destId="{FCCFD1D9-0078-8B43-9E2A-B4DEDC17EF42}" srcOrd="0" destOrd="0" presId="urn:microsoft.com/office/officeart/2008/layout/LinedList"/>
    <dgm:cxn modelId="{DE2E244C-3205-3F47-BB0A-F866712BB201}" type="presOf" srcId="{D6F1138F-2486-44CD-95A8-66EB6E5CB793}" destId="{DC81A141-11FE-E440-95BC-3795723D41EF}" srcOrd="0" destOrd="0" presId="urn:microsoft.com/office/officeart/2008/layout/LinedList"/>
    <dgm:cxn modelId="{C77B0254-210B-468D-9C55-29CE26DF048B}" srcId="{4833381F-EFD0-49BA-A0A6-43168AF9E684}" destId="{D5B7F821-0E41-4E55-90DA-3D771A4AC983}" srcOrd="2" destOrd="0" parTransId="{AE33471E-098E-4212-99A5-BB43152648FD}" sibTransId="{8648CD39-8674-481F-A44C-ABCFCBB207EE}"/>
    <dgm:cxn modelId="{81ADDC93-E1C4-4B47-A87C-78BDD30977A9}" srcId="{4833381F-EFD0-49BA-A0A6-43168AF9E684}" destId="{E7A30B84-7B71-DB4D-B952-D6139BEEE57F}" srcOrd="3" destOrd="0" parTransId="{C7A010F4-C482-9945-9B19-CE51AFF3328D}" sibTransId="{8245ADAE-1627-AC47-9350-6B48DE6E7DE7}"/>
    <dgm:cxn modelId="{7D5276A5-52EA-974E-AEFE-FD55877007C7}" type="presOf" srcId="{4833381F-EFD0-49BA-A0A6-43168AF9E684}" destId="{67810327-6E23-3942-9A90-3403F0183612}" srcOrd="0" destOrd="0" presId="urn:microsoft.com/office/officeart/2008/layout/LinedList"/>
    <dgm:cxn modelId="{E7741AB0-4935-704C-A4CD-B8582A1BE10C}" type="presOf" srcId="{E7A30B84-7B71-DB4D-B952-D6139BEEE57F}" destId="{820E3175-D136-2E4B-8DF2-E62F5AC1C877}" srcOrd="0" destOrd="0" presId="urn:microsoft.com/office/officeart/2008/layout/LinedList"/>
    <dgm:cxn modelId="{7AE556D3-6688-D44C-BA07-F4D9841EEF50}" srcId="{4833381F-EFD0-49BA-A0A6-43168AF9E684}" destId="{B64F398C-524D-1D4D-A343-901BEFE1D00B}" srcOrd="1" destOrd="0" parTransId="{A057B62A-E9B0-234D-8FB6-7DF94EB87AB2}" sibTransId="{69F3CDAC-E920-164B-8325-753579AD21B2}"/>
    <dgm:cxn modelId="{048F23D5-31DF-4D82-9899-B1CD3D134224}" srcId="{4833381F-EFD0-49BA-A0A6-43168AF9E684}" destId="{D6F1138F-2486-44CD-95A8-66EB6E5CB793}" srcOrd="0" destOrd="0" parTransId="{4BE87DED-5F1A-4A84-B4E7-75C4879BAB8D}" sibTransId="{DEF5B087-9908-4717-862D-02A76381E60E}"/>
    <dgm:cxn modelId="{9C953CD6-ED4D-F546-A1D3-6B2769C41A4A}" srcId="{4833381F-EFD0-49BA-A0A6-43168AF9E684}" destId="{C9DA2601-9377-DD42-9B8B-3C5211FD853E}" srcOrd="4" destOrd="0" parTransId="{68D25CE2-550D-054B-9B13-D7CCA35C271F}" sibTransId="{91717B7E-FE39-9649-B4B7-DB275C815A41}"/>
    <dgm:cxn modelId="{2B27E2E0-EB9C-8840-B2C7-1327DE4C6C90}" type="presOf" srcId="{B64F398C-524D-1D4D-A343-901BEFE1D00B}" destId="{C92CE100-DA77-224D-81BD-3F7C84BC7432}" srcOrd="0" destOrd="0" presId="urn:microsoft.com/office/officeart/2008/layout/LinedList"/>
    <dgm:cxn modelId="{AC3BB5EF-AD85-914F-94EB-2DE8047635F7}" type="presOf" srcId="{C9DA2601-9377-DD42-9B8B-3C5211FD853E}" destId="{D171405D-3DBA-6547-91D8-CBC9EE17A8AE}" srcOrd="0" destOrd="0" presId="urn:microsoft.com/office/officeart/2008/layout/LinedList"/>
    <dgm:cxn modelId="{54CCBFF3-ACE4-8A49-BBE0-17AD7ACD197B}" type="presParOf" srcId="{67810327-6E23-3942-9A90-3403F0183612}" destId="{54CE5C5A-FEC4-0543-8F48-43B7222CC678}" srcOrd="0" destOrd="0" presId="urn:microsoft.com/office/officeart/2008/layout/LinedList"/>
    <dgm:cxn modelId="{D5B07A6B-080F-FA45-B95E-1D29155AC047}" type="presParOf" srcId="{67810327-6E23-3942-9A90-3403F0183612}" destId="{DD478C37-F46C-E244-95ED-4E15F56892CF}" srcOrd="1" destOrd="0" presId="urn:microsoft.com/office/officeart/2008/layout/LinedList"/>
    <dgm:cxn modelId="{E70EEAC8-43E9-C542-B736-96329701EA3D}" type="presParOf" srcId="{DD478C37-F46C-E244-95ED-4E15F56892CF}" destId="{DC81A141-11FE-E440-95BC-3795723D41EF}" srcOrd="0" destOrd="0" presId="urn:microsoft.com/office/officeart/2008/layout/LinedList"/>
    <dgm:cxn modelId="{F3351BAD-CD59-C040-A0A2-450973A83E37}" type="presParOf" srcId="{DD478C37-F46C-E244-95ED-4E15F56892CF}" destId="{E4D36A1C-48E1-514B-8131-A077A9042BB1}" srcOrd="1" destOrd="0" presId="urn:microsoft.com/office/officeart/2008/layout/LinedList"/>
    <dgm:cxn modelId="{B1635AF3-7D71-D64B-BBD1-7641DBB46C9D}" type="presParOf" srcId="{67810327-6E23-3942-9A90-3403F0183612}" destId="{1154E19A-FFE9-404B-A66C-691291091D1F}" srcOrd="2" destOrd="0" presId="urn:microsoft.com/office/officeart/2008/layout/LinedList"/>
    <dgm:cxn modelId="{57A6A6AC-4672-FE48-83A9-9EF0B540D818}" type="presParOf" srcId="{67810327-6E23-3942-9A90-3403F0183612}" destId="{DB56D8EA-7167-0647-A477-4435F820DAF1}" srcOrd="3" destOrd="0" presId="urn:microsoft.com/office/officeart/2008/layout/LinedList"/>
    <dgm:cxn modelId="{D02049FA-C957-FD4B-89E4-0124FDBE4C57}" type="presParOf" srcId="{DB56D8EA-7167-0647-A477-4435F820DAF1}" destId="{C92CE100-DA77-224D-81BD-3F7C84BC7432}" srcOrd="0" destOrd="0" presId="urn:microsoft.com/office/officeart/2008/layout/LinedList"/>
    <dgm:cxn modelId="{6E98DB4D-464E-A840-8CF7-AEDA6BB10D5F}" type="presParOf" srcId="{DB56D8EA-7167-0647-A477-4435F820DAF1}" destId="{B7507361-8FAD-884B-B34A-8D2F2400B1C6}" srcOrd="1" destOrd="0" presId="urn:microsoft.com/office/officeart/2008/layout/LinedList"/>
    <dgm:cxn modelId="{D424C51C-067B-A045-8F4C-FDCA09074AA5}" type="presParOf" srcId="{67810327-6E23-3942-9A90-3403F0183612}" destId="{75C4F889-FD01-0642-A74A-78CAA69C0460}" srcOrd="4" destOrd="0" presId="urn:microsoft.com/office/officeart/2008/layout/LinedList"/>
    <dgm:cxn modelId="{F86D5811-497D-4740-B8DB-21D0574BCC6A}" type="presParOf" srcId="{67810327-6E23-3942-9A90-3403F0183612}" destId="{14F59AC9-FBEE-0743-A931-98DA68C48075}" srcOrd="5" destOrd="0" presId="urn:microsoft.com/office/officeart/2008/layout/LinedList"/>
    <dgm:cxn modelId="{9F4A9B72-20D5-F94F-BE4C-FAC3801B4923}" type="presParOf" srcId="{14F59AC9-FBEE-0743-A931-98DA68C48075}" destId="{FCCFD1D9-0078-8B43-9E2A-B4DEDC17EF42}" srcOrd="0" destOrd="0" presId="urn:microsoft.com/office/officeart/2008/layout/LinedList"/>
    <dgm:cxn modelId="{A32A2C34-EEE2-6B4E-8E43-AB4ECA35A364}" type="presParOf" srcId="{14F59AC9-FBEE-0743-A931-98DA68C48075}" destId="{22FE96BD-8D00-B14E-8B45-B16C8AFB5235}" srcOrd="1" destOrd="0" presId="urn:microsoft.com/office/officeart/2008/layout/LinedList"/>
    <dgm:cxn modelId="{EBC88158-3E4B-974E-BEDC-1EC5EEB06822}" type="presParOf" srcId="{67810327-6E23-3942-9A90-3403F0183612}" destId="{1654DEFF-11C4-F940-BA8D-9C211DAAE11E}" srcOrd="6" destOrd="0" presId="urn:microsoft.com/office/officeart/2008/layout/LinedList"/>
    <dgm:cxn modelId="{AE4D5101-BCD7-D942-BDB1-5AA7794A715D}" type="presParOf" srcId="{67810327-6E23-3942-9A90-3403F0183612}" destId="{BA9922AC-7AB6-F843-ADDF-DD02774D0C56}" srcOrd="7" destOrd="0" presId="urn:microsoft.com/office/officeart/2008/layout/LinedList"/>
    <dgm:cxn modelId="{28EF99F3-AFAB-9943-9D1E-E7069B32371A}" type="presParOf" srcId="{BA9922AC-7AB6-F843-ADDF-DD02774D0C56}" destId="{820E3175-D136-2E4B-8DF2-E62F5AC1C877}" srcOrd="0" destOrd="0" presId="urn:microsoft.com/office/officeart/2008/layout/LinedList"/>
    <dgm:cxn modelId="{B22715B2-1CA5-584D-B6AF-2BCC5495CB6C}" type="presParOf" srcId="{BA9922AC-7AB6-F843-ADDF-DD02774D0C56}" destId="{6B78588E-51D5-A147-8356-6C204105322C}" srcOrd="1" destOrd="0" presId="urn:microsoft.com/office/officeart/2008/layout/LinedList"/>
    <dgm:cxn modelId="{BCF74883-E889-444D-817A-0EB757BEA445}" type="presParOf" srcId="{67810327-6E23-3942-9A90-3403F0183612}" destId="{C2D570F8-4DF1-F64C-B363-0E2E2278F283}" srcOrd="8" destOrd="0" presId="urn:microsoft.com/office/officeart/2008/layout/LinedList"/>
    <dgm:cxn modelId="{9AA6B737-DFCA-DA48-B6C9-45B8890DD37F}" type="presParOf" srcId="{67810327-6E23-3942-9A90-3403F0183612}" destId="{5325A9AE-ADD6-A54C-A891-00416A19C6A6}" srcOrd="9" destOrd="0" presId="urn:microsoft.com/office/officeart/2008/layout/LinedList"/>
    <dgm:cxn modelId="{C6DF26FB-037B-FC46-AD11-2E6DFCFA202A}" type="presParOf" srcId="{5325A9AE-ADD6-A54C-A891-00416A19C6A6}" destId="{D171405D-3DBA-6547-91D8-CBC9EE17A8AE}" srcOrd="0" destOrd="0" presId="urn:microsoft.com/office/officeart/2008/layout/LinedList"/>
    <dgm:cxn modelId="{1E8DB631-D0C5-6A42-B571-74AFF53B7E43}" type="presParOf" srcId="{5325A9AE-ADD6-A54C-A891-00416A19C6A6}" destId="{40EE1E5E-47D3-0C42-8E5E-9AE1FC0BDF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306E-FF8D-D646-B6D6-2D3288B828BC}">
      <dsp:nvSpPr>
        <dsp:cNvPr id="0" name=""/>
        <dsp:cNvSpPr/>
      </dsp:nvSpPr>
      <dsp:spPr>
        <a:xfrm>
          <a:off x="0" y="763291"/>
          <a:ext cx="6630174" cy="3978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Experiment!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-</a:t>
          </a:r>
          <a:r>
            <a:rPr lang="en-US" sz="2800" kern="1200" baseline="0" dirty="0"/>
            <a:t> 27 experimentscholen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- 2 profielmodulen, 6 keuzevakken</a:t>
          </a:r>
          <a:br>
            <a:rPr lang="en-US" sz="2800" kern="1200" baseline="0" dirty="0"/>
          </a:br>
          <a:r>
            <a:rPr lang="en-US" sz="2800" kern="1200" baseline="0" dirty="0"/>
            <a:t> (GL 1 pv 3 kv)</a:t>
          </a:r>
          <a:br>
            <a:rPr lang="en-US" sz="2800" kern="1200" baseline="0" dirty="0"/>
          </a:br>
          <a:r>
            <a:rPr lang="en-US" sz="2800" kern="1200" baseline="0" dirty="0"/>
            <a:t>- Afsluiting met SE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Doorloop tot 2028: dan beslissing: doorgaan of stoppen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/>
            <a:t>- Ervaringen tot nu toe </a:t>
          </a:r>
          <a:endParaRPr lang="en-US" sz="2800" kern="1200" dirty="0"/>
        </a:p>
      </dsp:txBody>
      <dsp:txXfrm>
        <a:off x="0" y="763291"/>
        <a:ext cx="6630174" cy="3978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306E-FF8D-D646-B6D6-2D3288B828BC}">
      <dsp:nvSpPr>
        <dsp:cNvPr id="0" name=""/>
        <dsp:cNvSpPr/>
      </dsp:nvSpPr>
      <dsp:spPr>
        <a:xfrm>
          <a:off x="0" y="763291"/>
          <a:ext cx="6630174" cy="3978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M&amp;T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Werken aan nieuwe profielmodule (200 uur)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HBR/Z&amp;W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Mogelijk vervolg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baseline="0" dirty="0"/>
            <a:t> </a:t>
          </a:r>
          <a:endParaRPr lang="en-US" sz="3500" kern="1200" dirty="0"/>
        </a:p>
      </dsp:txBody>
      <dsp:txXfrm>
        <a:off x="0" y="763291"/>
        <a:ext cx="6630174" cy="3978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DE067-14B9-ED49-92DC-8A733638FA0B}">
      <dsp:nvSpPr>
        <dsp:cNvPr id="0" name=""/>
        <dsp:cNvSpPr/>
      </dsp:nvSpPr>
      <dsp:spPr>
        <a:xfrm>
          <a:off x="0" y="692896"/>
          <a:ext cx="6630174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 dirty="0"/>
            <a:t>Afsluiting 2020 - 2024</a:t>
          </a:r>
          <a:endParaRPr lang="en-US" sz="5300" kern="1200" dirty="0"/>
        </a:p>
      </dsp:txBody>
      <dsp:txXfrm>
        <a:off x="62055" y="754951"/>
        <a:ext cx="6506064" cy="1147095"/>
      </dsp:txXfrm>
    </dsp:sp>
    <dsp:sp modelId="{BB5015C2-C8BD-F647-98FF-2EC1443E33A4}">
      <dsp:nvSpPr>
        <dsp:cNvPr id="0" name=""/>
        <dsp:cNvSpPr/>
      </dsp:nvSpPr>
      <dsp:spPr>
        <a:xfrm>
          <a:off x="0" y="2116741"/>
          <a:ext cx="6630174" cy="1271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 dirty="0"/>
            <a:t>Fase 2025-2028</a:t>
          </a:r>
        </a:p>
      </dsp:txBody>
      <dsp:txXfrm>
        <a:off x="62055" y="2178796"/>
        <a:ext cx="6506064" cy="1147095"/>
      </dsp:txXfrm>
    </dsp:sp>
    <dsp:sp modelId="{5BE996AE-440E-7547-8D1D-3D9799D49FE3}">
      <dsp:nvSpPr>
        <dsp:cNvPr id="0" name=""/>
        <dsp:cNvSpPr/>
      </dsp:nvSpPr>
      <dsp:spPr>
        <a:xfrm>
          <a:off x="0" y="3540586"/>
          <a:ext cx="6630174" cy="1271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 dirty="0"/>
            <a:t>Ervaringen (monitor)</a:t>
          </a:r>
          <a:endParaRPr lang="en-US" sz="5300" kern="1200" dirty="0"/>
        </a:p>
      </dsp:txBody>
      <dsp:txXfrm>
        <a:off x="62055" y="3602641"/>
        <a:ext cx="6506064" cy="1147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85BA7-6834-D942-835B-6D3AE17E0C1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B0369-AA56-634B-910C-9DF27F85FEDF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STO is merk</a:t>
          </a:r>
          <a:endParaRPr lang="en-US" sz="2800" kern="1200" dirty="0"/>
        </a:p>
      </dsp:txBody>
      <dsp:txXfrm>
        <a:off x="0" y="2703"/>
        <a:ext cx="6900512" cy="921789"/>
      </dsp:txXfrm>
    </dsp:sp>
    <dsp:sp modelId="{1A0C4163-19A3-2C42-81E3-75F2414409B5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FA932-5FDE-0D47-851A-C1380A2E722A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Stijging leerlingaantallen vmbo</a:t>
          </a:r>
        </a:p>
      </dsp:txBody>
      <dsp:txXfrm>
        <a:off x="0" y="924492"/>
        <a:ext cx="6900512" cy="921789"/>
      </dsp:txXfrm>
    </dsp:sp>
    <dsp:sp modelId="{1DB875E0-4F17-6C47-82C2-F02655F8372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EA7E6-D06C-5B42-B3BD-BCC99534E1FA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Stijging leerlingaantallen mbo</a:t>
          </a:r>
          <a:endParaRPr lang="en-US" sz="2800" kern="1200" dirty="0"/>
        </a:p>
      </dsp:txBody>
      <dsp:txXfrm>
        <a:off x="0" y="1846281"/>
        <a:ext cx="6900512" cy="921789"/>
      </dsp:txXfrm>
    </dsp:sp>
    <dsp:sp modelId="{C4534A8C-1A6E-9E42-AA6E-E3D54866BBF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EACE7-E784-5D4E-91B6-07F93EB3294F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Samenwerking po en bedrijfsleven loopt goed</a:t>
          </a:r>
        </a:p>
      </dsp:txBody>
      <dsp:txXfrm>
        <a:off x="0" y="2768070"/>
        <a:ext cx="6900512" cy="921789"/>
      </dsp:txXfrm>
    </dsp:sp>
    <dsp:sp modelId="{D1CE1515-93F9-844D-9F67-3E225F432A4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6C2AE-61B6-8C4F-88C5-C2C359E288C2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Samenwerking mbo kan beter</a:t>
          </a:r>
        </a:p>
      </dsp:txBody>
      <dsp:txXfrm>
        <a:off x="0" y="3689859"/>
        <a:ext cx="6900512" cy="921789"/>
      </dsp:txXfrm>
    </dsp:sp>
    <dsp:sp modelId="{CBD42603-CB6E-7B41-86B1-4480101ADCCC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AAFD6-1B46-AD4C-99EB-151C802F8790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Uitstraling naar andere sectoren</a:t>
          </a:r>
        </a:p>
      </dsp:txBody>
      <dsp:txXfrm>
        <a:off x="0" y="4611648"/>
        <a:ext cx="6900512" cy="921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5C5A-FEC4-0543-8F48-43B7222CC67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1A141-11FE-E440-95BC-3795723D41EF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Plannen 2025-2028 door 74 regio’s ingediend</a:t>
          </a:r>
          <a:endParaRPr lang="en-US" sz="3100" kern="1200" dirty="0"/>
        </a:p>
      </dsp:txBody>
      <dsp:txXfrm>
        <a:off x="0" y="675"/>
        <a:ext cx="6900512" cy="1106957"/>
      </dsp:txXfrm>
    </dsp:sp>
    <dsp:sp modelId="{1154E19A-FFE9-404B-A66C-691291091D1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E100-DA77-224D-81BD-3F7C84BC743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Verbreding naar andere profielen met techniek</a:t>
          </a:r>
        </a:p>
      </dsp:txBody>
      <dsp:txXfrm>
        <a:off x="0" y="1107633"/>
        <a:ext cx="6900512" cy="1106957"/>
      </dsp:txXfrm>
    </dsp:sp>
    <dsp:sp modelId="{75C4F889-FD01-0642-A74A-78CAA69C0460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FD1D9-0078-8B43-9E2A-B4DEDC17EF4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/>
            <a:t>Aandacht voor thema’s: diversiteit, duurzaamheid en borging</a:t>
          </a:r>
        </a:p>
      </dsp:txBody>
      <dsp:txXfrm>
        <a:off x="0" y="2214591"/>
        <a:ext cx="6900512" cy="1106957"/>
      </dsp:txXfrm>
    </dsp:sp>
    <dsp:sp modelId="{1654DEFF-11C4-F940-BA8D-9C211DAAE11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3175-D136-2E4B-8DF2-E62F5AC1C877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Geoormerkt geld/structurele financiering</a:t>
          </a:r>
        </a:p>
      </dsp:txBody>
      <dsp:txXfrm>
        <a:off x="0" y="3321549"/>
        <a:ext cx="6900512" cy="1106957"/>
      </dsp:txXfrm>
    </dsp:sp>
    <dsp:sp modelId="{C2D570F8-4DF1-F64C-B363-0E2E2278F28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1405D-3DBA-6547-91D8-CBC9EE17A8A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/>
            <a:t>Reactie niet voor 1 september</a:t>
          </a:r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E5C5A-FEC4-0543-8F48-43B7222CC678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1A141-11FE-E440-95BC-3795723D41EF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Stimulering techniek en technologie in funderend onderwijs (van po tot vwo)</a:t>
          </a:r>
          <a:endParaRPr lang="en-US" sz="2900" kern="1200" dirty="0"/>
        </a:p>
      </dsp:txBody>
      <dsp:txXfrm>
        <a:off x="0" y="675"/>
        <a:ext cx="6900512" cy="1106957"/>
      </dsp:txXfrm>
    </dsp:sp>
    <dsp:sp modelId="{1154E19A-FFE9-404B-A66C-691291091D1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CE100-DA77-224D-81BD-3F7C84BC7432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Betrokkenheid van veel partijen: onderwijs, bedrijfsleven, overheid (musea bibliotheken)</a:t>
          </a:r>
        </a:p>
      </dsp:txBody>
      <dsp:txXfrm>
        <a:off x="0" y="1107633"/>
        <a:ext cx="6900512" cy="1106957"/>
      </dsp:txXfrm>
    </dsp:sp>
    <dsp:sp modelId="{75C4F889-FD01-0642-A74A-78CAA69C0460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FD1D9-0078-8B43-9E2A-B4DEDC17EF42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Rond de 70 aanvragen in 1e ronde, waarvan ongeveer 50 met betrokkenheid van STO</a:t>
          </a:r>
        </a:p>
      </dsp:txBody>
      <dsp:txXfrm>
        <a:off x="0" y="2214591"/>
        <a:ext cx="6900512" cy="1106957"/>
      </dsp:txXfrm>
    </dsp:sp>
    <dsp:sp modelId="{1654DEFF-11C4-F940-BA8D-9C211DAAE11E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E3175-D136-2E4B-8DF2-E62F5AC1C877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Programma </a:t>
          </a:r>
          <a:r>
            <a:rPr lang="nl-NL" sz="2900" kern="1200" dirty="0"/>
            <a:t>voor 3 jaar</a:t>
          </a:r>
        </a:p>
      </dsp:txBody>
      <dsp:txXfrm>
        <a:off x="0" y="3321549"/>
        <a:ext cx="6900512" cy="1106957"/>
      </dsp:txXfrm>
    </dsp:sp>
    <dsp:sp modelId="{C2D570F8-4DF1-F64C-B363-0E2E2278F28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1405D-3DBA-6547-91D8-CBC9EE17A8AE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/>
            <a:t>Er komt een tweede aanvraagronde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D258-ED34-A84A-8614-D3638BC38001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B463D-9C6B-1E4D-96A1-F43F7A7DCB7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708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BA9C3-2986-AA29-B27D-18797B14F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98FCEF2-2FAE-9728-6DA0-4C8D50557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C4FB26-B017-DFA1-5A7A-98C72F39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375E61-B3AC-6214-1716-A64B5847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9ACA35-C6EE-1B63-8B6B-D4DBC7D7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73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346C7-34D8-565B-7FE4-D8E6B0B9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C38AAA-DFEE-0BB3-1DD8-F0AA3A5C6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41ACD-3EFF-7A05-DC31-1B40DEC62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D9D194-F335-9F08-9B44-5167E3E0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A4033-766E-9B12-E744-B137BA34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39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0D8CB54-0910-BFD2-EF08-DD8F723E2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504626-5CF3-A679-B1D4-45F697B2B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4BDF5B-1B67-6B58-9D5E-965CF277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C6169B-7F50-DCBD-0CDA-86C01866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618BCA-0B8E-CF10-D1BF-FF65973D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546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tovak">
            <a:extLst>
              <a:ext uri="{FF2B5EF4-FFF2-40B4-BE49-F238E27FC236}">
                <a16:creationId xmlns:a16="http://schemas.microsoft.com/office/drawing/2014/main" id="{6543E0FB-9D3B-09EE-F4A8-3C1F929F31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14" name="Gekleurd vlak">
            <a:extLst>
              <a:ext uri="{FF2B5EF4-FFF2-40B4-BE49-F238E27FC236}">
                <a16:creationId xmlns:a16="http://schemas.microsoft.com/office/drawing/2014/main" id="{1F16519E-4824-8735-E1AE-1F87F1478E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0239" y="5781039"/>
            <a:ext cx="6462959" cy="1076959"/>
          </a:xfrm>
          <a:blipFill>
            <a:blip r:embed="rId2"/>
            <a:srcRect/>
            <a:stretch>
              <a:fillRect l="-88662" t="-536825" r="-1" b="-32"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BA35B04-70E6-4AA5-8770-1880AEAC84E8}"/>
              </a:ext>
            </a:extLst>
          </p:cNvPr>
          <p:cNvSpPr txBox="1"/>
          <p:nvPr userDrawn="1"/>
        </p:nvSpPr>
        <p:spPr>
          <a:xfrm>
            <a:off x="12337896" y="-36096"/>
            <a:ext cx="2376000" cy="653044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95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NL" sz="9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Omdat het afbeeldingspictogram voor een deel achter het blauwe vlak ligt, is het handig om eerst het fotovak naar voren te halen.</a:t>
            </a:r>
          </a:p>
          <a:p>
            <a:pPr marL="14400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9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grijze fotovak.</a:t>
            </a:r>
          </a:p>
          <a:p>
            <a:pPr marL="14400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9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950" b="1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 voorgrond</a:t>
            </a:r>
            <a:r>
              <a:rPr lang="nl-NL" sz="9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9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in het midden van het grijze fotovak en voeg de gewenste foto in.</a:t>
            </a:r>
          </a:p>
          <a:p>
            <a:pPr marL="144000" marR="0" lvl="0" indent="-144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nl-NL" sz="950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Naar achtergrond.</a:t>
            </a:r>
          </a:p>
          <a:p>
            <a:pPr>
              <a:lnSpc>
                <a:spcPct val="120000"/>
              </a:lnSpc>
            </a:pPr>
            <a:endParaRPr lang="nl-NL" sz="95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95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95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95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achteren te plaatsen.</a:t>
            </a: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5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</a:p>
          <a:p>
            <a:pPr>
              <a:lnSpc>
                <a:spcPct val="120000"/>
              </a:lnSpc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ekleurd vlak">
            <a:extLst>
              <a:ext uri="{FF2B5EF4-FFF2-40B4-BE49-F238E27FC236}">
                <a16:creationId xmlns:a16="http://schemas.microsoft.com/office/drawing/2014/main" id="{DE53A173-0280-728D-CE20-2A196621A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-1"/>
            <a:ext cx="8392161" cy="4053841"/>
          </a:xfrm>
          <a:blipFill>
            <a:blip r:embed="rId2"/>
            <a:srcRect/>
            <a:stretch>
              <a:fillRect t="-9" r="-45292" b="-69181"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19999" y="1727802"/>
            <a:ext cx="6010211" cy="691666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voor de ondertitel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611204"/>
            <a:ext cx="6672475" cy="1069926"/>
          </a:xfrm>
        </p:spPr>
        <p:txBody>
          <a:bodyPr anchor="t" anchorCtr="0"/>
          <a:lstStyle>
            <a:lvl1pPr algn="l">
              <a:defRPr sz="4800"/>
            </a:lvl1pPr>
          </a:lstStyle>
          <a:p>
            <a:r>
              <a:rPr lang="nl-NL" dirty="0"/>
              <a:t>Klik voor de titel van de presentatie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621E2897-A5E3-0E98-8CC0-59BE97563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4039" y="6315075"/>
            <a:ext cx="2282989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voor datum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89E0B520-6689-B1B0-FFC2-96C64DF305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169" y="5056316"/>
            <a:ext cx="2108499" cy="14671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28" r="1769"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nl-NL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0463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object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7BBA0F8C-3E55-7F2B-B0EF-76B8388CEC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35525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="0"/>
            </a:lvl1pPr>
          </a:lstStyle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0" y="826804"/>
            <a:ext cx="5184775" cy="527418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een tekst toe te voegen. Zie de pagina met tips voor het kiezen van een andere tekstopmaak.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5B17B19-99AB-4DD3-A3F2-B0B7DD815AF7}"/>
              </a:ext>
            </a:extLst>
          </p:cNvPr>
          <p:cNvSpPr txBox="1"/>
          <p:nvPr userDrawn="1"/>
        </p:nvSpPr>
        <p:spPr>
          <a:xfrm>
            <a:off x="12337896" y="-36096"/>
            <a:ext cx="2376000" cy="547784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tIns="0" bIns="50673" rtlCol="0">
            <a:spAutoFit/>
          </a:bodyPr>
          <a:lstStyle/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95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INVOEGEN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in het midden van het grijze fotovak en voeg de gewenste foto in.</a:t>
            </a: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="1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95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FOTO BIJSNIJDEN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Foto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bijsnijden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Houd de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Shift-toets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ingedrukt en sleep de foto zodat het juiste deel van de foto wordt getoond. 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naast de dia.</a:t>
            </a:r>
          </a:p>
          <a:p>
            <a:pPr>
              <a:lnSpc>
                <a:spcPct val="120000"/>
              </a:lnSpc>
            </a:pPr>
            <a:endParaRPr lang="nl-NL" sz="95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="1" kern="1200" cap="all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algn="l" defTabSz="914400" rtl="0" eaLnBrk="1" latinLnBrk="0" hangingPunct="1">
              <a:lnSpc>
                <a:spcPct val="120000"/>
              </a:lnSpc>
            </a:pPr>
            <a:r>
              <a:rPr lang="nl-NL" sz="950" b="1" kern="1200" cap="all" baseline="0" noProof="1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FOTO VERVANGEN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foto.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Verwijder de foto door 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Delete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 drukken.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het afbeeldings-pictogram en voeg de gewenste foto in.</a:t>
            </a:r>
          </a:p>
          <a:p>
            <a:pPr marL="144000" indent="-144000">
              <a:lnSpc>
                <a:spcPct val="120000"/>
              </a:lnSpc>
              <a:buFont typeface="+mj-lt"/>
              <a:buAutoNum type="arabicPeriod"/>
            </a:pP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Klik op de knop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Naar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achtergrond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 de foto naar het gekleurde vlak te plaatsen.</a:t>
            </a: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950" u="sng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Klik op de knop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Opnieuw</a:t>
            </a:r>
            <a:r>
              <a:rPr lang="nl-NL" sz="950" b="1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nl-NL" sz="950" b="1" u="none" kern="1200" baseline="0" noProof="1">
                <a:solidFill>
                  <a:srgbClr val="4C596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instellen</a:t>
            </a:r>
            <a:r>
              <a:rPr lang="nl-NL" sz="950" baseline="0" noProof="1">
                <a:solidFill>
                  <a:srgbClr val="4C59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als de foto of het tekstvak niet meer op de juiste positie staan.</a:t>
            </a:r>
          </a:p>
          <a:p>
            <a:pPr>
              <a:lnSpc>
                <a:spcPct val="120000"/>
              </a:lnSpc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108000" indent="-108000">
              <a:lnSpc>
                <a:spcPct val="120000"/>
              </a:lnSpc>
              <a:buFont typeface="+mj-lt"/>
              <a:buAutoNum type="arabicPeriod"/>
            </a:pPr>
            <a:endParaRPr lang="nl-NL" sz="950" baseline="0" noProof="1">
              <a:solidFill>
                <a:srgbClr val="4C596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A1F6E5E1-2305-3266-E22C-BEC518DD1E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338000"/>
            <a:ext cx="5241600" cy="2520000"/>
          </a:xfrm>
          <a:blipFill>
            <a:blip r:embed="rId2"/>
            <a:srcRect/>
            <a:stretch>
              <a:fillRect t="-3" b="-3"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7EAA19C-510C-D264-33A5-4833612BC7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5292000"/>
            <a:ext cx="3420000" cy="1080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nl-NL" dirty="0"/>
              <a:t>Klik voor titel</a:t>
            </a:r>
          </a:p>
        </p:txBody>
      </p:sp>
    </p:spTree>
    <p:extLst>
      <p:ext uri="{BB962C8B-B14F-4D97-AF65-F5344CB8AC3E}">
        <p14:creationId xmlns:p14="http://schemas.microsoft.com/office/powerpoint/2010/main" val="167182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076AB-1AC2-CA87-7B6E-221F9F4A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3D5750-B593-41B8-B027-D8B28568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60734A-712D-A873-4FE9-D02EE31A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ED90B8-B86F-650D-665A-D893E203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08EEF1-73CE-991D-CFB5-0354B290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108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94680-2CF0-3864-3A78-A52DD761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82E06A-F81A-D418-DBB8-A608ACDE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7EA28A-01E0-77B5-E714-8E99C5E32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93DCB6-FDF2-5D37-E389-480E1C9C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57D0E7-0F42-368D-CE87-906F69F5C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2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9B3C8-0D68-7404-C893-7D96F95F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7004B2-1291-5849-DA7F-D71F1666D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B0F911-B91C-2591-5814-25B67EB15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AC4D93-DBC2-D571-5FA4-9EBEC55A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BB1F6D-5D5A-C562-9462-C40A249B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34A4BD-06B5-9960-BE23-482AB965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319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1BC5E-155A-2DEA-CA52-802E16D9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2EBAAA-99C1-30B6-6B34-C04936F15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B23D86-6B90-5590-DF8A-C218EB3D6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5F48251-A1C6-8723-D99E-4559BA2A6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6A1379C-AF15-7060-C808-9F2D7D04D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9CD5C0-7E90-01A8-7BD5-4E769FE1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5CAE342-DB36-BB5A-51F8-FC59EDE3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24409F-5436-A3DD-3F5F-19048762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7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2F4F7-3D12-6046-2A73-C397D94E5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72D234A-0400-67F1-30CC-4688C702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E29203-8503-D8D0-F22B-B46979D1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9EAB36-88C3-A3EB-A5CB-FA6F588F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960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6E692E2-754F-3C3E-28F7-F813F244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9F1E5E-8003-FCC0-3383-BE7D5FA3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DC3E57-6AB3-9622-3DCC-45C4C76F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905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F2BB2-D222-C99D-C71D-188D9EFE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B15E8E-CD06-5B8A-3611-F934D6254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1789D41-3B6E-23E9-2270-4966CA61F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763274-E1F8-58E1-4C38-28E85C55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9C25B2-CE28-E19F-4B58-82610C12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DD3156-C0AC-46D8-970D-65B5536A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14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A90C7-736B-5FFA-1E86-346ACD01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951B41-162D-B23C-A8E5-AA8820B15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8A893FB-DA15-A1DD-CADD-DEF931A65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928A50-01FC-1DD2-C09A-DFF1B2FE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8AC103-CE64-7FD9-F0CA-CFD8139B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D9E1183-58D5-35EB-FD55-B38CDD38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85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3C8CB6-7FB2-2DDC-26B5-C03E3601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38C5C7-3FAF-93F6-643F-A69665D9D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440FAD-0B68-20C5-F27B-0B8A59087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5E449-07BD-B043-A32F-FD65DECE1D6E}" type="datetimeFigureOut">
              <a:rPr lang="nl-NL" smtClean="0"/>
              <a:t>04-06-2025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A9A083-E849-334D-0808-A308396A6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BB1463-274B-84A6-7B03-45EA4C11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8E2A7-0236-EF46-A93E-9B1DD53D744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08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s-i.nl/subsidies/versterking-aansluiting-beroepsonderwijskol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platformsvmbo.nl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vloer, binnen, gebouw&#10;&#10;Automatisch gegenereerde beschrijving">
            <a:extLst>
              <a:ext uri="{FF2B5EF4-FFF2-40B4-BE49-F238E27FC236}">
                <a16:creationId xmlns:a16="http://schemas.microsoft.com/office/drawing/2014/main" id="{0472FCC1-B532-ACE0-0293-803F811DFE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b="7614"/>
          <a:stretch>
            <a:fillRect/>
          </a:stretch>
        </p:blipFill>
        <p:spPr/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3776F43-D8D0-5369-3977-7498097727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27A4BC6-C6E0-5F0A-4A55-4778B6D7CB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0DA8C88-1C90-43FB-1BF9-2C84C09DE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Jacqueline Kerkhoffs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5202FC-3A1D-C748-9097-A3BC41758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Actuele ontwikkelingen</a:t>
            </a:r>
            <a:br>
              <a:rPr lang="nl-NL" dirty="0"/>
            </a:br>
            <a:r>
              <a:rPr lang="nl-NL" dirty="0"/>
              <a:t>in het vmbo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0197F72-1E42-9297-5BC0-96659B428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5 juni 2024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C0A85FE-309A-C6E4-9287-96B497C99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164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DDB2FAF9-907A-064F-80D5-DFFE013398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rtlCol="0" anchor="ctr" anchorCtr="0">
            <a:normAutofit/>
          </a:bodyPr>
          <a:lstStyle/>
          <a:p>
            <a:r>
              <a:rPr lang="nl-NL" sz="5400" b="1" dirty="0"/>
              <a:t>Resultaten tot nu toe</a:t>
            </a:r>
            <a:endParaRPr lang="nl-NL" sz="5400" b="1" spc="2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9152906-2132-49E7-BC96-199C04468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92024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73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DDB2FAF9-907A-064F-80D5-DFFE013398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rtlCol="0" anchor="ctr" anchorCtr="0">
            <a:normAutofit/>
          </a:bodyPr>
          <a:lstStyle/>
          <a:p>
            <a:r>
              <a:rPr lang="nl-NL" sz="5400" b="1" spc="200" dirty="0"/>
              <a:t>2025-2028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9152906-2132-49E7-BC96-199C04468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4445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62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1E4BF0-15FC-FE41-81D2-E1D39CE6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B5843E-04BC-AE19-6330-7E381CC16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57CD4E57-4342-3695-DB1D-89D5C7D5B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rtlCol="0" anchor="ctr" anchorCtr="0">
            <a:normAutofit/>
          </a:bodyPr>
          <a:lstStyle/>
          <a:p>
            <a:r>
              <a:rPr lang="nl-NL" sz="5400" b="1" spc="200" dirty="0"/>
              <a:t>Tech-kwadraat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BFF03861-CDAD-9C3F-6239-F494CF512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F4281E76-F357-C898-9E77-255032186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2370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15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DA02F8-D5F1-8A71-9820-1455396D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endParaRPr lang="nl-NL" sz="4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63D305-79CD-3E30-C793-202060F6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621" y="457200"/>
            <a:ext cx="10037719" cy="345532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F0136-8BBC-6890-0D07-4F3966D56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r>
              <a:rPr lang="nl-NL" sz="2000" dirty="0"/>
              <a:t>Pilot tot 2028</a:t>
            </a:r>
          </a:p>
          <a:p>
            <a:r>
              <a:rPr lang="nl-NL" sz="2000" dirty="0"/>
              <a:t>Wordt gevolgd door NRO onderzoek</a:t>
            </a:r>
          </a:p>
          <a:p>
            <a:r>
              <a:rPr lang="nl-NL" sz="2000" dirty="0"/>
              <a:t>GL = pgp + 2 keuzevakken + profielgebonden vakken</a:t>
            </a:r>
          </a:p>
          <a:p>
            <a:r>
              <a:rPr lang="nl-NL" sz="2000" dirty="0"/>
              <a:t>13 pgp’s -&gt; toekomst?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1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56DB28-E8C0-75D9-CFE8-2B41F81A8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867869"/>
            <a:ext cx="11164824" cy="2623734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2B64CF6-C7C1-4F68-F8C5-EA03AF76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r>
              <a:rPr lang="nl-NL" sz="1800" dirty="0"/>
              <a:t>Programma stopt, wet doorlopende leerroutes blijft</a:t>
            </a:r>
          </a:p>
          <a:p>
            <a:r>
              <a:rPr lang="nl-NL" sz="1800" dirty="0"/>
              <a:t>Info op site blijft behouden</a:t>
            </a:r>
          </a:p>
        </p:txBody>
      </p:sp>
      <p:sp>
        <p:nvSpPr>
          <p:cNvPr id="2" name="AutoShape 2" descr="logo Nieuwe Leerweg">
            <a:extLst>
              <a:ext uri="{FF2B5EF4-FFF2-40B4-BE49-F238E27FC236}">
                <a16:creationId xmlns:a16="http://schemas.microsoft.com/office/drawing/2014/main" id="{E739D6FF-1988-32FC-A996-E188EBC20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7733" y="3276599"/>
            <a:ext cx="3640667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6" descr="logo Nieuwe Leerweg">
            <a:extLst>
              <a:ext uri="{FF2B5EF4-FFF2-40B4-BE49-F238E27FC236}">
                <a16:creationId xmlns:a16="http://schemas.microsoft.com/office/drawing/2014/main" id="{0713EC67-E5AC-C6DC-3EA0-85D53325C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625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C26BAA4-A9F9-334F-9C3F-F219EE11E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95107" y="1198605"/>
            <a:ext cx="6637811" cy="497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030B7D0-710B-224F-AA3D-75BC72891A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90832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Wet doorlopende leerroutes</a:t>
            </a:r>
            <a:endParaRPr lang="nl-NL" sz="2800" b="1" spc="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5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11E68-04DF-45BE-D638-7EBDA581D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388E7E-E9FF-BB04-4FD6-7BCF503E7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51" y="2792954"/>
            <a:ext cx="5145448" cy="1272091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16F9975-2297-36D0-7E10-90A412846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750" y="1106404"/>
            <a:ext cx="4652099" cy="48737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800" dirty="0"/>
              <a:t>VABOK regeling (vo – mbo – hbo)</a:t>
            </a:r>
          </a:p>
          <a:p>
            <a:r>
              <a:rPr lang="nl-NL" sz="1800" dirty="0"/>
              <a:t>VO: vo/vavo/vso</a:t>
            </a:r>
          </a:p>
          <a:p>
            <a:r>
              <a:rPr lang="nl-NL" sz="1800" dirty="0"/>
              <a:t>5 subsidieperiodes, waarvan 4 geweest</a:t>
            </a:r>
          </a:p>
          <a:p>
            <a:r>
              <a:rPr lang="nl-NL" sz="1800" dirty="0"/>
              <a:t>Laatste aanvraagronde van 15 augustus tot 15 september</a:t>
            </a:r>
          </a:p>
          <a:p>
            <a:r>
              <a:rPr lang="nl-NL" sz="1800" dirty="0"/>
              <a:t>MBO is penvoerder: moet samenwerken met vo en mbo</a:t>
            </a:r>
          </a:p>
          <a:p>
            <a:r>
              <a:rPr lang="nl-NL" sz="1800" dirty="0"/>
              <a:t>Aanstellen projectcoördinator verplicht</a:t>
            </a:r>
          </a:p>
          <a:p>
            <a:r>
              <a:rPr lang="nl-NL" sz="1800" dirty="0"/>
              <a:t>Voor tekortsectoren met eer dan 15% uitval</a:t>
            </a:r>
          </a:p>
          <a:p>
            <a:r>
              <a:rPr lang="nl-NL" sz="1800" dirty="0"/>
              <a:t>Info: </a:t>
            </a:r>
            <a:r>
              <a:rPr lang="nl-NL" sz="1800" dirty="0">
                <a:hlinkClick r:id="rId3"/>
              </a:rPr>
              <a:t>https://www.dus-i.nl/subsidies/versterking-aansluiting-beroepsonderwijskolom</a:t>
            </a:r>
            <a:r>
              <a:rPr lang="nl-NL" sz="1800" dirty="0"/>
              <a:t> </a:t>
            </a:r>
          </a:p>
        </p:txBody>
      </p:sp>
      <p:sp>
        <p:nvSpPr>
          <p:cNvPr id="2" name="AutoShape 2" descr="logo Nieuwe Leerweg">
            <a:extLst>
              <a:ext uri="{FF2B5EF4-FFF2-40B4-BE49-F238E27FC236}">
                <a16:creationId xmlns:a16="http://schemas.microsoft.com/office/drawing/2014/main" id="{D43F0EC3-D853-7895-E5A9-3A8C11C7DD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7733" y="3276599"/>
            <a:ext cx="3640667" cy="364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6" descr="logo Nieuwe Leerweg">
            <a:extLst>
              <a:ext uri="{FF2B5EF4-FFF2-40B4-BE49-F238E27FC236}">
                <a16:creationId xmlns:a16="http://schemas.microsoft.com/office/drawing/2014/main" id="{329CE3C2-F6C1-670A-F08B-B12A58853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98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D7CB2C-3B6F-3726-6CAE-ACF08570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Actualisering syllabi en (eventueel) examenprogramma’s</a:t>
            </a:r>
          </a:p>
          <a:p>
            <a:r>
              <a:rPr lang="nl-NL" dirty="0"/>
              <a:t>Actualisering E&amp;O</a:t>
            </a:r>
          </a:p>
          <a:p>
            <a:r>
              <a:rPr lang="nl-NL" dirty="0"/>
              <a:t>keuzevakken</a:t>
            </a:r>
          </a:p>
          <a:p>
            <a:r>
              <a:rPr lang="nl-NL" dirty="0"/>
              <a:t>Flexibisering CSPE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FF50A7-D66A-1A9C-E0BA-5939E98736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0C6527-2534-36C4-D4F1-5B97697E0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C4F23B-C340-0C02-0727-036EC098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Laatste ontwikkelingen</a:t>
            </a:r>
          </a:p>
        </p:txBody>
      </p:sp>
    </p:spTree>
    <p:extLst>
      <p:ext uri="{BB962C8B-B14F-4D97-AF65-F5344CB8AC3E}">
        <p14:creationId xmlns:p14="http://schemas.microsoft.com/office/powerpoint/2010/main" val="61063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9859F-9E6D-57AC-790F-31857E7CC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9F2C6F0-1CFB-D1B9-14B2-439480FAD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A75B19D-4D07-B3B5-8981-A4D403357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44" y="0"/>
            <a:ext cx="981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A0F76CC8-0555-51D9-5422-3F89EADAB9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B7F99F-2873-D761-8E3A-049F68F325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3425" y="3748745"/>
            <a:ext cx="7649773" cy="3109254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521911-5DC7-EA8A-6BA1-7230C64A07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    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58EAA43C-A5D0-360B-A8A7-3D72CEEA8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605" y="1230985"/>
            <a:ext cx="6010211" cy="189797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        Jacqueline Kerkhoffs</a:t>
            </a:r>
          </a:p>
          <a:p>
            <a:r>
              <a:rPr lang="nl-NL" dirty="0"/>
              <a:t>        </a:t>
            </a:r>
          </a:p>
          <a:p>
            <a:r>
              <a:rPr lang="nl-NL" dirty="0"/>
              <a:t>         06 1011 8341</a:t>
            </a:r>
          </a:p>
          <a:p>
            <a:r>
              <a:rPr lang="nl-NL" dirty="0"/>
              <a:t>        </a:t>
            </a:r>
          </a:p>
          <a:p>
            <a:r>
              <a:rPr lang="nl-NL" dirty="0"/>
              <a:t>         j.kerkhoffs@platformsvmbo.nl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6F0C0DA-9553-5BA5-B8EB-7647C66CA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Dank voor uw aandacht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24DA84F-E1BC-6D10-6582-D06CCE3980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17835" y="6315075"/>
            <a:ext cx="3369193" cy="365125"/>
          </a:xfrm>
        </p:spPr>
        <p:txBody>
          <a:bodyPr/>
          <a:lstStyle/>
          <a:p>
            <a:r>
              <a:rPr lang="nl-NL" dirty="0">
                <a:hlinkClick r:id="rId2"/>
              </a:rPr>
              <a:t>www.platformsvmbo.nl</a:t>
            </a:r>
            <a:r>
              <a:rPr lang="nl-NL"/>
              <a:t> 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6B77009-BF3C-5044-B166-79749B64A5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947FB48-505E-312D-FF9D-EBE06FBB2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0" y="1257446"/>
            <a:ext cx="409611" cy="40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C6967DC4-711D-DB76-FEA8-2FC94F93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83" y="1871141"/>
            <a:ext cx="452308" cy="4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3E1CAFF-3335-E5D0-EDA4-204D8E14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83" y="2498909"/>
            <a:ext cx="500635" cy="5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2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D7CB2C-3B6F-3726-6CAE-ACF08570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Experiment PIE/BWI</a:t>
            </a:r>
          </a:p>
          <a:p>
            <a:r>
              <a:rPr lang="nl-NL" dirty="0"/>
              <a:t>Doorontwikkeling vmbo</a:t>
            </a:r>
          </a:p>
          <a:p>
            <a:r>
              <a:rPr lang="nl-NL" dirty="0"/>
              <a:t>Sterk Techniekonderwijs</a:t>
            </a:r>
          </a:p>
          <a:p>
            <a:r>
              <a:rPr lang="nl-NL" dirty="0"/>
              <a:t>Doorlopende leerroutes (SBO)</a:t>
            </a:r>
          </a:p>
          <a:p>
            <a:r>
              <a:rPr lang="nl-NL" dirty="0"/>
              <a:t>Vmbo-mbo-hbo</a:t>
            </a:r>
          </a:p>
          <a:p>
            <a:r>
              <a:rPr lang="nl-NL" dirty="0"/>
              <a:t>Bijscholing vmbo</a:t>
            </a:r>
          </a:p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FF50A7-D66A-1A9C-E0BA-5939E98736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0C6527-2534-36C4-D4F1-5B97697E0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C4F23B-C340-0C02-0727-036EC098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1201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DDB2FAF9-907A-064F-80D5-DFFE013398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6084" y="547712"/>
            <a:ext cx="3456779" cy="5577367"/>
          </a:xfrm>
          <a:prstGeom prst="rect">
            <a:avLst/>
          </a:prstGeom>
        </p:spPr>
        <p:txBody>
          <a:bodyPr rtlCol="0" anchorCtr="0">
            <a:normAutofit/>
          </a:bodyPr>
          <a:lstStyle/>
          <a:p>
            <a:r>
              <a:rPr lang="nl-NL" sz="5200" b="1" dirty="0"/>
              <a:t>Experiment PIE/BWI </a:t>
            </a:r>
            <a:endParaRPr lang="nl-NL" sz="5200" b="1" spc="200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9152906-2132-49E7-BC96-199C04468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29930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02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A38ED-E588-24DB-5AC3-C520C016F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031772-12EE-1020-67EC-67225A856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78C86029-F70F-25B8-3310-4F7546B0B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16084" y="547712"/>
            <a:ext cx="3542504" cy="5577367"/>
          </a:xfrm>
          <a:prstGeom prst="rect">
            <a:avLst/>
          </a:prstGeom>
        </p:spPr>
        <p:txBody>
          <a:bodyPr rtlCol="0" anchorCtr="0">
            <a:normAutofit/>
          </a:bodyPr>
          <a:lstStyle/>
          <a:p>
            <a:r>
              <a:rPr lang="nl-NL" sz="5200" b="1" dirty="0"/>
              <a:t>Andere experimen-ten</a:t>
            </a:r>
            <a:endParaRPr lang="nl-NL" sz="5200" b="1" spc="200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1A3A5ECE-BF57-E1BD-8C86-226C06B2B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704840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236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PVMBO Studenten op school 01.jpg" descr="SPVMBO Studenten op school 01.jpg"/>
          <p:cNvPicPr>
            <a:picLocks noChangeAspect="1"/>
          </p:cNvPicPr>
          <p:nvPr/>
        </p:nvPicPr>
        <p:blipFill>
          <a:blip r:embed="rId2"/>
          <a:srcRect t="202" b="202"/>
          <a:stretch>
            <a:fillRect/>
          </a:stretch>
        </p:blipFill>
        <p:spPr>
          <a:xfrm flipH="1">
            <a:off x="62163" y="0"/>
            <a:ext cx="12192001" cy="809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SPVMBO Presentatie Achtergronden 960x540px.png" descr="SPVMBO Presentatie Achtergronden 960x54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el 1"/>
          <p:cNvSpPr txBox="1">
            <a:spLocks noGrp="1"/>
          </p:cNvSpPr>
          <p:nvPr>
            <p:ph type="ctrTitle"/>
          </p:nvPr>
        </p:nvSpPr>
        <p:spPr>
          <a:xfrm>
            <a:off x="469900" y="414102"/>
            <a:ext cx="10063233" cy="1291483"/>
          </a:xfrm>
          <a:prstGeom prst="rect">
            <a:avLst/>
          </a:prstGeom>
        </p:spPr>
        <p:txBody>
          <a:bodyPr/>
          <a:lstStyle/>
          <a:p>
            <a:pPr algn="l" defTabSz="841247">
              <a:lnSpc>
                <a:spcPct val="70000"/>
              </a:lnSpc>
              <a:defRPr sz="4600">
                <a:solidFill>
                  <a:srgbClr val="FFFFFF"/>
                </a:solidFill>
                <a:latin typeface="ProximaNovaT-Thin"/>
                <a:ea typeface="ProximaNovaT-Thin"/>
                <a:cs typeface="ProximaNovaT-Thin"/>
                <a:sym typeface="ProximaNovaT-Thin"/>
              </a:defRPr>
            </a:pPr>
            <a:r>
              <a:rPr dirty="0"/>
              <a:t>Toekomst beroepsgerichte </a:t>
            </a:r>
          </a:p>
          <a:p>
            <a:pPr algn="l" defTabSz="841247">
              <a:lnSpc>
                <a:spcPct val="70000"/>
              </a:lnSpc>
              <a:defRPr sz="4600">
                <a:solidFill>
                  <a:srgbClr val="FFFFFF"/>
                </a:solidFill>
                <a:latin typeface="ProximaNovaT-Thin"/>
                <a:ea typeface="ProximaNovaT-Thin"/>
                <a:cs typeface="ProximaNovaT-Thin"/>
                <a:sym typeface="ProximaNovaT-Thin"/>
              </a:defRPr>
            </a:pPr>
            <a:r>
              <a:rPr dirty="0"/>
              <a:t>programma’s vmbo</a:t>
            </a:r>
          </a:p>
        </p:txBody>
      </p:sp>
      <p:sp>
        <p:nvSpPr>
          <p:cNvPr id="97" name="Ondertitel 2"/>
          <p:cNvSpPr txBox="1">
            <a:spLocks noGrp="1"/>
          </p:cNvSpPr>
          <p:nvPr>
            <p:ph type="subTitle" sz="quarter" idx="1"/>
          </p:nvPr>
        </p:nvSpPr>
        <p:spPr>
          <a:xfrm>
            <a:off x="495300" y="1671637"/>
            <a:ext cx="4510114" cy="643193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rgbClr val="692D2E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Advies van SPV aan OCW </a:t>
            </a:r>
          </a:p>
        </p:txBody>
      </p:sp>
      <p:sp>
        <p:nvSpPr>
          <p:cNvPr id="98" name="Februari 2022"/>
          <p:cNvSpPr txBox="1"/>
          <p:nvPr/>
        </p:nvSpPr>
        <p:spPr>
          <a:xfrm>
            <a:off x="10541466" y="6266179"/>
            <a:ext cx="1446869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15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r>
              <a:rPr dirty="0"/>
              <a:t>Februari 2022</a:t>
            </a:r>
          </a:p>
        </p:txBody>
      </p:sp>
      <p:pic>
        <p:nvPicPr>
          <p:cNvPr id="99" name="Stichting Platforms VMBO Logo.png" descr="Stichting Platforms VMBO Logo.png"/>
          <p:cNvPicPr>
            <a:picLocks noChangeAspect="1"/>
          </p:cNvPicPr>
          <p:nvPr/>
        </p:nvPicPr>
        <p:blipFill>
          <a:blip r:embed="rId4"/>
          <a:srcRect l="51" r="51"/>
          <a:stretch>
            <a:fillRect/>
          </a:stretch>
        </p:blipFill>
        <p:spPr>
          <a:xfrm>
            <a:off x="451015" y="5092443"/>
            <a:ext cx="1969816" cy="1395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5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PVMBO Schrijven.jpg" descr="SPVMBO Schrijven.jpg"/>
          <p:cNvPicPr>
            <a:picLocks noChangeAspect="1"/>
          </p:cNvPicPr>
          <p:nvPr/>
        </p:nvPicPr>
        <p:blipFill>
          <a:blip r:embed="rId2"/>
          <a:srcRect t="1781" b="1781"/>
          <a:stretch>
            <a:fillRect/>
          </a:stretch>
        </p:blipFill>
        <p:spPr>
          <a:xfrm flipH="1">
            <a:off x="7378700" y="-14486"/>
            <a:ext cx="5469479" cy="7911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SPVMBO Presentatie Achtergronden 960x540px6.png" descr="SPVMBO Presentatie Achtergronden 960x540px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el 1"/>
          <p:cNvSpPr txBox="1"/>
          <p:nvPr/>
        </p:nvSpPr>
        <p:spPr>
          <a:xfrm>
            <a:off x="8280400" y="5423881"/>
            <a:ext cx="7897174" cy="976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70000"/>
              </a:lnSpc>
              <a:defRPr sz="4000">
                <a:solidFill>
                  <a:srgbClr val="FFFFFF"/>
                </a:solidFill>
                <a:latin typeface="ProximaNovaT-Thin"/>
                <a:ea typeface="ProximaNovaT-Thin"/>
                <a:cs typeface="ProximaNovaT-Thin"/>
                <a:sym typeface="ProximaNovaT-Thin"/>
              </a:defRPr>
            </a:lvl1pPr>
          </a:lstStyle>
          <a:p>
            <a:endParaRPr dirty="0"/>
          </a:p>
        </p:txBody>
      </p:sp>
      <p:sp>
        <p:nvSpPr>
          <p:cNvPr id="119" name="Tijdelijke aanduiding voor inhoud 2"/>
          <p:cNvSpPr txBox="1"/>
          <p:nvPr/>
        </p:nvSpPr>
        <p:spPr>
          <a:xfrm>
            <a:off x="914841" y="1092929"/>
            <a:ext cx="5180622" cy="598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1000"/>
              </a:spcBef>
              <a:buFont typeface="Arial"/>
              <a:defRPr sz="2000" b="1">
                <a:solidFill>
                  <a:srgbClr val="636463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nl-NL" dirty="0"/>
              <a:t>OCW werkt aan plannen voor de doorontwikkeling van het vmbo.</a:t>
            </a:r>
          </a:p>
          <a:p>
            <a:pPr>
              <a:spcBef>
                <a:spcPts val="1000"/>
              </a:spcBef>
              <a:buFont typeface="Arial"/>
              <a:defRPr sz="2000" b="1">
                <a:solidFill>
                  <a:srgbClr val="636463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nl-NL" dirty="0"/>
          </a:p>
          <a:p>
            <a:pPr>
              <a:spcBef>
                <a:spcPts val="1000"/>
              </a:spcBef>
              <a:buFont typeface="Arial"/>
              <a:defRPr sz="2000" b="1">
                <a:solidFill>
                  <a:srgbClr val="636463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nl-NL" dirty="0"/>
              <a:t>Reden:</a:t>
            </a:r>
          </a:p>
          <a:p>
            <a:pPr marL="342900" indent="-342900">
              <a:spcBef>
                <a:spcPts val="1000"/>
              </a:spcBef>
              <a:buFontTx/>
              <a:buChar char="-"/>
              <a:defRPr sz="2000" b="1">
                <a:solidFill>
                  <a:srgbClr val="636463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nl-NL" dirty="0"/>
              <a:t>Krimp van leerlingaantal</a:t>
            </a:r>
          </a:p>
          <a:p>
            <a:pPr marL="342900" indent="-342900">
              <a:spcBef>
                <a:spcPts val="1000"/>
              </a:spcBef>
              <a:buFontTx/>
              <a:buChar char="-"/>
              <a:defRPr sz="2000" b="1">
                <a:solidFill>
                  <a:srgbClr val="636463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nl-NL" dirty="0"/>
              <a:t>Organisatie in de school</a:t>
            </a:r>
          </a:p>
          <a:p>
            <a:pPr marL="342900" indent="-342900">
              <a:spcBef>
                <a:spcPts val="1000"/>
              </a:spcBef>
              <a:buFontTx/>
              <a:buChar char="-"/>
              <a:defRPr sz="2000" b="1">
                <a:solidFill>
                  <a:srgbClr val="636463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nl-NL" dirty="0"/>
              <a:t>Terugloop aanbod</a:t>
            </a:r>
            <a:br>
              <a:rPr lang="nl-NL" dirty="0"/>
            </a:br>
            <a:r>
              <a:rPr lang="nl-NL" dirty="0"/>
              <a:t>(Let op STO!)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810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E36BB3C5-822B-45E1-A81E-5CC3176C6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6" name="SPVMBO Presentatie Achtergronden 960x540px7.png" descr="SPVMBO Presentatie Achtergronden 960x540px7.png"/>
          <p:cNvPicPr>
            <a:picLocks noChangeAspect="1"/>
          </p:cNvPicPr>
          <p:nvPr/>
        </p:nvPicPr>
        <p:blipFill>
          <a:blip r:embed="rId2"/>
          <a:srcRect t="13380" r="2" b="2"/>
          <a:stretch>
            <a:fillRect/>
          </a:stretch>
        </p:blipFill>
        <p:spPr>
          <a:xfrm>
            <a:off x="579264" y="365141"/>
            <a:ext cx="6288262" cy="3016747"/>
          </a:xfrm>
          <a:prstGeom prst="rect">
            <a:avLst/>
          </a:prstGeom>
        </p:spPr>
      </p:pic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FB39ECA9-4CDE-4883-98E8-287E905E9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7483D0-BAEB-4927-88AD-76F5DA846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DBB7B12-4298-4CFB-B539-44A91C930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489305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ijdelijke aanduiding voor inhoud 2"/>
          <p:cNvSpPr txBox="1"/>
          <p:nvPr/>
        </p:nvSpPr>
        <p:spPr>
          <a:xfrm>
            <a:off x="3360563" y="3849688"/>
            <a:ext cx="3315810" cy="21050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  <a:p>
            <a:pPr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1700" dirty="0"/>
              <a:t>Kamerbrief eind 2025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sz="1700" dirty="0"/>
              <a:t>Invoering niet voor 2028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  <a:p>
            <a:pPr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  <a:p>
            <a:pPr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636463"/>
                </a:solidFill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lang="en-US" sz="1700" dirty="0"/>
          </a:p>
        </p:txBody>
      </p:sp>
      <p:pic>
        <p:nvPicPr>
          <p:cNvPr id="125" name="SPVMBO Studenten 01 overleg.jpg" descr="SPVMBO Studenten 01 overleg.jpg"/>
          <p:cNvPicPr>
            <a:picLocks noChangeAspect="1"/>
          </p:cNvPicPr>
          <p:nvPr/>
        </p:nvPicPr>
        <p:blipFill>
          <a:blip r:embed="rId3"/>
          <a:srcRect r="-1" b="16048"/>
          <a:stretch>
            <a:fillRect/>
          </a:stretch>
        </p:blipFill>
        <p:spPr>
          <a:xfrm flipH="1">
            <a:off x="7048500" y="365109"/>
            <a:ext cx="4621006" cy="5811838"/>
          </a:xfrm>
          <a:prstGeom prst="rect">
            <a:avLst/>
          </a:prstGeom>
        </p:spPr>
      </p:pic>
      <p:sp>
        <p:nvSpPr>
          <p:cNvPr id="127" name="Titel 1"/>
          <p:cNvSpPr txBox="1"/>
          <p:nvPr/>
        </p:nvSpPr>
        <p:spPr>
          <a:xfrm>
            <a:off x="685800" y="5449281"/>
            <a:ext cx="7897174" cy="976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70000"/>
              </a:lnSpc>
              <a:defRPr sz="4000">
                <a:solidFill>
                  <a:srgbClr val="FFFFFF"/>
                </a:solidFill>
                <a:latin typeface="ProximaNovaT-Thin"/>
                <a:ea typeface="ProximaNovaT-Thin"/>
                <a:cs typeface="ProximaNovaT-Thin"/>
                <a:sym typeface="ProximaNovaT-Thin"/>
              </a:defRPr>
            </a:lvl1pPr>
          </a:lstStyle>
          <a:p>
            <a:endParaRPr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D8409C-E17A-D04C-B058-028C045485B8}"/>
              </a:ext>
            </a:extLst>
          </p:cNvPr>
          <p:cNvSpPr txBox="1"/>
          <p:nvPr/>
        </p:nvSpPr>
        <p:spPr>
          <a:xfrm>
            <a:off x="1500188" y="2714625"/>
            <a:ext cx="117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Doel</a:t>
            </a:r>
          </a:p>
        </p:txBody>
      </p:sp>
    </p:spTree>
    <p:extLst>
      <p:ext uri="{BB962C8B-B14F-4D97-AF65-F5344CB8AC3E}">
        <p14:creationId xmlns:p14="http://schemas.microsoft.com/office/powerpoint/2010/main" val="3071049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1BCF7E4-CF14-5242-869F-EC4909772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68" y="1973183"/>
            <a:ext cx="5987463" cy="25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el 7">
            <a:extLst>
              <a:ext uri="{FF2B5EF4-FFF2-40B4-BE49-F238E27FC236}">
                <a16:creationId xmlns:a16="http://schemas.microsoft.com/office/drawing/2014/main" id="{DDB2FAF9-907A-064F-80D5-DFFE013398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29550" y="547712"/>
            <a:ext cx="3524250" cy="5577367"/>
          </a:xfrm>
          <a:prstGeom prst="rect">
            <a:avLst/>
          </a:prstGeom>
        </p:spPr>
        <p:txBody>
          <a:bodyPr rtlCol="0" anchorCtr="0">
            <a:normAutofit/>
          </a:bodyPr>
          <a:lstStyle/>
          <a:p>
            <a:r>
              <a:rPr lang="nl-NL" sz="3300" b="1" dirty="0"/>
              <a:t>Sterk Techniekonderwijs</a:t>
            </a:r>
            <a:endParaRPr lang="nl-NL" sz="3300" b="1" spc="200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9152906-2132-49E7-BC96-199C04468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759041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28033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14859</TotalTime>
  <Words>410</Words>
  <Application>Microsoft Macintosh PowerPoint</Application>
  <PresentationFormat>Breedbeeld</PresentationFormat>
  <Paragraphs>94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Actuele ontwikkelingen in het vmbo</vt:lpstr>
      <vt:lpstr>Agenda</vt:lpstr>
      <vt:lpstr>Experiment PIE/BWI </vt:lpstr>
      <vt:lpstr>Andere experimen-ten</vt:lpstr>
      <vt:lpstr>Toekomst beroepsgerichte  programma’s vmbo</vt:lpstr>
      <vt:lpstr>PowerPoint-presentatie</vt:lpstr>
      <vt:lpstr>PowerPoint-presentatie</vt:lpstr>
      <vt:lpstr>PowerPoint-presentatie</vt:lpstr>
      <vt:lpstr>Sterk Techniekonderwijs</vt:lpstr>
      <vt:lpstr>Resultaten tot nu toe</vt:lpstr>
      <vt:lpstr>2025-2028</vt:lpstr>
      <vt:lpstr>Tech-kwadraat</vt:lpstr>
      <vt:lpstr>PowerPoint-presentatie</vt:lpstr>
      <vt:lpstr>PowerPoint-presentatie</vt:lpstr>
      <vt:lpstr>Wet doorlopende leerroutes</vt:lpstr>
      <vt:lpstr>PowerPoint-presentatie</vt:lpstr>
      <vt:lpstr>Laatste ontwikkelingen</vt:lpstr>
      <vt:lpstr>PowerPoint-presentatie</vt:lpstr>
      <vt:lpstr>Dank voor uw aandacht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Info | Sterk Beroepsonderwijs</dc:creator>
  <cp:lastModifiedBy>Info | Sterk Techniekonderwijs</cp:lastModifiedBy>
  <cp:revision>14</cp:revision>
  <cp:lastPrinted>2025-06-03T07:19:55Z</cp:lastPrinted>
  <dcterms:created xsi:type="dcterms:W3CDTF">2022-05-27T06:30:56Z</dcterms:created>
  <dcterms:modified xsi:type="dcterms:W3CDTF">2025-06-04T15:16:48Z</dcterms:modified>
</cp:coreProperties>
</file>