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customXml/itemProps10.xml" ContentType="application/vnd.openxmlformats-officedocument.customXmlProperties+xml"/>
  <Override PartName="/customXml/itemProps11.xml" ContentType="application/vnd.openxmlformats-officedocument.customXmlProperties+xml"/>
  <Override PartName="/customXml/itemProps12.xml" ContentType="application/vnd.openxmlformats-officedocument.customXmlProperties+xml"/>
  <Override PartName="/customXml/itemProps1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4"/>
    <p:sldMasterId id="2147483668" r:id="rId15"/>
  </p:sldMasterIdLst>
  <p:notesMasterIdLst>
    <p:notesMasterId r:id="rId27"/>
  </p:notesMasterIdLst>
  <p:sldIdLst>
    <p:sldId id="257" r:id="rId16"/>
    <p:sldId id="444" r:id="rId17"/>
    <p:sldId id="687" r:id="rId18"/>
    <p:sldId id="680" r:id="rId19"/>
    <p:sldId id="682" r:id="rId20"/>
    <p:sldId id="683" r:id="rId21"/>
    <p:sldId id="684" r:id="rId22"/>
    <p:sldId id="685" r:id="rId23"/>
    <p:sldId id="686" r:id="rId24"/>
    <p:sldId id="688" r:id="rId25"/>
    <p:sldId id="262" r:id="rId26"/>
  </p:sldIdLst>
  <p:sldSz cx="12192000" cy="6858000"/>
  <p:notesSz cx="6797675" cy="9926638"/>
  <p:defaultTextStyle>
    <a:defPPr>
      <a:defRPr lang="nl-NL"/>
    </a:defPPr>
    <a:lvl1pPr algn="l" defTabSz="457200" rtl="0" fontAlgn="base">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457200" algn="l" defTabSz="457200" rtl="0" fontAlgn="base">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914400" algn="l" defTabSz="457200" rtl="0" fontAlgn="base">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371600" algn="l" defTabSz="457200" rtl="0" fontAlgn="base">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828800" algn="l" defTabSz="457200" rtl="0" fontAlgn="base">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valleionderwijsconcepten@gmail.com" initials="v" lastIdx="1" clrIdx="0">
    <p:extLst>
      <p:ext uri="{19B8F6BF-5375-455C-9EA6-DF929625EA0E}">
        <p15:presenceInfo xmlns:p15="http://schemas.microsoft.com/office/powerpoint/2012/main" userId="14f602cc72eb1905"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B47"/>
    <a:srgbClr val="601714"/>
    <a:srgbClr val="EEA83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76471" autoAdjust="0"/>
  </p:normalViewPr>
  <p:slideViewPr>
    <p:cSldViewPr snapToGrid="0" snapToObjects="1">
      <p:cViewPr varScale="1">
        <p:scale>
          <a:sx n="82" d="100"/>
          <a:sy n="82" d="100"/>
        </p:scale>
        <p:origin x="1632" y="78"/>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customXml" Target="../customXml/item8.xml"/><Relationship Id="rId13" Type="http://schemas.openxmlformats.org/officeDocument/2006/relationships/customXml" Target="../customXml/item13.xml"/><Relationship Id="rId18" Type="http://schemas.openxmlformats.org/officeDocument/2006/relationships/slide" Target="slides/slide3.xml"/><Relationship Id="rId26" Type="http://schemas.openxmlformats.org/officeDocument/2006/relationships/slide" Target="slides/slide11.xml"/><Relationship Id="rId3" Type="http://schemas.openxmlformats.org/officeDocument/2006/relationships/customXml" Target="../customXml/item3.xml"/><Relationship Id="rId21" Type="http://schemas.openxmlformats.org/officeDocument/2006/relationships/slide" Target="slides/slide6.xml"/><Relationship Id="rId7" Type="http://schemas.openxmlformats.org/officeDocument/2006/relationships/customXml" Target="../customXml/item7.xml"/><Relationship Id="rId12" Type="http://schemas.openxmlformats.org/officeDocument/2006/relationships/customXml" Target="../customXml/item12.xml"/><Relationship Id="rId17" Type="http://schemas.openxmlformats.org/officeDocument/2006/relationships/slide" Target="slides/slide2.xml"/><Relationship Id="rId25" Type="http://schemas.openxmlformats.org/officeDocument/2006/relationships/slide" Target="slides/slide10.xml"/><Relationship Id="rId2" Type="http://schemas.openxmlformats.org/officeDocument/2006/relationships/customXml" Target="../customXml/item2.xml"/><Relationship Id="rId16" Type="http://schemas.openxmlformats.org/officeDocument/2006/relationships/slide" Target="slides/slide1.xml"/><Relationship Id="rId20" Type="http://schemas.openxmlformats.org/officeDocument/2006/relationships/slide" Target="slides/slide5.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customXml" Target="../customXml/item6.xml"/><Relationship Id="rId11" Type="http://schemas.openxmlformats.org/officeDocument/2006/relationships/customXml" Target="../customXml/item11.xml"/><Relationship Id="rId24" Type="http://schemas.openxmlformats.org/officeDocument/2006/relationships/slide" Target="slides/slide9.xml"/><Relationship Id="rId32" Type="http://schemas.openxmlformats.org/officeDocument/2006/relationships/tableStyles" Target="tableStyles.xml"/><Relationship Id="rId5" Type="http://schemas.openxmlformats.org/officeDocument/2006/relationships/customXml" Target="../customXml/item5.xml"/><Relationship Id="rId15" Type="http://schemas.openxmlformats.org/officeDocument/2006/relationships/slideMaster" Target="slideMasters/slideMaster2.xml"/><Relationship Id="rId23" Type="http://schemas.openxmlformats.org/officeDocument/2006/relationships/slide" Target="slides/slide8.xml"/><Relationship Id="rId28" Type="http://schemas.openxmlformats.org/officeDocument/2006/relationships/commentAuthors" Target="commentAuthors.xml"/><Relationship Id="rId10" Type="http://schemas.openxmlformats.org/officeDocument/2006/relationships/customXml" Target="../customXml/item10.xml"/><Relationship Id="rId19" Type="http://schemas.openxmlformats.org/officeDocument/2006/relationships/slide" Target="slides/slide4.xml"/><Relationship Id="rId31" Type="http://schemas.openxmlformats.org/officeDocument/2006/relationships/theme" Target="theme/theme1.xml"/><Relationship Id="rId4" Type="http://schemas.openxmlformats.org/officeDocument/2006/relationships/customXml" Target="../customXml/item4.xml"/><Relationship Id="rId9" Type="http://schemas.openxmlformats.org/officeDocument/2006/relationships/customXml" Target="../customXml/item9.xml"/><Relationship Id="rId14" Type="http://schemas.openxmlformats.org/officeDocument/2006/relationships/slideMaster" Target="slideMasters/slideMaster1.xml"/><Relationship Id="rId22" Type="http://schemas.openxmlformats.org/officeDocument/2006/relationships/slide" Target="slides/slide7.xml"/><Relationship Id="rId27" Type="http://schemas.openxmlformats.org/officeDocument/2006/relationships/notesMaster" Target="notesMasters/notesMaster1.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E58E1C8D-7ABA-664F-8A55-599F31DF71AF}" type="datetimeFigureOut">
              <a:rPr lang="nl-NL" smtClean="0"/>
              <a:t>27-5-2026</a:t>
            </a:fld>
            <a:endParaRPr lang="nl-NL"/>
          </a:p>
        </p:txBody>
      </p:sp>
      <p:sp>
        <p:nvSpPr>
          <p:cNvPr id="4" name="Tijdelijke aanduiding voor dia-afbeelding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44E203BD-C7F0-BD44-B35C-DB92FA1EA40D}" type="slidenum">
              <a:rPr lang="nl-NL" smtClean="0"/>
              <a:t>‹nr.›</a:t>
            </a:fld>
            <a:endParaRPr lang="nl-NL"/>
          </a:p>
        </p:txBody>
      </p:sp>
    </p:spTree>
    <p:extLst>
      <p:ext uri="{BB962C8B-B14F-4D97-AF65-F5344CB8AC3E}">
        <p14:creationId xmlns:p14="http://schemas.microsoft.com/office/powerpoint/2010/main" val="17132719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Filmpje tussen piebwi en ocw</a:t>
            </a:r>
          </a:p>
          <a:p>
            <a:r>
              <a:rPr lang="nl-NL"/>
              <a:t>Inkorten pie BWI</a:t>
            </a:r>
          </a:p>
          <a:p>
            <a:r>
              <a:rPr lang="nl-NL"/>
              <a:t>OCW ook kijken of ingekort kan worden.</a:t>
            </a:r>
          </a:p>
          <a:p>
            <a:endParaRPr lang="nl-NL" dirty="0"/>
          </a:p>
        </p:txBody>
      </p:sp>
      <p:sp>
        <p:nvSpPr>
          <p:cNvPr id="4" name="Tijdelijke aanduiding voor dianummer 3"/>
          <p:cNvSpPr>
            <a:spLocks noGrp="1"/>
          </p:cNvSpPr>
          <p:nvPr>
            <p:ph type="sldNum" sz="quarter" idx="5"/>
          </p:nvPr>
        </p:nvSpPr>
        <p:spPr/>
        <p:txBody>
          <a:bodyPr/>
          <a:lstStyle/>
          <a:p>
            <a:fld id="{44E203BD-C7F0-BD44-B35C-DB92FA1EA40D}" type="slidenum">
              <a:rPr lang="nl-NL" smtClean="0"/>
              <a:t>1</a:t>
            </a:fld>
            <a:endParaRPr lang="nl-NL"/>
          </a:p>
        </p:txBody>
      </p:sp>
    </p:spTree>
    <p:extLst>
      <p:ext uri="{BB962C8B-B14F-4D97-AF65-F5344CB8AC3E}">
        <p14:creationId xmlns:p14="http://schemas.microsoft.com/office/powerpoint/2010/main" val="26068423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476E60-D5FC-695B-409B-FB3356E25C72}"/>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77B44ED2-1B07-4C30-FB6E-AC57FB7904AB}"/>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2D061BFA-11FB-675B-44F3-C66E2160193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p:txBody>
      </p:sp>
      <p:sp>
        <p:nvSpPr>
          <p:cNvPr id="4" name="Tijdelijke aanduiding voor dianummer 3">
            <a:extLst>
              <a:ext uri="{FF2B5EF4-FFF2-40B4-BE49-F238E27FC236}">
                <a16:creationId xmlns:a16="http://schemas.microsoft.com/office/drawing/2014/main" id="{696D5097-631A-D84D-F271-DAADFEF647C8}"/>
              </a:ext>
            </a:extLst>
          </p:cNvPr>
          <p:cNvSpPr>
            <a:spLocks noGrp="1"/>
          </p:cNvSpPr>
          <p:nvPr>
            <p:ph type="sldNum" sz="quarter" idx="5"/>
          </p:nvPr>
        </p:nvSpPr>
        <p:spPr/>
        <p:txBody>
          <a:bodyPr/>
          <a:lstStyle/>
          <a:p>
            <a:fld id="{44E203BD-C7F0-BD44-B35C-DB92FA1EA40D}" type="slidenum">
              <a:rPr lang="nl-NL" smtClean="0"/>
              <a:t>10</a:t>
            </a:fld>
            <a:endParaRPr lang="nl-NL"/>
          </a:p>
        </p:txBody>
      </p:sp>
    </p:spTree>
    <p:extLst>
      <p:ext uri="{BB962C8B-B14F-4D97-AF65-F5344CB8AC3E}">
        <p14:creationId xmlns:p14="http://schemas.microsoft.com/office/powerpoint/2010/main" val="4091398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44E203BD-C7F0-BD44-B35C-DB92FA1EA40D}" type="slidenum">
              <a:rPr lang="nl-NL" smtClean="0"/>
              <a:t>2</a:t>
            </a:fld>
            <a:endParaRPr lang="nl-NL"/>
          </a:p>
        </p:txBody>
      </p:sp>
    </p:spTree>
    <p:extLst>
      <p:ext uri="{BB962C8B-B14F-4D97-AF65-F5344CB8AC3E}">
        <p14:creationId xmlns:p14="http://schemas.microsoft.com/office/powerpoint/2010/main" val="35931730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070269-94CC-F6E3-2E34-B74CA22B7B9E}"/>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194141E4-B924-F617-650C-8E71975FB1D6}"/>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7F8BA8BD-2242-B4D3-8668-41E65AB3E9C6}"/>
              </a:ext>
            </a:extLst>
          </p:cNvPr>
          <p:cNvSpPr>
            <a:spLocks noGrp="1"/>
          </p:cNvSpPr>
          <p:nvPr>
            <p:ph type="body" idx="1"/>
          </p:nvPr>
        </p:nvSpPr>
        <p:spPr/>
        <p:txBody>
          <a:bodyPr/>
          <a:lstStyle/>
          <a:p>
            <a:r>
              <a:rPr lang="nl-NL" dirty="0"/>
              <a:t>Paar kleine wijzigingen noemen naar aanleiding van input </a:t>
            </a:r>
            <a:r>
              <a:rPr lang="nl-NL"/>
              <a:t>van docenten</a:t>
            </a:r>
            <a:endParaRPr lang="nl-NL" dirty="0"/>
          </a:p>
        </p:txBody>
      </p:sp>
      <p:sp>
        <p:nvSpPr>
          <p:cNvPr id="4" name="Tijdelijke aanduiding voor dianummer 3">
            <a:extLst>
              <a:ext uri="{FF2B5EF4-FFF2-40B4-BE49-F238E27FC236}">
                <a16:creationId xmlns:a16="http://schemas.microsoft.com/office/drawing/2014/main" id="{7EAEC71F-A00C-F983-D835-EBEF0D7A6907}"/>
              </a:ext>
            </a:extLst>
          </p:cNvPr>
          <p:cNvSpPr>
            <a:spLocks noGrp="1"/>
          </p:cNvSpPr>
          <p:nvPr>
            <p:ph type="sldNum" sz="quarter" idx="5"/>
          </p:nvPr>
        </p:nvSpPr>
        <p:spPr/>
        <p:txBody>
          <a:bodyPr/>
          <a:lstStyle/>
          <a:p>
            <a:fld id="{44E203BD-C7F0-BD44-B35C-DB92FA1EA40D}" type="slidenum">
              <a:rPr lang="nl-NL" smtClean="0"/>
              <a:t>3</a:t>
            </a:fld>
            <a:endParaRPr lang="nl-NL"/>
          </a:p>
        </p:txBody>
      </p:sp>
    </p:spTree>
    <p:extLst>
      <p:ext uri="{BB962C8B-B14F-4D97-AF65-F5344CB8AC3E}">
        <p14:creationId xmlns:p14="http://schemas.microsoft.com/office/powerpoint/2010/main" val="17770333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p:txBody>
      </p:sp>
      <p:sp>
        <p:nvSpPr>
          <p:cNvPr id="4" name="Tijdelijke aanduiding voor dianummer 3"/>
          <p:cNvSpPr>
            <a:spLocks noGrp="1"/>
          </p:cNvSpPr>
          <p:nvPr>
            <p:ph type="sldNum" sz="quarter" idx="5"/>
          </p:nvPr>
        </p:nvSpPr>
        <p:spPr/>
        <p:txBody>
          <a:bodyPr/>
          <a:lstStyle/>
          <a:p>
            <a:fld id="{44E203BD-C7F0-BD44-B35C-DB92FA1EA40D}" type="slidenum">
              <a:rPr lang="nl-NL" smtClean="0"/>
              <a:t>4</a:t>
            </a:fld>
            <a:endParaRPr lang="nl-NL"/>
          </a:p>
        </p:txBody>
      </p:sp>
    </p:spTree>
    <p:extLst>
      <p:ext uri="{BB962C8B-B14F-4D97-AF65-F5344CB8AC3E}">
        <p14:creationId xmlns:p14="http://schemas.microsoft.com/office/powerpoint/2010/main" val="1930231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Koppenmaat bepalen aan de hand van een tekening en toepassen wel. Dus uitrekenen hoeveel koppen een </a:t>
            </a:r>
            <a:r>
              <a:rPr lang="nl-NL" dirty="0" err="1"/>
              <a:t>muurdam</a:t>
            </a:r>
            <a:r>
              <a:rPr lang="nl-NL" dirty="0"/>
              <a:t> of muuropening breed is moet de kader leerling wel kunnen.</a:t>
            </a:r>
          </a:p>
        </p:txBody>
      </p:sp>
      <p:sp>
        <p:nvSpPr>
          <p:cNvPr id="4" name="Tijdelijke aanduiding voor dianummer 3"/>
          <p:cNvSpPr>
            <a:spLocks noGrp="1"/>
          </p:cNvSpPr>
          <p:nvPr>
            <p:ph type="sldNum" sz="quarter" idx="5"/>
          </p:nvPr>
        </p:nvSpPr>
        <p:spPr/>
        <p:txBody>
          <a:bodyPr/>
          <a:lstStyle/>
          <a:p>
            <a:fld id="{44E203BD-C7F0-BD44-B35C-DB92FA1EA40D}" type="slidenum">
              <a:rPr lang="nl-NL" smtClean="0"/>
              <a:t>5</a:t>
            </a:fld>
            <a:endParaRPr lang="nl-NL"/>
          </a:p>
        </p:txBody>
      </p:sp>
    </p:spTree>
    <p:extLst>
      <p:ext uri="{BB962C8B-B14F-4D97-AF65-F5344CB8AC3E}">
        <p14:creationId xmlns:p14="http://schemas.microsoft.com/office/powerpoint/2010/main" val="17342723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p:txBody>
      </p:sp>
      <p:sp>
        <p:nvSpPr>
          <p:cNvPr id="4" name="Tijdelijke aanduiding voor dianummer 3"/>
          <p:cNvSpPr>
            <a:spLocks noGrp="1"/>
          </p:cNvSpPr>
          <p:nvPr>
            <p:ph type="sldNum" sz="quarter" idx="5"/>
          </p:nvPr>
        </p:nvSpPr>
        <p:spPr/>
        <p:txBody>
          <a:bodyPr/>
          <a:lstStyle/>
          <a:p>
            <a:fld id="{44E203BD-C7F0-BD44-B35C-DB92FA1EA40D}" type="slidenum">
              <a:rPr lang="nl-NL" smtClean="0"/>
              <a:t>6</a:t>
            </a:fld>
            <a:endParaRPr lang="nl-NL"/>
          </a:p>
        </p:txBody>
      </p:sp>
    </p:spTree>
    <p:extLst>
      <p:ext uri="{BB962C8B-B14F-4D97-AF65-F5344CB8AC3E}">
        <p14:creationId xmlns:p14="http://schemas.microsoft.com/office/powerpoint/2010/main" val="33486032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Dus niets meer in 2D tekenen zelf</a:t>
            </a:r>
          </a:p>
        </p:txBody>
      </p:sp>
      <p:sp>
        <p:nvSpPr>
          <p:cNvPr id="4" name="Tijdelijke aanduiding voor dianummer 3"/>
          <p:cNvSpPr>
            <a:spLocks noGrp="1"/>
          </p:cNvSpPr>
          <p:nvPr>
            <p:ph type="sldNum" sz="quarter" idx="5"/>
          </p:nvPr>
        </p:nvSpPr>
        <p:spPr/>
        <p:txBody>
          <a:bodyPr/>
          <a:lstStyle/>
          <a:p>
            <a:fld id="{44E203BD-C7F0-BD44-B35C-DB92FA1EA40D}" type="slidenum">
              <a:rPr lang="nl-NL" smtClean="0"/>
              <a:t>7</a:t>
            </a:fld>
            <a:endParaRPr lang="nl-NL"/>
          </a:p>
        </p:txBody>
      </p:sp>
    </p:spTree>
    <p:extLst>
      <p:ext uri="{BB962C8B-B14F-4D97-AF65-F5344CB8AC3E}">
        <p14:creationId xmlns:p14="http://schemas.microsoft.com/office/powerpoint/2010/main" val="26631083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0F10BF-1509-8790-8E3F-2A8A6C34A01D}"/>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CB58B3E9-C6B9-3276-B6CF-D0D02F2AE8F6}"/>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8589643C-2ED6-A44E-7188-96BD79FD194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p:txBody>
      </p:sp>
      <p:sp>
        <p:nvSpPr>
          <p:cNvPr id="4" name="Tijdelijke aanduiding voor dianummer 3">
            <a:extLst>
              <a:ext uri="{FF2B5EF4-FFF2-40B4-BE49-F238E27FC236}">
                <a16:creationId xmlns:a16="http://schemas.microsoft.com/office/drawing/2014/main" id="{AB86C8AD-5329-2793-4BCC-B36271496BAF}"/>
              </a:ext>
            </a:extLst>
          </p:cNvPr>
          <p:cNvSpPr>
            <a:spLocks noGrp="1"/>
          </p:cNvSpPr>
          <p:nvPr>
            <p:ph type="sldNum" sz="quarter" idx="5"/>
          </p:nvPr>
        </p:nvSpPr>
        <p:spPr/>
        <p:txBody>
          <a:bodyPr/>
          <a:lstStyle/>
          <a:p>
            <a:fld id="{44E203BD-C7F0-BD44-B35C-DB92FA1EA40D}" type="slidenum">
              <a:rPr lang="nl-NL" smtClean="0"/>
              <a:t>8</a:t>
            </a:fld>
            <a:endParaRPr lang="nl-NL"/>
          </a:p>
        </p:txBody>
      </p:sp>
    </p:spTree>
    <p:extLst>
      <p:ext uri="{BB962C8B-B14F-4D97-AF65-F5344CB8AC3E}">
        <p14:creationId xmlns:p14="http://schemas.microsoft.com/office/powerpoint/2010/main" val="27995567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247A2A-1945-1D7B-1959-FCEBE13E68BA}"/>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9719C727-27BC-58DA-DAFC-938E80AFFB0D}"/>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24D55A9D-7478-8162-77D9-9D615EC1E48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p:txBody>
      </p:sp>
      <p:sp>
        <p:nvSpPr>
          <p:cNvPr id="4" name="Tijdelijke aanduiding voor dianummer 3">
            <a:extLst>
              <a:ext uri="{FF2B5EF4-FFF2-40B4-BE49-F238E27FC236}">
                <a16:creationId xmlns:a16="http://schemas.microsoft.com/office/drawing/2014/main" id="{EB85EEF7-1FD0-4965-7B2C-C0E113615C34}"/>
              </a:ext>
            </a:extLst>
          </p:cNvPr>
          <p:cNvSpPr>
            <a:spLocks noGrp="1"/>
          </p:cNvSpPr>
          <p:nvPr>
            <p:ph type="sldNum" sz="quarter" idx="5"/>
          </p:nvPr>
        </p:nvSpPr>
        <p:spPr/>
        <p:txBody>
          <a:bodyPr/>
          <a:lstStyle/>
          <a:p>
            <a:fld id="{44E203BD-C7F0-BD44-B35C-DB92FA1EA40D}" type="slidenum">
              <a:rPr lang="nl-NL" smtClean="0"/>
              <a:t>9</a:t>
            </a:fld>
            <a:endParaRPr lang="nl-NL"/>
          </a:p>
        </p:txBody>
      </p:sp>
    </p:spTree>
    <p:extLst>
      <p:ext uri="{BB962C8B-B14F-4D97-AF65-F5344CB8AC3E}">
        <p14:creationId xmlns:p14="http://schemas.microsoft.com/office/powerpoint/2010/main" val="1018701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customXml" Target="../../customXml/item2.xml"/><Relationship Id="rId1" Type="http://schemas.openxmlformats.org/officeDocument/2006/relationships/customXml" Target="../../customXml/item9.xml"/></Relationships>
</file>

<file path=ppt/slideLayouts/_rels/slideLayout27.xml.rels><?xml version="1.0" encoding="UTF-8" standalone="yes"?>
<Relationships xmlns="http://schemas.openxmlformats.org/package/2006/relationships"><Relationship Id="rId3" Type="http://schemas.openxmlformats.org/officeDocument/2006/relationships/customXml" Target="../../customXml/item5.xml"/><Relationship Id="rId2" Type="http://schemas.openxmlformats.org/officeDocument/2006/relationships/customXml" Target="../../customXml/item11.xml"/><Relationship Id="rId1" Type="http://schemas.openxmlformats.org/officeDocument/2006/relationships/customXml" Target="../../customXml/item10.xml"/><Relationship Id="rId4"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customXml" Target="../../customXml/item12.xml"/></Relationships>
</file>

<file path=ppt/slideLayouts/_rels/slideLayout2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customXml" Target="../../customXml/item6.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customXml" Target="../../customXml/item4.xml"/><Relationship Id="rId1" Type="http://schemas.openxmlformats.org/officeDocument/2006/relationships/customXml" Target="../../customXml/item8.xml"/></Relationships>
</file>

<file path=ppt/slideLayouts/_rels/slideLayout31.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customXml" Target="../../customXml/item7.xml"/><Relationship Id="rId1" Type="http://schemas.openxmlformats.org/officeDocument/2006/relationships/customXml" Target="../../customXml/item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customXml" Target="../../customXml/item1.xml"/><Relationship Id="rId1" Type="http://schemas.openxmlformats.org/officeDocument/2006/relationships/customXml" Target="../../customXml/item1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dia">
    <p:bg>
      <p:bgPr>
        <a:blipFill dpi="0" rotWithShape="0">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Subtitel 2">
            <a:extLst>
              <a:ext uri="{FF2B5EF4-FFF2-40B4-BE49-F238E27FC236}">
                <a16:creationId xmlns:a16="http://schemas.microsoft.com/office/drawing/2014/main" id="{B30D734E-C032-7541-999A-25C82472678D}"/>
              </a:ext>
            </a:extLst>
          </p:cNvPr>
          <p:cNvSpPr>
            <a:spLocks noGrp="1"/>
          </p:cNvSpPr>
          <p:nvPr>
            <p:ph type="subTitle" idx="1"/>
          </p:nvPr>
        </p:nvSpPr>
        <p:spPr>
          <a:xfrm>
            <a:off x="854439" y="2548328"/>
            <a:ext cx="10583056" cy="2953062"/>
          </a:xfrm>
          <a:prstGeom prst="rect">
            <a:avLst/>
          </a:prstGeom>
        </p:spPr>
        <p:txBody>
          <a:bodyPr anchor="t"/>
          <a:lstStyle>
            <a:lvl1pPr marL="0" indent="0" algn="l">
              <a:buNone/>
              <a:defRPr b="1" i="1">
                <a:solidFill>
                  <a:srgbClr val="EEA830"/>
                </a:solidFill>
                <a:latin typeface="Metron Text OT"/>
                <a:cs typeface="Metron Text O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Klik om de titelstijl van het model te bewerken</a:t>
            </a:r>
          </a:p>
        </p:txBody>
      </p:sp>
      <p:sp>
        <p:nvSpPr>
          <p:cNvPr id="10" name="Titel 9">
            <a:extLst>
              <a:ext uri="{FF2B5EF4-FFF2-40B4-BE49-F238E27FC236}">
                <a16:creationId xmlns:a16="http://schemas.microsoft.com/office/drawing/2014/main" id="{C1F29E3E-0C78-C145-97AF-BEA0394EF0E3}"/>
              </a:ext>
            </a:extLst>
          </p:cNvPr>
          <p:cNvSpPr>
            <a:spLocks noGrp="1"/>
          </p:cNvSpPr>
          <p:nvPr>
            <p:ph type="title" hasCustomPrompt="1"/>
          </p:nvPr>
        </p:nvSpPr>
        <p:spPr>
          <a:xfrm>
            <a:off x="3518338" y="1006256"/>
            <a:ext cx="7919157" cy="1325563"/>
          </a:xfrm>
          <a:prstGeom prst="rect">
            <a:avLst/>
          </a:prstGeom>
        </p:spPr>
        <p:txBody>
          <a:bodyPr/>
          <a:lstStyle>
            <a:lvl1pPr algn="l">
              <a:defRPr b="1">
                <a:solidFill>
                  <a:schemeClr val="bg1"/>
                </a:solidFill>
                <a:latin typeface="Metron Light OT" panose="02000503080000020004" pitchFamily="2" charset="77"/>
              </a:defRPr>
            </a:lvl1pPr>
          </a:lstStyle>
          <a:p>
            <a:r>
              <a:rPr lang="nl-NL" dirty="0"/>
              <a:t>Plaats hier de titel</a:t>
            </a:r>
          </a:p>
        </p:txBody>
      </p:sp>
    </p:spTree>
    <p:extLst>
      <p:ext uri="{BB962C8B-B14F-4D97-AF65-F5344CB8AC3E}">
        <p14:creationId xmlns:p14="http://schemas.microsoft.com/office/powerpoint/2010/main" val="19997930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Functie (2 personen)">
    <p:spTree>
      <p:nvGrpSpPr>
        <p:cNvPr id="1" name=""/>
        <p:cNvGrpSpPr/>
        <p:nvPr/>
      </p:nvGrpSpPr>
      <p:grpSpPr>
        <a:xfrm>
          <a:off x="0" y="0"/>
          <a:ext cx="0" cy="0"/>
          <a:chOff x="0" y="0"/>
          <a:chExt cx="0" cy="0"/>
        </a:xfrm>
      </p:grpSpPr>
      <p:sp>
        <p:nvSpPr>
          <p:cNvPr id="17" name="Tijdelijke aanduiding voor afbeelding 7">
            <a:extLst>
              <a:ext uri="{FF2B5EF4-FFF2-40B4-BE49-F238E27FC236}">
                <a16:creationId xmlns:a16="http://schemas.microsoft.com/office/drawing/2014/main" id="{E22112BD-B574-41DD-9342-4D38B4535B3E}"/>
              </a:ext>
            </a:extLst>
          </p:cNvPr>
          <p:cNvSpPr>
            <a:spLocks noGrp="1" noSelect="1"/>
          </p:cNvSpPr>
          <p:nvPr>
            <p:ph type="pic" idx="17" hasCustomPrompt="1"/>
          </p:nvPr>
        </p:nvSpPr>
        <p:spPr bwMode="gray">
          <a:xfrm>
            <a:off x="6100384" y="2146134"/>
            <a:ext cx="2290706" cy="2292204"/>
          </a:xfrm>
          <a:custGeom>
            <a:avLst/>
            <a:gdLst>
              <a:gd name="connsiteX0" fmla="*/ 1830420 w 3660840"/>
              <a:gd name="connsiteY0" fmla="*/ 0 h 3662280"/>
              <a:gd name="connsiteX1" fmla="*/ 3660840 w 3660840"/>
              <a:gd name="connsiteY1" fmla="*/ 1831140 h 3662280"/>
              <a:gd name="connsiteX2" fmla="*/ 1830420 w 3660840"/>
              <a:gd name="connsiteY2" fmla="*/ 3662280 h 3662280"/>
              <a:gd name="connsiteX3" fmla="*/ 0 w 3660840"/>
              <a:gd name="connsiteY3" fmla="*/ 1831140 h 3662280"/>
              <a:gd name="connsiteX4" fmla="*/ 1830420 w 3660840"/>
              <a:gd name="connsiteY4" fmla="*/ 0 h 3662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60840" h="3662280">
                <a:moveTo>
                  <a:pt x="1830420" y="0"/>
                </a:moveTo>
                <a:cubicBezTo>
                  <a:pt x="2841333" y="0"/>
                  <a:pt x="3660840" y="819829"/>
                  <a:pt x="3660840" y="1831140"/>
                </a:cubicBezTo>
                <a:cubicBezTo>
                  <a:pt x="3660840" y="2842451"/>
                  <a:pt x="2841333" y="3662280"/>
                  <a:pt x="1830420" y="3662280"/>
                </a:cubicBezTo>
                <a:cubicBezTo>
                  <a:pt x="819507" y="3662280"/>
                  <a:pt x="0" y="2842451"/>
                  <a:pt x="0" y="1831140"/>
                </a:cubicBezTo>
                <a:cubicBezTo>
                  <a:pt x="0" y="819829"/>
                  <a:pt x="819507" y="0"/>
                  <a:pt x="1830420" y="0"/>
                </a:cubicBezTo>
                <a:close/>
              </a:path>
            </a:pathLst>
          </a:custGeom>
        </p:spPr>
        <p:txBody>
          <a:bodyPr wrap="square" anchor="ctr">
            <a:noAutofit/>
          </a:bodyPr>
          <a:lstStyle>
            <a:lvl1pPr marL="270027" indent="-270027" algn="ctr" defTabSz="1088610" rtl="0" eaLnBrk="1" latinLnBrk="0" hangingPunct="1">
              <a:lnSpc>
                <a:spcPct val="102000"/>
              </a:lnSpc>
              <a:spcBef>
                <a:spcPts val="0"/>
              </a:spcBef>
              <a:buClr>
                <a:schemeClr val="accent1"/>
              </a:buClr>
              <a:buFont typeface="Arial" pitchFamily="34" charset="0"/>
              <a:buNone/>
              <a:defRPr/>
            </a:lvl1pPr>
          </a:lstStyle>
          <a:p>
            <a:r>
              <a:rPr lang="nl-NL" dirty="0"/>
              <a:t>[Afbeelding]</a:t>
            </a:r>
          </a:p>
        </p:txBody>
      </p:sp>
      <p:sp>
        <p:nvSpPr>
          <p:cNvPr id="13" name="***Functie (r)"/>
          <p:cNvSpPr>
            <a:spLocks noGrp="1" noSelect="1"/>
          </p:cNvSpPr>
          <p:nvPr>
            <p:ph type="body" sz="quarter" idx="23" hasCustomPrompt="1"/>
          </p:nvPr>
        </p:nvSpPr>
        <p:spPr bwMode="gray">
          <a:xfrm>
            <a:off x="8707663" y="2798767"/>
            <a:ext cx="2771278" cy="1695600"/>
          </a:xfrm>
        </p:spPr>
        <p:txBody>
          <a:bodyPr/>
          <a:lstStyle>
            <a:lvl1pPr>
              <a:defRPr/>
            </a:lvl1pPr>
          </a:lstStyle>
          <a:p>
            <a:pPr lvl="0"/>
            <a:r>
              <a:rPr lang="nl-NL" dirty="0"/>
              <a:t>[Tekst]</a:t>
            </a:r>
          </a:p>
        </p:txBody>
      </p:sp>
      <p:sp>
        <p:nvSpPr>
          <p:cNvPr id="19" name="***Tijdelijke aanduiding voor tekst 9">
            <a:extLst>
              <a:ext uri="{FF2B5EF4-FFF2-40B4-BE49-F238E27FC236}">
                <a16:creationId xmlns:a16="http://schemas.microsoft.com/office/drawing/2014/main" id="{9A479CBA-E4BF-4163-8BA7-AAACCD48EDAB}"/>
              </a:ext>
            </a:extLst>
          </p:cNvPr>
          <p:cNvSpPr>
            <a:spLocks noGrp="1" noSelect="1"/>
          </p:cNvSpPr>
          <p:nvPr>
            <p:ph type="body" sz="quarter" idx="21" hasCustomPrompt="1"/>
          </p:nvPr>
        </p:nvSpPr>
        <p:spPr bwMode="gray">
          <a:xfrm>
            <a:off x="8684136" y="2138171"/>
            <a:ext cx="1215378" cy="399261"/>
          </a:xfrm>
          <a:solidFill>
            <a:schemeClr val="accent1"/>
          </a:solidFill>
        </p:spPr>
        <p:txBody>
          <a:bodyPr wrap="none" lIns="90000" tIns="7200" rIns="90000" bIns="7200">
            <a:spAutoFit/>
          </a:bodyPr>
          <a:lstStyle>
            <a:lvl1pPr marL="0" indent="0" algn="l">
              <a:lnSpc>
                <a:spcPct val="100000"/>
              </a:lnSpc>
              <a:buFontTx/>
              <a:buNone/>
              <a:defRPr sz="2499" b="0"/>
            </a:lvl1pPr>
            <a:lvl2pPr marL="0" indent="0" algn="l">
              <a:lnSpc>
                <a:spcPct val="100000"/>
              </a:lnSpc>
              <a:buFontTx/>
              <a:buNone/>
              <a:defRPr sz="2499" b="0"/>
            </a:lvl2pPr>
            <a:lvl3pPr marL="0" indent="0" algn="l">
              <a:lnSpc>
                <a:spcPct val="100000"/>
              </a:lnSpc>
              <a:buFontTx/>
              <a:buNone/>
              <a:defRPr sz="2499" b="0"/>
            </a:lvl3pPr>
            <a:lvl4pPr marL="0" indent="0" algn="l">
              <a:lnSpc>
                <a:spcPct val="100000"/>
              </a:lnSpc>
              <a:buFontTx/>
              <a:buNone/>
              <a:defRPr sz="2499" b="0"/>
            </a:lvl4pPr>
            <a:lvl5pPr marL="0" indent="0" algn="l">
              <a:lnSpc>
                <a:spcPct val="100000"/>
              </a:lnSpc>
              <a:buFontTx/>
              <a:buNone/>
              <a:defRPr sz="2499" b="0"/>
            </a:lvl5pPr>
            <a:lvl6pPr marL="0" indent="0" algn="l">
              <a:lnSpc>
                <a:spcPct val="100000"/>
              </a:lnSpc>
              <a:buFontTx/>
              <a:buNone/>
              <a:defRPr sz="2499" b="0"/>
            </a:lvl6pPr>
            <a:lvl7pPr marL="0" indent="0" algn="l">
              <a:lnSpc>
                <a:spcPct val="100000"/>
              </a:lnSpc>
              <a:buFontTx/>
              <a:buNone/>
              <a:defRPr sz="2499" b="0"/>
            </a:lvl7pPr>
            <a:lvl8pPr marL="0" indent="0" algn="l">
              <a:lnSpc>
                <a:spcPct val="100000"/>
              </a:lnSpc>
              <a:buFontTx/>
              <a:buNone/>
              <a:defRPr sz="2499" b="0"/>
            </a:lvl8pPr>
            <a:lvl9pPr marL="0" indent="0" algn="l">
              <a:lnSpc>
                <a:spcPct val="100000"/>
              </a:lnSpc>
              <a:buFontTx/>
              <a:buNone/>
              <a:defRPr sz="2499" b="0"/>
            </a:lvl9pPr>
          </a:lstStyle>
          <a:p>
            <a:pPr lvl="0"/>
            <a:r>
              <a:rPr lang="nl-NL" dirty="0"/>
              <a:t>[Naam]</a:t>
            </a:r>
          </a:p>
        </p:txBody>
      </p:sp>
      <p:sp>
        <p:nvSpPr>
          <p:cNvPr id="8" name="Tijdelijke aanduiding voor afbeelding 7">
            <a:extLst>
              <a:ext uri="{FF2B5EF4-FFF2-40B4-BE49-F238E27FC236}">
                <a16:creationId xmlns:a16="http://schemas.microsoft.com/office/drawing/2014/main" id="{9EF48E88-B8E5-4993-8CA5-BDD3576E74C6}"/>
              </a:ext>
            </a:extLst>
          </p:cNvPr>
          <p:cNvSpPr>
            <a:spLocks noGrp="1" noSelect="1"/>
          </p:cNvSpPr>
          <p:nvPr>
            <p:ph type="pic" idx="14" hasCustomPrompt="1"/>
          </p:nvPr>
        </p:nvSpPr>
        <p:spPr bwMode="gray">
          <a:xfrm>
            <a:off x="610114" y="2146134"/>
            <a:ext cx="2290706" cy="2292204"/>
          </a:xfrm>
          <a:custGeom>
            <a:avLst/>
            <a:gdLst>
              <a:gd name="connsiteX0" fmla="*/ 1830420 w 3660840"/>
              <a:gd name="connsiteY0" fmla="*/ 0 h 3662280"/>
              <a:gd name="connsiteX1" fmla="*/ 3660840 w 3660840"/>
              <a:gd name="connsiteY1" fmla="*/ 1831140 h 3662280"/>
              <a:gd name="connsiteX2" fmla="*/ 1830420 w 3660840"/>
              <a:gd name="connsiteY2" fmla="*/ 3662280 h 3662280"/>
              <a:gd name="connsiteX3" fmla="*/ 0 w 3660840"/>
              <a:gd name="connsiteY3" fmla="*/ 1831140 h 3662280"/>
              <a:gd name="connsiteX4" fmla="*/ 1830420 w 3660840"/>
              <a:gd name="connsiteY4" fmla="*/ 0 h 3662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60840" h="3662280">
                <a:moveTo>
                  <a:pt x="1830420" y="0"/>
                </a:moveTo>
                <a:cubicBezTo>
                  <a:pt x="2841333" y="0"/>
                  <a:pt x="3660840" y="819829"/>
                  <a:pt x="3660840" y="1831140"/>
                </a:cubicBezTo>
                <a:cubicBezTo>
                  <a:pt x="3660840" y="2842451"/>
                  <a:pt x="2841333" y="3662280"/>
                  <a:pt x="1830420" y="3662280"/>
                </a:cubicBezTo>
                <a:cubicBezTo>
                  <a:pt x="819507" y="3662280"/>
                  <a:pt x="0" y="2842451"/>
                  <a:pt x="0" y="1831140"/>
                </a:cubicBezTo>
                <a:cubicBezTo>
                  <a:pt x="0" y="819829"/>
                  <a:pt x="819507" y="0"/>
                  <a:pt x="1830420" y="0"/>
                </a:cubicBezTo>
                <a:close/>
              </a:path>
            </a:pathLst>
          </a:custGeom>
        </p:spPr>
        <p:txBody>
          <a:bodyPr wrap="square" anchor="ctr">
            <a:noAutofit/>
          </a:bodyPr>
          <a:lstStyle>
            <a:lvl1pPr marL="270027" indent="-270027" algn="ctr" defTabSz="1088610" rtl="0" eaLnBrk="1" latinLnBrk="0" hangingPunct="1">
              <a:lnSpc>
                <a:spcPct val="102000"/>
              </a:lnSpc>
              <a:spcBef>
                <a:spcPts val="0"/>
              </a:spcBef>
              <a:buClr>
                <a:schemeClr val="accent1"/>
              </a:buClr>
              <a:buFont typeface="Arial" pitchFamily="34" charset="0"/>
              <a:buNone/>
              <a:defRPr/>
            </a:lvl1pPr>
          </a:lstStyle>
          <a:p>
            <a:r>
              <a:rPr lang="nl-NL" dirty="0"/>
              <a:t>[Afbeelding]</a:t>
            </a:r>
          </a:p>
        </p:txBody>
      </p:sp>
      <p:sp>
        <p:nvSpPr>
          <p:cNvPr id="5" name="***Functie (l)"/>
          <p:cNvSpPr>
            <a:spLocks noGrp="1" noSelect="1"/>
          </p:cNvSpPr>
          <p:nvPr>
            <p:ph type="body" sz="quarter" idx="22" hasCustomPrompt="1"/>
          </p:nvPr>
        </p:nvSpPr>
        <p:spPr bwMode="gray">
          <a:xfrm>
            <a:off x="3217392" y="2798767"/>
            <a:ext cx="2771278" cy="1695600"/>
          </a:xfrm>
        </p:spPr>
        <p:txBody>
          <a:bodyPr/>
          <a:lstStyle>
            <a:lvl1pPr>
              <a:defRPr/>
            </a:lvl1pPr>
          </a:lstStyle>
          <a:p>
            <a:pPr lvl="0"/>
            <a:r>
              <a:rPr lang="nl-NL" dirty="0"/>
              <a:t>[Tekst]</a:t>
            </a:r>
          </a:p>
        </p:txBody>
      </p:sp>
      <p:sp>
        <p:nvSpPr>
          <p:cNvPr id="18" name="***Tijdelijke aanduiding voor tekst 9">
            <a:extLst>
              <a:ext uri="{FF2B5EF4-FFF2-40B4-BE49-F238E27FC236}">
                <a16:creationId xmlns:a16="http://schemas.microsoft.com/office/drawing/2014/main" id="{792F614A-C7D7-4713-85A4-16AD7F26E826}"/>
              </a:ext>
            </a:extLst>
          </p:cNvPr>
          <p:cNvSpPr>
            <a:spLocks noGrp="1" noSelect="1"/>
          </p:cNvSpPr>
          <p:nvPr>
            <p:ph type="body" sz="quarter" idx="20" hasCustomPrompt="1"/>
          </p:nvPr>
        </p:nvSpPr>
        <p:spPr bwMode="gray">
          <a:xfrm>
            <a:off x="3238483" y="2138171"/>
            <a:ext cx="1215378" cy="399261"/>
          </a:xfrm>
          <a:solidFill>
            <a:schemeClr val="accent1"/>
          </a:solidFill>
        </p:spPr>
        <p:txBody>
          <a:bodyPr wrap="none" lIns="90000" tIns="7200" rIns="90000" bIns="7200">
            <a:spAutoFit/>
          </a:bodyPr>
          <a:lstStyle>
            <a:lvl1pPr marL="0" indent="0" algn="l">
              <a:lnSpc>
                <a:spcPct val="100000"/>
              </a:lnSpc>
              <a:buFontTx/>
              <a:buNone/>
              <a:defRPr sz="2499" b="0"/>
            </a:lvl1pPr>
            <a:lvl2pPr marL="0" indent="0" algn="l">
              <a:lnSpc>
                <a:spcPct val="100000"/>
              </a:lnSpc>
              <a:buFontTx/>
              <a:buNone/>
              <a:defRPr sz="2499" b="0"/>
            </a:lvl2pPr>
            <a:lvl3pPr marL="0" indent="0" algn="l">
              <a:lnSpc>
                <a:spcPct val="100000"/>
              </a:lnSpc>
              <a:buFontTx/>
              <a:buNone/>
              <a:defRPr sz="2499" b="0"/>
            </a:lvl3pPr>
            <a:lvl4pPr marL="0" indent="0" algn="l">
              <a:lnSpc>
                <a:spcPct val="100000"/>
              </a:lnSpc>
              <a:buFontTx/>
              <a:buNone/>
              <a:defRPr sz="2499" b="0"/>
            </a:lvl4pPr>
            <a:lvl5pPr marL="0" indent="0" algn="l">
              <a:lnSpc>
                <a:spcPct val="100000"/>
              </a:lnSpc>
              <a:buFontTx/>
              <a:buNone/>
              <a:defRPr sz="2499" b="0"/>
            </a:lvl5pPr>
            <a:lvl6pPr marL="0" indent="0" algn="l">
              <a:lnSpc>
                <a:spcPct val="100000"/>
              </a:lnSpc>
              <a:buFontTx/>
              <a:buNone/>
              <a:defRPr sz="2499" b="0"/>
            </a:lvl6pPr>
            <a:lvl7pPr marL="0" indent="0" algn="l">
              <a:lnSpc>
                <a:spcPct val="100000"/>
              </a:lnSpc>
              <a:buFontTx/>
              <a:buNone/>
              <a:defRPr sz="2499" b="0"/>
            </a:lvl7pPr>
            <a:lvl8pPr marL="0" indent="0" algn="l">
              <a:lnSpc>
                <a:spcPct val="100000"/>
              </a:lnSpc>
              <a:buFontTx/>
              <a:buNone/>
              <a:defRPr sz="2499" b="0"/>
            </a:lvl8pPr>
            <a:lvl9pPr marL="0" indent="0" algn="l">
              <a:lnSpc>
                <a:spcPct val="100000"/>
              </a:lnSpc>
              <a:buFontTx/>
              <a:buNone/>
              <a:defRPr sz="2499" b="0"/>
            </a:lvl9pPr>
          </a:lstStyle>
          <a:p>
            <a:pPr lvl="0"/>
            <a:r>
              <a:rPr lang="nl-NL" dirty="0"/>
              <a:t>[Naam]</a:t>
            </a:r>
          </a:p>
        </p:txBody>
      </p:sp>
      <p:sp>
        <p:nvSpPr>
          <p:cNvPr id="12" name="Tekstvak 11">
            <a:extLst>
              <a:ext uri="{FF2B5EF4-FFF2-40B4-BE49-F238E27FC236}">
                <a16:creationId xmlns:a16="http://schemas.microsoft.com/office/drawing/2014/main" id="{609ED80B-F0DD-42E9-9096-E62686BFD884}"/>
              </a:ext>
            </a:extLst>
          </p:cNvPr>
          <p:cNvSpPr txBox="1">
            <a:spLocks noSelect="1"/>
          </p:cNvSpPr>
          <p:nvPr userDrawn="1"/>
        </p:nvSpPr>
        <p:spPr>
          <a:xfrm>
            <a:off x="624078" y="613079"/>
            <a:ext cx="3048046" cy="534240"/>
          </a:xfrm>
          <a:prstGeom prst="rect">
            <a:avLst/>
          </a:prstGeom>
          <a:solidFill>
            <a:schemeClr val="tx1"/>
          </a:solidFill>
        </p:spPr>
        <p:txBody>
          <a:bodyPr wrap="square" lIns="107972" tIns="35991" rIns="35991" bIns="0" rtlCol="0">
            <a:noAutofit/>
          </a:bodyPr>
          <a:lstStyle/>
          <a:p>
            <a:r>
              <a:rPr lang="nl-NL" sz="2999" dirty="0">
                <a:solidFill>
                  <a:schemeClr val="bg1"/>
                </a:solidFill>
                <a:latin typeface="+mj-lt"/>
              </a:rPr>
              <a:t>Even voorstellen</a:t>
            </a:r>
          </a:p>
        </p:txBody>
      </p:sp>
      <p:sp>
        <p:nvSpPr>
          <p:cNvPr id="15" name="Rechthoek 9"/>
          <p:cNvSpPr>
            <a:spLocks noSelect="1"/>
          </p:cNvSpPr>
          <p:nvPr userDrawn="1"/>
        </p:nvSpPr>
        <p:spPr bwMode="gray">
          <a:xfrm>
            <a:off x="-2074780" y="3000215"/>
            <a:ext cx="1979704" cy="201296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r>
              <a:rPr lang="nl-NL" sz="1200" dirty="0">
                <a:solidFill>
                  <a:schemeClr val="tx1"/>
                </a:solidFill>
              </a:rPr>
              <a:t>In het </a:t>
            </a:r>
            <a:r>
              <a:rPr lang="nl-NL" sz="1200" dirty="0" err="1">
                <a:solidFill>
                  <a:schemeClr val="tx1"/>
                </a:solidFill>
              </a:rPr>
              <a:t>tekstvak</a:t>
            </a:r>
            <a:r>
              <a:rPr lang="nl-NL" sz="1200" dirty="0">
                <a:solidFill>
                  <a:schemeClr val="tx1"/>
                </a:solidFill>
              </a:rPr>
              <a:t> komt:</a:t>
            </a:r>
          </a:p>
          <a:p>
            <a:pPr algn="l"/>
            <a:r>
              <a:rPr lang="nl-NL" sz="1200" dirty="0">
                <a:solidFill>
                  <a:schemeClr val="tx1"/>
                </a:solidFill>
              </a:rPr>
              <a:t>Functie</a:t>
            </a:r>
          </a:p>
          <a:p>
            <a:pPr algn="l"/>
            <a:r>
              <a:rPr lang="nl-NL" sz="1200" b="1" dirty="0">
                <a:solidFill>
                  <a:schemeClr val="tx1"/>
                </a:solidFill>
              </a:rPr>
              <a:t>Mail</a:t>
            </a:r>
            <a:r>
              <a:rPr lang="nl-NL" sz="1200" dirty="0">
                <a:solidFill>
                  <a:schemeClr val="tx1"/>
                </a:solidFill>
              </a:rPr>
              <a:t> [e-mailadres]</a:t>
            </a:r>
          </a:p>
          <a:p>
            <a:pPr algn="l"/>
            <a:r>
              <a:rPr lang="nl-NL" sz="1200" b="1" dirty="0">
                <a:solidFill>
                  <a:schemeClr val="tx1"/>
                </a:solidFill>
              </a:rPr>
              <a:t>Tel.</a:t>
            </a:r>
            <a:r>
              <a:rPr lang="nl-NL" sz="1200" dirty="0">
                <a:solidFill>
                  <a:schemeClr val="tx1"/>
                </a:solidFill>
              </a:rPr>
              <a:t> [telefoonnummer]</a:t>
            </a:r>
          </a:p>
          <a:p>
            <a:pPr algn="l"/>
            <a:r>
              <a:rPr lang="nl-NL" sz="1200" b="1" dirty="0">
                <a:solidFill>
                  <a:schemeClr val="tx1"/>
                </a:solidFill>
              </a:rPr>
              <a:t>Mobiel</a:t>
            </a:r>
            <a:r>
              <a:rPr lang="nl-NL" sz="1200" dirty="0">
                <a:solidFill>
                  <a:schemeClr val="tx1"/>
                </a:solidFill>
              </a:rPr>
              <a:t> (Mobiel nummer)</a:t>
            </a:r>
          </a:p>
          <a:p>
            <a:pPr algn="l"/>
            <a:r>
              <a:rPr lang="nl-NL" sz="1200" b="1" dirty="0">
                <a:solidFill>
                  <a:schemeClr val="tx1"/>
                </a:solidFill>
              </a:rPr>
              <a:t>Twitter</a:t>
            </a:r>
            <a:r>
              <a:rPr lang="nl-NL" sz="1200" dirty="0">
                <a:solidFill>
                  <a:schemeClr val="tx1"/>
                </a:solidFill>
              </a:rPr>
              <a:t> [Twitternaam]</a:t>
            </a:r>
          </a:p>
          <a:p>
            <a:pPr algn="l"/>
            <a:r>
              <a:rPr lang="nl-NL" sz="1200" dirty="0">
                <a:solidFill>
                  <a:schemeClr val="tx1"/>
                </a:solidFill>
              </a:rPr>
              <a:t>www.inretail.nl</a:t>
            </a:r>
          </a:p>
          <a:p>
            <a:pPr algn="l"/>
            <a:r>
              <a:rPr lang="nl-NL" sz="1200" dirty="0">
                <a:solidFill>
                  <a:schemeClr val="tx1"/>
                </a:solidFill>
              </a:rPr>
              <a:t>Let op dat de kopjes Mail, Tel., Mobiel en Twitter</a:t>
            </a:r>
            <a:r>
              <a:rPr lang="nl-NL" sz="1200" baseline="0" dirty="0">
                <a:solidFill>
                  <a:schemeClr val="tx1"/>
                </a:solidFill>
              </a:rPr>
              <a:t> vet zijn. </a:t>
            </a:r>
            <a:endParaRPr lang="nl-NL" sz="1200" dirty="0">
              <a:solidFill>
                <a:schemeClr val="tx1"/>
              </a:solidFill>
            </a:endParaRPr>
          </a:p>
        </p:txBody>
      </p:sp>
      <p:sp>
        <p:nvSpPr>
          <p:cNvPr id="3" name="Date Placeholder 2"/>
          <p:cNvSpPr>
            <a:spLocks noGrp="1" noSelect="1"/>
          </p:cNvSpPr>
          <p:nvPr>
            <p:ph type="dt" sz="half" idx="24"/>
          </p:nvPr>
        </p:nvSpPr>
        <p:spPr/>
        <p:txBody>
          <a:bodyPr/>
          <a:lstStyle/>
          <a:p>
            <a:pPr algn="r"/>
            <a:fld id="{9A32A921-5900-49A9-9905-3EF5F3799B69}" type="datetime1">
              <a:rPr lang="nl-NL" noProof="1" smtClean="0"/>
              <a:t>27-5-2026</a:t>
            </a:fld>
            <a:r>
              <a:rPr lang="nl-NL" noProof="1"/>
              <a:t> |</a:t>
            </a:r>
          </a:p>
        </p:txBody>
      </p:sp>
      <p:sp>
        <p:nvSpPr>
          <p:cNvPr id="4" name="Footer Placeholder 3"/>
          <p:cNvSpPr>
            <a:spLocks noGrp="1" noSelect="1"/>
          </p:cNvSpPr>
          <p:nvPr>
            <p:ph type="ftr" sz="quarter" idx="25"/>
          </p:nvPr>
        </p:nvSpPr>
        <p:spPr/>
        <p:txBody>
          <a:bodyPr/>
          <a:lstStyle/>
          <a:p>
            <a:pPr algn="l"/>
            <a:endParaRPr lang="nl-NL" noProof="1"/>
          </a:p>
        </p:txBody>
      </p:sp>
    </p:spTree>
    <p:extLst>
      <p:ext uri="{BB962C8B-B14F-4D97-AF65-F5344CB8AC3E}">
        <p14:creationId xmlns:p14="http://schemas.microsoft.com/office/powerpoint/2010/main" val="31627815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el, kader en foto">
    <p:spTree>
      <p:nvGrpSpPr>
        <p:cNvPr id="1" name=""/>
        <p:cNvGrpSpPr/>
        <p:nvPr/>
      </p:nvGrpSpPr>
      <p:grpSpPr>
        <a:xfrm>
          <a:off x="0" y="0"/>
          <a:ext cx="0" cy="0"/>
          <a:chOff x="0" y="0"/>
          <a:chExt cx="0" cy="0"/>
        </a:xfrm>
      </p:grpSpPr>
      <p:sp>
        <p:nvSpPr>
          <p:cNvPr id="3" name="***Tijdelijke aanduiding voor inhoud 2"/>
          <p:cNvSpPr>
            <a:spLocks noGrp="1" noSelect="1"/>
          </p:cNvSpPr>
          <p:nvPr>
            <p:ph idx="1" hasCustomPrompt="1"/>
          </p:nvPr>
        </p:nvSpPr>
        <p:spPr bwMode="gray">
          <a:xfrm>
            <a:off x="624000" y="1898796"/>
            <a:ext cx="6371885" cy="3628800"/>
          </a:xfrm>
          <a:prstGeom prst="rect">
            <a:avLst/>
          </a:prstGeom>
        </p:spPr>
        <p:txBody>
          <a:bodyPr/>
          <a:lstStyle>
            <a:lvl1pPr>
              <a:defRPr baseline="0"/>
            </a:lvl1pPr>
          </a:lstStyle>
          <a:p>
            <a:pPr lvl="0"/>
            <a:r>
              <a:rPr lang="nl-NL" noProof="1"/>
              <a:t>[Typ tekst of klik op een pictogram om een object in te voegen]</a:t>
            </a:r>
          </a:p>
        </p:txBody>
      </p:sp>
      <p:sp>
        <p:nvSpPr>
          <p:cNvPr id="12" name="Tijdelijke aanduiding voor afbeelding 11">
            <a:extLst>
              <a:ext uri="{FF2B5EF4-FFF2-40B4-BE49-F238E27FC236}">
                <a16:creationId xmlns:a16="http://schemas.microsoft.com/office/drawing/2014/main" id="{AFFA9255-4823-4CFD-A93B-8996BE7229C6}"/>
              </a:ext>
            </a:extLst>
          </p:cNvPr>
          <p:cNvSpPr>
            <a:spLocks noGrp="1" noSelect="1"/>
          </p:cNvSpPr>
          <p:nvPr>
            <p:ph type="pic" idx="14" hasCustomPrompt="1"/>
          </p:nvPr>
        </p:nvSpPr>
        <p:spPr bwMode="gray">
          <a:xfrm>
            <a:off x="7698938" y="1134408"/>
            <a:ext cx="3659887" cy="3662280"/>
          </a:xfrm>
          <a:custGeom>
            <a:avLst/>
            <a:gdLst>
              <a:gd name="connsiteX0" fmla="*/ 1830420 w 3660840"/>
              <a:gd name="connsiteY0" fmla="*/ 0 h 3662280"/>
              <a:gd name="connsiteX1" fmla="*/ 3660840 w 3660840"/>
              <a:gd name="connsiteY1" fmla="*/ 1831140 h 3662280"/>
              <a:gd name="connsiteX2" fmla="*/ 1830420 w 3660840"/>
              <a:gd name="connsiteY2" fmla="*/ 3662280 h 3662280"/>
              <a:gd name="connsiteX3" fmla="*/ 0 w 3660840"/>
              <a:gd name="connsiteY3" fmla="*/ 1831140 h 3662280"/>
              <a:gd name="connsiteX4" fmla="*/ 1830420 w 3660840"/>
              <a:gd name="connsiteY4" fmla="*/ 0 h 3662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60840" h="3662280">
                <a:moveTo>
                  <a:pt x="1830420" y="0"/>
                </a:moveTo>
                <a:cubicBezTo>
                  <a:pt x="2841333" y="0"/>
                  <a:pt x="3660840" y="819829"/>
                  <a:pt x="3660840" y="1831140"/>
                </a:cubicBezTo>
                <a:cubicBezTo>
                  <a:pt x="3660840" y="2842451"/>
                  <a:pt x="2841333" y="3662280"/>
                  <a:pt x="1830420" y="3662280"/>
                </a:cubicBezTo>
                <a:cubicBezTo>
                  <a:pt x="819507" y="3662280"/>
                  <a:pt x="0" y="2842451"/>
                  <a:pt x="0" y="1831140"/>
                </a:cubicBezTo>
                <a:cubicBezTo>
                  <a:pt x="0" y="819829"/>
                  <a:pt x="819507" y="0"/>
                  <a:pt x="1830420" y="0"/>
                </a:cubicBezTo>
                <a:close/>
              </a:path>
            </a:pathLst>
          </a:custGeom>
        </p:spPr>
        <p:txBody>
          <a:bodyPr wrap="square" anchor="ctr">
            <a:noAutofit/>
          </a:bodyPr>
          <a:lstStyle>
            <a:lvl1pPr marL="270027" indent="-270027" algn="ctr" defTabSz="1088610" rtl="0" eaLnBrk="1" latinLnBrk="0" hangingPunct="1">
              <a:lnSpc>
                <a:spcPct val="102000"/>
              </a:lnSpc>
              <a:spcBef>
                <a:spcPts val="0"/>
              </a:spcBef>
              <a:buClr>
                <a:schemeClr val="accent1"/>
              </a:buClr>
              <a:buFont typeface="Arial" pitchFamily="34" charset="0"/>
              <a:buNone/>
              <a:defRPr/>
            </a:lvl1pPr>
          </a:lstStyle>
          <a:p>
            <a:r>
              <a:rPr lang="nl-NL" dirty="0"/>
              <a:t>[Afbeelding]</a:t>
            </a:r>
          </a:p>
        </p:txBody>
      </p:sp>
      <p:sp>
        <p:nvSpPr>
          <p:cNvPr id="10" name="***Tijdelijke aanduiding voor tekst 9">
            <a:extLst>
              <a:ext uri="{FF2B5EF4-FFF2-40B4-BE49-F238E27FC236}">
                <a16:creationId xmlns:a16="http://schemas.microsoft.com/office/drawing/2014/main" id="{EE1262BB-5275-4169-9476-9693DA00979C}"/>
              </a:ext>
            </a:extLst>
          </p:cNvPr>
          <p:cNvSpPr>
            <a:spLocks noGrp="1" noSelect="1"/>
          </p:cNvSpPr>
          <p:nvPr>
            <p:ph type="body" sz="quarter" idx="13" hasCustomPrompt="1"/>
          </p:nvPr>
        </p:nvSpPr>
        <p:spPr bwMode="gray">
          <a:xfrm>
            <a:off x="624077" y="1150589"/>
            <a:ext cx="1750642" cy="391991"/>
          </a:xfrm>
          <a:solidFill>
            <a:schemeClr val="accent1"/>
          </a:solidFill>
        </p:spPr>
        <p:txBody>
          <a:bodyPr wrap="none" lIns="90000" tIns="3600" rIns="90000" bIns="3600">
            <a:spAutoFit/>
          </a:bodyPr>
          <a:lstStyle>
            <a:lvl1pPr marL="0" indent="0" algn="l">
              <a:lnSpc>
                <a:spcPct val="100000"/>
              </a:lnSpc>
              <a:spcAft>
                <a:spcPts val="0"/>
              </a:spcAft>
              <a:buFontTx/>
              <a:buNone/>
              <a:defRPr sz="2499" b="0"/>
            </a:lvl1pPr>
            <a:lvl2pPr marL="0" marR="0" indent="0" algn="l" fontAlgn="auto">
              <a:lnSpc>
                <a:spcPct val="100000"/>
              </a:lnSpc>
              <a:spcBef>
                <a:spcPts val="0"/>
              </a:spcBef>
              <a:spcAft>
                <a:spcPts val="0"/>
              </a:spcAft>
              <a:buFontTx/>
              <a:buNone/>
              <a:defRPr kumimoji="0" sz="2499" b="0" i="0" u="none" baseline="0">
                <a:solidFill>
                  <a:schemeClr val="tx1">
                    <a:lumMod val="100000"/>
                  </a:schemeClr>
                </a:solidFill>
                <a:latin typeface="Arial" panose="020B0604020202020204" pitchFamily="34" charset="0"/>
              </a:defRPr>
            </a:lvl2pPr>
            <a:lvl3pPr marL="0" marR="0" indent="0" algn="l" fontAlgn="auto">
              <a:lnSpc>
                <a:spcPct val="100000"/>
              </a:lnSpc>
              <a:spcBef>
                <a:spcPts val="0"/>
              </a:spcBef>
              <a:spcAft>
                <a:spcPts val="0"/>
              </a:spcAft>
              <a:buFontTx/>
              <a:buNone/>
              <a:defRPr kumimoji="0" sz="2499" b="0" i="0" u="none" baseline="0">
                <a:solidFill>
                  <a:schemeClr val="tx1">
                    <a:lumMod val="100000"/>
                  </a:schemeClr>
                </a:solidFill>
                <a:latin typeface="Arial" panose="020B0604020202020204" pitchFamily="34" charset="0"/>
              </a:defRPr>
            </a:lvl3pPr>
            <a:lvl4pPr marL="0" marR="0" indent="0" algn="l" fontAlgn="auto">
              <a:lnSpc>
                <a:spcPct val="100000"/>
              </a:lnSpc>
              <a:spcBef>
                <a:spcPts val="0"/>
              </a:spcBef>
              <a:spcAft>
                <a:spcPts val="0"/>
              </a:spcAft>
              <a:buFontTx/>
              <a:buNone/>
              <a:defRPr kumimoji="0" sz="2499" b="0" i="0" u="none" baseline="0">
                <a:solidFill>
                  <a:schemeClr val="tx1">
                    <a:lumMod val="100000"/>
                  </a:schemeClr>
                </a:solidFill>
                <a:latin typeface="Arial" panose="020B0604020202020204" pitchFamily="34" charset="0"/>
              </a:defRPr>
            </a:lvl4pPr>
            <a:lvl5pPr marL="0" marR="0" indent="0" algn="l" fontAlgn="auto">
              <a:lnSpc>
                <a:spcPct val="100000"/>
              </a:lnSpc>
              <a:spcBef>
                <a:spcPts val="0"/>
              </a:spcBef>
              <a:spcAft>
                <a:spcPts val="0"/>
              </a:spcAft>
              <a:buFontTx/>
              <a:buNone/>
              <a:defRPr kumimoji="0" sz="2499" b="0" i="0" u="none" baseline="0">
                <a:solidFill>
                  <a:schemeClr val="tx1">
                    <a:lumMod val="100000"/>
                  </a:schemeClr>
                </a:solidFill>
                <a:latin typeface="Arial" panose="020B0604020202020204" pitchFamily="34" charset="0"/>
              </a:defRPr>
            </a:lvl5pPr>
            <a:lvl6pPr marL="0" marR="0" indent="0" algn="l" fontAlgn="auto">
              <a:lnSpc>
                <a:spcPct val="100000"/>
              </a:lnSpc>
              <a:spcBef>
                <a:spcPts val="0"/>
              </a:spcBef>
              <a:spcAft>
                <a:spcPts val="0"/>
              </a:spcAft>
              <a:buFontTx/>
              <a:buNone/>
              <a:defRPr kumimoji="0" sz="2499" b="0" i="0" u="none" baseline="0">
                <a:solidFill>
                  <a:schemeClr val="tx1">
                    <a:lumMod val="100000"/>
                  </a:schemeClr>
                </a:solidFill>
                <a:latin typeface="Arial" panose="020B0604020202020204" pitchFamily="34" charset="0"/>
              </a:defRPr>
            </a:lvl6pPr>
            <a:lvl7pPr marL="0" marR="0" indent="0" algn="l" fontAlgn="auto">
              <a:lnSpc>
                <a:spcPct val="100000"/>
              </a:lnSpc>
              <a:spcBef>
                <a:spcPts val="0"/>
              </a:spcBef>
              <a:spcAft>
                <a:spcPts val="0"/>
              </a:spcAft>
              <a:buFontTx/>
              <a:buNone/>
              <a:defRPr kumimoji="0" sz="2499" b="0" i="0" u="none" baseline="0">
                <a:solidFill>
                  <a:schemeClr val="tx1">
                    <a:lumMod val="100000"/>
                  </a:schemeClr>
                </a:solidFill>
                <a:latin typeface="Arial" panose="020B0604020202020204" pitchFamily="34" charset="0"/>
              </a:defRPr>
            </a:lvl7pPr>
            <a:lvl8pPr marL="0" marR="0" indent="0" algn="l" fontAlgn="auto">
              <a:lnSpc>
                <a:spcPct val="100000"/>
              </a:lnSpc>
              <a:spcBef>
                <a:spcPts val="0"/>
              </a:spcBef>
              <a:spcAft>
                <a:spcPts val="0"/>
              </a:spcAft>
              <a:buFontTx/>
              <a:buNone/>
              <a:defRPr kumimoji="0" sz="2499" b="0" i="0" u="none" baseline="0">
                <a:solidFill>
                  <a:schemeClr val="tx1">
                    <a:lumMod val="100000"/>
                  </a:schemeClr>
                </a:solidFill>
                <a:latin typeface="Arial" panose="020B0604020202020204" pitchFamily="34" charset="0"/>
              </a:defRPr>
            </a:lvl8pPr>
            <a:lvl9pPr marL="0" marR="0" indent="0" algn="l" fontAlgn="auto">
              <a:lnSpc>
                <a:spcPct val="100000"/>
              </a:lnSpc>
              <a:spcBef>
                <a:spcPts val="0"/>
              </a:spcBef>
              <a:spcAft>
                <a:spcPts val="0"/>
              </a:spcAft>
              <a:buFontTx/>
              <a:buNone/>
              <a:defRPr kumimoji="0" sz="2499" b="0" i="0" u="none" baseline="0">
                <a:solidFill>
                  <a:schemeClr val="tx1">
                    <a:lumMod val="100000"/>
                  </a:schemeClr>
                </a:solidFill>
                <a:latin typeface="Arial" panose="020B0604020202020204" pitchFamily="34" charset="0"/>
              </a:defRPr>
            </a:lvl9pPr>
          </a:lstStyle>
          <a:p>
            <a:pPr lvl="0"/>
            <a:r>
              <a:rPr lang="nl-NL" dirty="0"/>
              <a:t>[Ondertitel]</a:t>
            </a:r>
          </a:p>
        </p:txBody>
      </p:sp>
      <p:sp>
        <p:nvSpPr>
          <p:cNvPr id="2" name="Titel 1"/>
          <p:cNvSpPr>
            <a:spLocks noGrp="1" noSelect="1"/>
          </p:cNvSpPr>
          <p:nvPr>
            <p:ph type="title" hasCustomPrompt="1"/>
          </p:nvPr>
        </p:nvSpPr>
        <p:spPr bwMode="gray">
          <a:xfrm>
            <a:off x="624078" y="613080"/>
            <a:ext cx="1285225" cy="534240"/>
          </a:xfrm>
        </p:spPr>
        <p:txBody>
          <a:bodyPr/>
          <a:lstStyle>
            <a:lvl1pPr>
              <a:defRPr/>
            </a:lvl1pPr>
          </a:lstStyle>
          <a:p>
            <a:r>
              <a:rPr lang="nl-NL" noProof="1"/>
              <a:t>[Titel]</a:t>
            </a:r>
          </a:p>
        </p:txBody>
      </p:sp>
      <p:sp>
        <p:nvSpPr>
          <p:cNvPr id="9" name="Rechthoek 6"/>
          <p:cNvSpPr>
            <a:spLocks noSelect="1"/>
          </p:cNvSpPr>
          <p:nvPr userDrawn="1"/>
        </p:nvSpPr>
        <p:spPr>
          <a:xfrm>
            <a:off x="-1871512" y="152636"/>
            <a:ext cx="1799531" cy="82809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r>
              <a:rPr lang="nl-NL" sz="1200" dirty="0">
                <a:solidFill>
                  <a:schemeClr val="tx1"/>
                </a:solidFill>
              </a:rPr>
              <a:t>De arcering groeit mee met de tekst</a:t>
            </a:r>
            <a:r>
              <a:rPr lang="nl-NL" sz="1200" baseline="0" dirty="0">
                <a:solidFill>
                  <a:schemeClr val="tx1"/>
                </a:solidFill>
              </a:rPr>
              <a:t>. </a:t>
            </a:r>
            <a:r>
              <a:rPr lang="nl-NL" sz="1200" dirty="0">
                <a:solidFill>
                  <a:schemeClr val="tx1"/>
                </a:solidFill>
              </a:rPr>
              <a:t>Geef geen enters in de gearceerde vlakken.</a:t>
            </a:r>
          </a:p>
        </p:txBody>
      </p:sp>
      <p:sp>
        <p:nvSpPr>
          <p:cNvPr id="5" name="Date Placeholder 4"/>
          <p:cNvSpPr>
            <a:spLocks noGrp="1" noSelect="1"/>
          </p:cNvSpPr>
          <p:nvPr>
            <p:ph type="dt" sz="half" idx="15"/>
          </p:nvPr>
        </p:nvSpPr>
        <p:spPr/>
        <p:txBody>
          <a:bodyPr/>
          <a:lstStyle/>
          <a:p>
            <a:pPr algn="r"/>
            <a:fld id="{EEF2CAF7-1119-45F7-A5B7-A84968175967}" type="datetime1">
              <a:rPr lang="nl-NL" noProof="1" smtClean="0"/>
              <a:t>27-5-2026</a:t>
            </a:fld>
            <a:r>
              <a:rPr lang="nl-NL" noProof="1"/>
              <a:t> |</a:t>
            </a:r>
          </a:p>
        </p:txBody>
      </p:sp>
      <p:sp>
        <p:nvSpPr>
          <p:cNvPr id="6" name="Footer Placeholder 5"/>
          <p:cNvSpPr>
            <a:spLocks noGrp="1" noSelect="1"/>
          </p:cNvSpPr>
          <p:nvPr>
            <p:ph type="ftr" sz="quarter" idx="16"/>
          </p:nvPr>
        </p:nvSpPr>
        <p:spPr/>
        <p:txBody>
          <a:bodyPr/>
          <a:lstStyle/>
          <a:p>
            <a:pPr algn="l"/>
            <a:endParaRPr lang="nl-NL" noProof="1"/>
          </a:p>
        </p:txBody>
      </p:sp>
    </p:spTree>
    <p:extLst>
      <p:ext uri="{BB962C8B-B14F-4D97-AF65-F5344CB8AC3E}">
        <p14:creationId xmlns:p14="http://schemas.microsoft.com/office/powerpoint/2010/main" val="18039009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el, kader en foto (v2)">
    <p:spTree>
      <p:nvGrpSpPr>
        <p:cNvPr id="1" name=""/>
        <p:cNvGrpSpPr/>
        <p:nvPr/>
      </p:nvGrpSpPr>
      <p:grpSpPr>
        <a:xfrm>
          <a:off x="0" y="0"/>
          <a:ext cx="0" cy="0"/>
          <a:chOff x="0" y="0"/>
          <a:chExt cx="0" cy="0"/>
        </a:xfrm>
      </p:grpSpPr>
      <p:sp>
        <p:nvSpPr>
          <p:cNvPr id="14" name="Freeform 6">
            <a:extLst>
              <a:ext uri="{FF2B5EF4-FFF2-40B4-BE49-F238E27FC236}">
                <a16:creationId xmlns:a16="http://schemas.microsoft.com/office/drawing/2014/main" id="{C0B59403-5536-4435-939D-05B8AA924960}"/>
              </a:ext>
            </a:extLst>
          </p:cNvPr>
          <p:cNvSpPr>
            <a:spLocks noSelect="1"/>
          </p:cNvSpPr>
          <p:nvPr userDrawn="1"/>
        </p:nvSpPr>
        <p:spPr bwMode="gray">
          <a:xfrm>
            <a:off x="0" y="0"/>
            <a:ext cx="12190026" cy="2116138"/>
          </a:xfrm>
          <a:custGeom>
            <a:avLst/>
            <a:gdLst>
              <a:gd name="T0" fmla="*/ 38393 w 38393"/>
              <a:gd name="T1" fmla="*/ 2295 h 6665"/>
              <a:gd name="T2" fmla="*/ 38393 w 38393"/>
              <a:gd name="T3" fmla="*/ 0 h 6665"/>
              <a:gd name="T4" fmla="*/ 0 w 38393"/>
              <a:gd name="T5" fmla="*/ 0 h 6665"/>
              <a:gd name="T6" fmla="*/ 0 w 38393"/>
              <a:gd name="T7" fmla="*/ 4008 h 6665"/>
              <a:gd name="T8" fmla="*/ 38393 w 38393"/>
              <a:gd name="T9" fmla="*/ 2295 h 6665"/>
            </a:gdLst>
            <a:ahLst/>
            <a:cxnLst>
              <a:cxn ang="0">
                <a:pos x="T0" y="T1"/>
              </a:cxn>
              <a:cxn ang="0">
                <a:pos x="T2" y="T3"/>
              </a:cxn>
              <a:cxn ang="0">
                <a:pos x="T4" y="T5"/>
              </a:cxn>
              <a:cxn ang="0">
                <a:pos x="T6" y="T7"/>
              </a:cxn>
              <a:cxn ang="0">
                <a:pos x="T8" y="T9"/>
              </a:cxn>
            </a:cxnLst>
            <a:rect l="0" t="0" r="r" b="b"/>
            <a:pathLst>
              <a:path w="38393" h="6665">
                <a:moveTo>
                  <a:pt x="38393" y="2295"/>
                </a:moveTo>
                <a:cubicBezTo>
                  <a:pt x="38393" y="0"/>
                  <a:pt x="38393" y="0"/>
                  <a:pt x="38393" y="0"/>
                </a:cubicBezTo>
                <a:cubicBezTo>
                  <a:pt x="0" y="0"/>
                  <a:pt x="0" y="0"/>
                  <a:pt x="0" y="0"/>
                </a:cubicBezTo>
                <a:cubicBezTo>
                  <a:pt x="0" y="4008"/>
                  <a:pt x="0" y="4008"/>
                  <a:pt x="0" y="4008"/>
                </a:cubicBezTo>
                <a:cubicBezTo>
                  <a:pt x="12039" y="6665"/>
                  <a:pt x="31167" y="3628"/>
                  <a:pt x="38393" y="2295"/>
                </a:cubicBezTo>
                <a:close/>
              </a:path>
            </a:pathLst>
          </a:custGeom>
          <a:solidFill>
            <a:srgbClr val="FFE91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nl-NL" dirty="0"/>
          </a:p>
        </p:txBody>
      </p:sp>
      <p:sp>
        <p:nvSpPr>
          <p:cNvPr id="2" name="Titel 1"/>
          <p:cNvSpPr>
            <a:spLocks noGrp="1" noSelect="1"/>
          </p:cNvSpPr>
          <p:nvPr>
            <p:ph type="title" hasCustomPrompt="1"/>
          </p:nvPr>
        </p:nvSpPr>
        <p:spPr bwMode="gray">
          <a:xfrm>
            <a:off x="624077" y="492556"/>
            <a:ext cx="1285225" cy="534240"/>
          </a:xfrm>
        </p:spPr>
        <p:txBody>
          <a:bodyPr/>
          <a:lstStyle/>
          <a:p>
            <a:r>
              <a:rPr lang="nl-NL" noProof="1"/>
              <a:t>[Titel]</a:t>
            </a:r>
          </a:p>
        </p:txBody>
      </p:sp>
      <p:sp>
        <p:nvSpPr>
          <p:cNvPr id="3" name="***Tijdelijke aanduiding voor inhoud 2"/>
          <p:cNvSpPr>
            <a:spLocks noGrp="1" noSelect="1"/>
          </p:cNvSpPr>
          <p:nvPr>
            <p:ph idx="1" hasCustomPrompt="1"/>
          </p:nvPr>
        </p:nvSpPr>
        <p:spPr bwMode="gray">
          <a:xfrm>
            <a:off x="624000" y="1898796"/>
            <a:ext cx="6371885" cy="3628800"/>
          </a:xfrm>
          <a:prstGeom prst="rect">
            <a:avLst/>
          </a:prstGeom>
        </p:spPr>
        <p:txBody>
          <a:bodyPr/>
          <a:lstStyle>
            <a:lvl1pPr>
              <a:defRPr baseline="0"/>
            </a:lvl1pPr>
          </a:lstStyle>
          <a:p>
            <a:pPr lvl="0"/>
            <a:r>
              <a:rPr lang="nl-NL" noProof="1"/>
              <a:t>[Typ tekst of klik op een pictogram om een object in te voegen]</a:t>
            </a:r>
          </a:p>
        </p:txBody>
      </p:sp>
      <p:sp>
        <p:nvSpPr>
          <p:cNvPr id="12" name="Tijdelijke aanduiding voor afbeelding 11">
            <a:extLst>
              <a:ext uri="{FF2B5EF4-FFF2-40B4-BE49-F238E27FC236}">
                <a16:creationId xmlns:a16="http://schemas.microsoft.com/office/drawing/2014/main" id="{AFFA9255-4823-4CFD-A93B-8996BE7229C6}"/>
              </a:ext>
            </a:extLst>
          </p:cNvPr>
          <p:cNvSpPr>
            <a:spLocks noGrp="1" noSelect="1"/>
          </p:cNvSpPr>
          <p:nvPr>
            <p:ph type="pic" idx="14" hasCustomPrompt="1"/>
          </p:nvPr>
        </p:nvSpPr>
        <p:spPr bwMode="gray">
          <a:xfrm>
            <a:off x="7745438" y="1781352"/>
            <a:ext cx="3659887" cy="3662280"/>
          </a:xfrm>
          <a:custGeom>
            <a:avLst/>
            <a:gdLst>
              <a:gd name="connsiteX0" fmla="*/ 1830420 w 3660840"/>
              <a:gd name="connsiteY0" fmla="*/ 0 h 3662280"/>
              <a:gd name="connsiteX1" fmla="*/ 3660840 w 3660840"/>
              <a:gd name="connsiteY1" fmla="*/ 1831140 h 3662280"/>
              <a:gd name="connsiteX2" fmla="*/ 1830420 w 3660840"/>
              <a:gd name="connsiteY2" fmla="*/ 3662280 h 3662280"/>
              <a:gd name="connsiteX3" fmla="*/ 0 w 3660840"/>
              <a:gd name="connsiteY3" fmla="*/ 1831140 h 3662280"/>
              <a:gd name="connsiteX4" fmla="*/ 1830420 w 3660840"/>
              <a:gd name="connsiteY4" fmla="*/ 0 h 3662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60840" h="3662280">
                <a:moveTo>
                  <a:pt x="1830420" y="0"/>
                </a:moveTo>
                <a:cubicBezTo>
                  <a:pt x="2841333" y="0"/>
                  <a:pt x="3660840" y="819829"/>
                  <a:pt x="3660840" y="1831140"/>
                </a:cubicBezTo>
                <a:cubicBezTo>
                  <a:pt x="3660840" y="2842451"/>
                  <a:pt x="2841333" y="3662280"/>
                  <a:pt x="1830420" y="3662280"/>
                </a:cubicBezTo>
                <a:cubicBezTo>
                  <a:pt x="819507" y="3662280"/>
                  <a:pt x="0" y="2842451"/>
                  <a:pt x="0" y="1831140"/>
                </a:cubicBezTo>
                <a:cubicBezTo>
                  <a:pt x="0" y="819829"/>
                  <a:pt x="819507" y="0"/>
                  <a:pt x="1830420" y="0"/>
                </a:cubicBezTo>
                <a:close/>
              </a:path>
            </a:pathLst>
          </a:custGeom>
        </p:spPr>
        <p:txBody>
          <a:bodyPr wrap="square" anchor="ctr">
            <a:noAutofit/>
          </a:bodyPr>
          <a:lstStyle>
            <a:lvl1pPr marL="270027" indent="-270027" algn="ctr" defTabSz="1088610" rtl="0" eaLnBrk="1" latinLnBrk="0" hangingPunct="1">
              <a:lnSpc>
                <a:spcPct val="102000"/>
              </a:lnSpc>
              <a:spcBef>
                <a:spcPts val="0"/>
              </a:spcBef>
              <a:buClr>
                <a:schemeClr val="accent1"/>
              </a:buClr>
              <a:buFont typeface="Arial" pitchFamily="34" charset="0"/>
              <a:buNone/>
              <a:defRPr/>
            </a:lvl1pPr>
          </a:lstStyle>
          <a:p>
            <a:r>
              <a:rPr lang="nl-NL" dirty="0"/>
              <a:t>[Afbeelding]</a:t>
            </a:r>
          </a:p>
        </p:txBody>
      </p:sp>
      <p:sp>
        <p:nvSpPr>
          <p:cNvPr id="13" name="Rechthoek 12"/>
          <p:cNvSpPr>
            <a:spLocks noSelect="1"/>
          </p:cNvSpPr>
          <p:nvPr userDrawn="1"/>
        </p:nvSpPr>
        <p:spPr>
          <a:xfrm>
            <a:off x="-1871512" y="152636"/>
            <a:ext cx="1799531" cy="82809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r>
              <a:rPr lang="nl-NL" sz="1200" dirty="0">
                <a:solidFill>
                  <a:schemeClr val="tx1"/>
                </a:solidFill>
              </a:rPr>
              <a:t>De arcering groeit mee met de tekst</a:t>
            </a:r>
            <a:r>
              <a:rPr lang="nl-NL" sz="1200" baseline="0" dirty="0">
                <a:solidFill>
                  <a:schemeClr val="tx1"/>
                </a:solidFill>
              </a:rPr>
              <a:t>. </a:t>
            </a:r>
            <a:r>
              <a:rPr lang="nl-NL" sz="1200" dirty="0">
                <a:solidFill>
                  <a:schemeClr val="tx1"/>
                </a:solidFill>
              </a:rPr>
              <a:t>Geef geen enters in de gearceerde vlakken.</a:t>
            </a:r>
          </a:p>
        </p:txBody>
      </p:sp>
      <p:sp>
        <p:nvSpPr>
          <p:cNvPr id="5" name="Date Placeholder 4"/>
          <p:cNvSpPr>
            <a:spLocks noGrp="1" noSelect="1"/>
          </p:cNvSpPr>
          <p:nvPr>
            <p:ph type="dt" sz="half" idx="15"/>
          </p:nvPr>
        </p:nvSpPr>
        <p:spPr/>
        <p:txBody>
          <a:bodyPr/>
          <a:lstStyle/>
          <a:p>
            <a:pPr algn="r"/>
            <a:fld id="{7D533C03-38C5-49A1-8439-4F7D222A2190}" type="datetime1">
              <a:rPr lang="nl-NL" noProof="1" smtClean="0"/>
              <a:t>27-5-2026</a:t>
            </a:fld>
            <a:r>
              <a:rPr lang="nl-NL" noProof="1"/>
              <a:t> |</a:t>
            </a:r>
          </a:p>
        </p:txBody>
      </p:sp>
      <p:sp>
        <p:nvSpPr>
          <p:cNvPr id="6" name="Footer Placeholder 5"/>
          <p:cNvSpPr>
            <a:spLocks noGrp="1" noSelect="1"/>
          </p:cNvSpPr>
          <p:nvPr>
            <p:ph type="ftr" sz="quarter" idx="16"/>
          </p:nvPr>
        </p:nvSpPr>
        <p:spPr/>
        <p:txBody>
          <a:bodyPr/>
          <a:lstStyle/>
          <a:p>
            <a:pPr algn="l"/>
            <a:endParaRPr lang="nl-NL" noProof="1"/>
          </a:p>
        </p:txBody>
      </p:sp>
      <p:grpSp>
        <p:nvGrpSpPr>
          <p:cNvPr id="25" name="Group 4">
            <a:extLst>
              <a:ext uri="{FF2B5EF4-FFF2-40B4-BE49-F238E27FC236}">
                <a16:creationId xmlns:a16="http://schemas.microsoft.com/office/drawing/2014/main" id="{D96DA913-D0CB-4481-8005-7B97A1D6EB4B}"/>
              </a:ext>
            </a:extLst>
          </p:cNvPr>
          <p:cNvGrpSpPr>
            <a:grpSpLocks noSelect="1" noChangeAspect="1"/>
          </p:cNvGrpSpPr>
          <p:nvPr userDrawn="1"/>
        </p:nvGrpSpPr>
        <p:grpSpPr bwMode="auto">
          <a:xfrm>
            <a:off x="11071524" y="5635626"/>
            <a:ext cx="750693" cy="885825"/>
            <a:chOff x="6976" y="3550"/>
            <a:chExt cx="473" cy="558"/>
          </a:xfrm>
        </p:grpSpPr>
        <p:sp>
          <p:nvSpPr>
            <p:cNvPr id="26" name="Freeform 5">
              <a:extLst>
                <a:ext uri="{FF2B5EF4-FFF2-40B4-BE49-F238E27FC236}">
                  <a16:creationId xmlns:a16="http://schemas.microsoft.com/office/drawing/2014/main" id="{E56ECB78-79EE-4616-9B53-6272C15242F0}"/>
                </a:ext>
              </a:extLst>
            </p:cNvPr>
            <p:cNvSpPr>
              <a:spLocks noSelect="1" noEditPoints="1"/>
            </p:cNvSpPr>
            <p:nvPr userDrawn="1"/>
          </p:nvSpPr>
          <p:spPr bwMode="auto">
            <a:xfrm>
              <a:off x="6976" y="4045"/>
              <a:ext cx="473" cy="63"/>
            </a:xfrm>
            <a:custGeom>
              <a:avLst/>
              <a:gdLst>
                <a:gd name="T0" fmla="*/ 0 w 2366"/>
                <a:gd name="T1" fmla="*/ 312 h 312"/>
                <a:gd name="T2" fmla="*/ 38 w 2366"/>
                <a:gd name="T3" fmla="*/ 0 h 312"/>
                <a:gd name="T4" fmla="*/ 437 w 2366"/>
                <a:gd name="T5" fmla="*/ 0 h 312"/>
                <a:gd name="T6" fmla="*/ 399 w 2366"/>
                <a:gd name="T7" fmla="*/ 253 h 312"/>
                <a:gd name="T8" fmla="*/ 189 w 2366"/>
                <a:gd name="T9" fmla="*/ 0 h 312"/>
                <a:gd name="T10" fmla="*/ 227 w 2366"/>
                <a:gd name="T11" fmla="*/ 312 h 312"/>
                <a:gd name="T12" fmla="*/ 395 w 2366"/>
                <a:gd name="T13" fmla="*/ 312 h 312"/>
                <a:gd name="T14" fmla="*/ 437 w 2366"/>
                <a:gd name="T15" fmla="*/ 0 h 312"/>
                <a:gd name="T16" fmla="*/ 816 w 2366"/>
                <a:gd name="T17" fmla="*/ 274 h 312"/>
                <a:gd name="T18" fmla="*/ 783 w 2366"/>
                <a:gd name="T19" fmla="*/ 170 h 312"/>
                <a:gd name="T20" fmla="*/ 724 w 2366"/>
                <a:gd name="T21" fmla="*/ 0 h 312"/>
                <a:gd name="T22" fmla="*/ 587 w 2366"/>
                <a:gd name="T23" fmla="*/ 312 h 312"/>
                <a:gd name="T24" fmla="*/ 625 w 2366"/>
                <a:gd name="T25" fmla="*/ 188 h 312"/>
                <a:gd name="T26" fmla="*/ 778 w 2366"/>
                <a:gd name="T27" fmla="*/ 235 h 312"/>
                <a:gd name="T28" fmla="*/ 784 w 2366"/>
                <a:gd name="T29" fmla="*/ 312 h 312"/>
                <a:gd name="T30" fmla="*/ 625 w 2366"/>
                <a:gd name="T31" fmla="*/ 152 h 312"/>
                <a:gd name="T32" fmla="*/ 724 w 2366"/>
                <a:gd name="T33" fmla="*/ 36 h 312"/>
                <a:gd name="T34" fmla="*/ 726 w 2366"/>
                <a:gd name="T35" fmla="*/ 152 h 312"/>
                <a:gd name="T36" fmla="*/ 961 w 2366"/>
                <a:gd name="T37" fmla="*/ 0 h 312"/>
                <a:gd name="T38" fmla="*/ 1184 w 2366"/>
                <a:gd name="T39" fmla="*/ 312 h 312"/>
                <a:gd name="T40" fmla="*/ 1000 w 2366"/>
                <a:gd name="T41" fmla="*/ 275 h 312"/>
                <a:gd name="T42" fmla="*/ 1166 w 2366"/>
                <a:gd name="T43" fmla="*/ 167 h 312"/>
                <a:gd name="T44" fmla="*/ 1000 w 2366"/>
                <a:gd name="T45" fmla="*/ 130 h 312"/>
                <a:gd name="T46" fmla="*/ 1184 w 2366"/>
                <a:gd name="T47" fmla="*/ 36 h 312"/>
                <a:gd name="T48" fmla="*/ 961 w 2366"/>
                <a:gd name="T49" fmla="*/ 0 h 312"/>
                <a:gd name="T50" fmla="*/ 1526 w 2366"/>
                <a:gd name="T51" fmla="*/ 0 h 312"/>
                <a:gd name="T52" fmla="*/ 1292 w 2366"/>
                <a:gd name="T53" fmla="*/ 36 h 312"/>
                <a:gd name="T54" fmla="*/ 1390 w 2366"/>
                <a:gd name="T55" fmla="*/ 312 h 312"/>
                <a:gd name="T56" fmla="*/ 1428 w 2366"/>
                <a:gd name="T57" fmla="*/ 36 h 312"/>
                <a:gd name="T58" fmla="*/ 1786 w 2366"/>
                <a:gd name="T59" fmla="*/ 221 h 312"/>
                <a:gd name="T60" fmla="*/ 1862 w 2366"/>
                <a:gd name="T61" fmla="*/ 312 h 312"/>
                <a:gd name="T62" fmla="*/ 1703 w 2366"/>
                <a:gd name="T63" fmla="*/ 0 h 312"/>
                <a:gd name="T64" fmla="*/ 1627 w 2366"/>
                <a:gd name="T65" fmla="*/ 312 h 312"/>
                <a:gd name="T66" fmla="*/ 1786 w 2366"/>
                <a:gd name="T67" fmla="*/ 221 h 312"/>
                <a:gd name="T68" fmla="*/ 1673 w 2366"/>
                <a:gd name="T69" fmla="*/ 185 h 312"/>
                <a:gd name="T70" fmla="*/ 1774 w 2366"/>
                <a:gd name="T71" fmla="*/ 185 h 312"/>
                <a:gd name="T72" fmla="*/ 1979 w 2366"/>
                <a:gd name="T73" fmla="*/ 0 h 312"/>
                <a:gd name="T74" fmla="*/ 2017 w 2366"/>
                <a:gd name="T75" fmla="*/ 312 h 312"/>
                <a:gd name="T76" fmla="*/ 2366 w 2366"/>
                <a:gd name="T77" fmla="*/ 275 h 312"/>
                <a:gd name="T78" fmla="*/ 2206 w 2366"/>
                <a:gd name="T79" fmla="*/ 0 h 312"/>
                <a:gd name="T80" fmla="*/ 2168 w 2366"/>
                <a:gd name="T81" fmla="*/ 312 h 312"/>
                <a:gd name="T82" fmla="*/ 2366 w 2366"/>
                <a:gd name="T83" fmla="*/ 275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366" h="312">
                  <a:moveTo>
                    <a:pt x="38" y="312"/>
                  </a:moveTo>
                  <a:cubicBezTo>
                    <a:pt x="0" y="312"/>
                    <a:pt x="0" y="312"/>
                    <a:pt x="0" y="312"/>
                  </a:cubicBezTo>
                  <a:cubicBezTo>
                    <a:pt x="0" y="0"/>
                    <a:pt x="0" y="0"/>
                    <a:pt x="0" y="0"/>
                  </a:cubicBezTo>
                  <a:cubicBezTo>
                    <a:pt x="38" y="0"/>
                    <a:pt x="38" y="0"/>
                    <a:pt x="38" y="0"/>
                  </a:cubicBezTo>
                  <a:lnTo>
                    <a:pt x="38" y="312"/>
                  </a:lnTo>
                  <a:close/>
                  <a:moveTo>
                    <a:pt x="437" y="0"/>
                  </a:moveTo>
                  <a:cubicBezTo>
                    <a:pt x="399" y="0"/>
                    <a:pt x="399" y="0"/>
                    <a:pt x="399" y="0"/>
                  </a:cubicBezTo>
                  <a:cubicBezTo>
                    <a:pt x="399" y="253"/>
                    <a:pt x="399" y="253"/>
                    <a:pt x="399" y="253"/>
                  </a:cubicBezTo>
                  <a:cubicBezTo>
                    <a:pt x="232" y="0"/>
                    <a:pt x="232" y="0"/>
                    <a:pt x="232" y="0"/>
                  </a:cubicBezTo>
                  <a:cubicBezTo>
                    <a:pt x="189" y="0"/>
                    <a:pt x="189" y="0"/>
                    <a:pt x="189" y="0"/>
                  </a:cubicBezTo>
                  <a:cubicBezTo>
                    <a:pt x="189" y="312"/>
                    <a:pt x="189" y="312"/>
                    <a:pt x="189" y="312"/>
                  </a:cubicBezTo>
                  <a:cubicBezTo>
                    <a:pt x="227" y="312"/>
                    <a:pt x="227" y="312"/>
                    <a:pt x="227" y="312"/>
                  </a:cubicBezTo>
                  <a:cubicBezTo>
                    <a:pt x="227" y="58"/>
                    <a:pt x="227" y="58"/>
                    <a:pt x="227" y="58"/>
                  </a:cubicBezTo>
                  <a:cubicBezTo>
                    <a:pt x="395" y="312"/>
                    <a:pt x="395" y="312"/>
                    <a:pt x="395" y="312"/>
                  </a:cubicBezTo>
                  <a:cubicBezTo>
                    <a:pt x="437" y="312"/>
                    <a:pt x="437" y="312"/>
                    <a:pt x="437" y="312"/>
                  </a:cubicBezTo>
                  <a:lnTo>
                    <a:pt x="437" y="0"/>
                  </a:lnTo>
                  <a:close/>
                  <a:moveTo>
                    <a:pt x="822" y="312"/>
                  </a:moveTo>
                  <a:cubicBezTo>
                    <a:pt x="819" y="303"/>
                    <a:pt x="816" y="286"/>
                    <a:pt x="816" y="274"/>
                  </a:cubicBezTo>
                  <a:cubicBezTo>
                    <a:pt x="816" y="235"/>
                    <a:pt x="816" y="235"/>
                    <a:pt x="816" y="235"/>
                  </a:cubicBezTo>
                  <a:cubicBezTo>
                    <a:pt x="816" y="204"/>
                    <a:pt x="804" y="182"/>
                    <a:pt x="783" y="170"/>
                  </a:cubicBezTo>
                  <a:cubicBezTo>
                    <a:pt x="809" y="154"/>
                    <a:pt x="825" y="127"/>
                    <a:pt x="825" y="94"/>
                  </a:cubicBezTo>
                  <a:cubicBezTo>
                    <a:pt x="825" y="38"/>
                    <a:pt x="788" y="0"/>
                    <a:pt x="724" y="0"/>
                  </a:cubicBezTo>
                  <a:cubicBezTo>
                    <a:pt x="587" y="0"/>
                    <a:pt x="587" y="0"/>
                    <a:pt x="587" y="0"/>
                  </a:cubicBezTo>
                  <a:cubicBezTo>
                    <a:pt x="587" y="312"/>
                    <a:pt x="587" y="312"/>
                    <a:pt x="587" y="312"/>
                  </a:cubicBezTo>
                  <a:cubicBezTo>
                    <a:pt x="625" y="312"/>
                    <a:pt x="625" y="312"/>
                    <a:pt x="625" y="312"/>
                  </a:cubicBezTo>
                  <a:cubicBezTo>
                    <a:pt x="625" y="188"/>
                    <a:pt x="625" y="188"/>
                    <a:pt x="625" y="188"/>
                  </a:cubicBezTo>
                  <a:cubicBezTo>
                    <a:pt x="727" y="188"/>
                    <a:pt x="727" y="188"/>
                    <a:pt x="727" y="188"/>
                  </a:cubicBezTo>
                  <a:cubicBezTo>
                    <a:pt x="762" y="188"/>
                    <a:pt x="778" y="205"/>
                    <a:pt x="778" y="235"/>
                  </a:cubicBezTo>
                  <a:cubicBezTo>
                    <a:pt x="778" y="278"/>
                    <a:pt x="778" y="278"/>
                    <a:pt x="778" y="278"/>
                  </a:cubicBezTo>
                  <a:cubicBezTo>
                    <a:pt x="778" y="292"/>
                    <a:pt x="780" y="303"/>
                    <a:pt x="784" y="312"/>
                  </a:cubicBezTo>
                  <a:cubicBezTo>
                    <a:pt x="822" y="312"/>
                    <a:pt x="822" y="312"/>
                    <a:pt x="822" y="312"/>
                  </a:cubicBezTo>
                  <a:moveTo>
                    <a:pt x="625" y="152"/>
                  </a:moveTo>
                  <a:cubicBezTo>
                    <a:pt x="625" y="36"/>
                    <a:pt x="625" y="36"/>
                    <a:pt x="625" y="36"/>
                  </a:cubicBezTo>
                  <a:cubicBezTo>
                    <a:pt x="724" y="36"/>
                    <a:pt x="724" y="36"/>
                    <a:pt x="724" y="36"/>
                  </a:cubicBezTo>
                  <a:cubicBezTo>
                    <a:pt x="763" y="36"/>
                    <a:pt x="787" y="54"/>
                    <a:pt x="787" y="94"/>
                  </a:cubicBezTo>
                  <a:cubicBezTo>
                    <a:pt x="787" y="130"/>
                    <a:pt x="763" y="152"/>
                    <a:pt x="726" y="152"/>
                  </a:cubicBezTo>
                  <a:lnTo>
                    <a:pt x="625" y="152"/>
                  </a:lnTo>
                  <a:close/>
                  <a:moveTo>
                    <a:pt x="961" y="0"/>
                  </a:moveTo>
                  <a:cubicBezTo>
                    <a:pt x="961" y="312"/>
                    <a:pt x="961" y="312"/>
                    <a:pt x="961" y="312"/>
                  </a:cubicBezTo>
                  <a:cubicBezTo>
                    <a:pt x="1184" y="312"/>
                    <a:pt x="1184" y="312"/>
                    <a:pt x="1184" y="312"/>
                  </a:cubicBezTo>
                  <a:cubicBezTo>
                    <a:pt x="1184" y="275"/>
                    <a:pt x="1184" y="275"/>
                    <a:pt x="1184" y="275"/>
                  </a:cubicBezTo>
                  <a:cubicBezTo>
                    <a:pt x="1000" y="275"/>
                    <a:pt x="1000" y="275"/>
                    <a:pt x="1000" y="275"/>
                  </a:cubicBezTo>
                  <a:cubicBezTo>
                    <a:pt x="1000" y="167"/>
                    <a:pt x="1000" y="167"/>
                    <a:pt x="1000" y="167"/>
                  </a:cubicBezTo>
                  <a:cubicBezTo>
                    <a:pt x="1166" y="167"/>
                    <a:pt x="1166" y="167"/>
                    <a:pt x="1166" y="167"/>
                  </a:cubicBezTo>
                  <a:cubicBezTo>
                    <a:pt x="1166" y="130"/>
                    <a:pt x="1166" y="130"/>
                    <a:pt x="1166" y="130"/>
                  </a:cubicBezTo>
                  <a:cubicBezTo>
                    <a:pt x="1000" y="130"/>
                    <a:pt x="1000" y="130"/>
                    <a:pt x="1000" y="130"/>
                  </a:cubicBezTo>
                  <a:cubicBezTo>
                    <a:pt x="1000" y="36"/>
                    <a:pt x="1000" y="36"/>
                    <a:pt x="1000" y="36"/>
                  </a:cubicBezTo>
                  <a:cubicBezTo>
                    <a:pt x="1184" y="36"/>
                    <a:pt x="1184" y="36"/>
                    <a:pt x="1184" y="36"/>
                  </a:cubicBezTo>
                  <a:cubicBezTo>
                    <a:pt x="1184" y="0"/>
                    <a:pt x="1184" y="0"/>
                    <a:pt x="1184" y="0"/>
                  </a:cubicBezTo>
                  <a:lnTo>
                    <a:pt x="961" y="0"/>
                  </a:lnTo>
                  <a:close/>
                  <a:moveTo>
                    <a:pt x="1526" y="36"/>
                  </a:moveTo>
                  <a:cubicBezTo>
                    <a:pt x="1526" y="0"/>
                    <a:pt x="1526" y="0"/>
                    <a:pt x="1526" y="0"/>
                  </a:cubicBezTo>
                  <a:cubicBezTo>
                    <a:pt x="1292" y="0"/>
                    <a:pt x="1292" y="0"/>
                    <a:pt x="1292" y="0"/>
                  </a:cubicBezTo>
                  <a:cubicBezTo>
                    <a:pt x="1292" y="36"/>
                    <a:pt x="1292" y="36"/>
                    <a:pt x="1292" y="36"/>
                  </a:cubicBezTo>
                  <a:cubicBezTo>
                    <a:pt x="1390" y="36"/>
                    <a:pt x="1390" y="36"/>
                    <a:pt x="1390" y="36"/>
                  </a:cubicBezTo>
                  <a:cubicBezTo>
                    <a:pt x="1390" y="312"/>
                    <a:pt x="1390" y="312"/>
                    <a:pt x="1390" y="312"/>
                  </a:cubicBezTo>
                  <a:cubicBezTo>
                    <a:pt x="1428" y="312"/>
                    <a:pt x="1428" y="312"/>
                    <a:pt x="1428" y="312"/>
                  </a:cubicBezTo>
                  <a:cubicBezTo>
                    <a:pt x="1428" y="36"/>
                    <a:pt x="1428" y="36"/>
                    <a:pt x="1428" y="36"/>
                  </a:cubicBezTo>
                  <a:lnTo>
                    <a:pt x="1526" y="36"/>
                  </a:lnTo>
                  <a:close/>
                  <a:moveTo>
                    <a:pt x="1786" y="221"/>
                  </a:moveTo>
                  <a:cubicBezTo>
                    <a:pt x="1819" y="312"/>
                    <a:pt x="1819" y="312"/>
                    <a:pt x="1819" y="312"/>
                  </a:cubicBezTo>
                  <a:cubicBezTo>
                    <a:pt x="1862" y="312"/>
                    <a:pt x="1862" y="312"/>
                    <a:pt x="1862" y="312"/>
                  </a:cubicBezTo>
                  <a:cubicBezTo>
                    <a:pt x="1746" y="0"/>
                    <a:pt x="1746" y="0"/>
                    <a:pt x="1746" y="0"/>
                  </a:cubicBezTo>
                  <a:cubicBezTo>
                    <a:pt x="1703" y="0"/>
                    <a:pt x="1703" y="0"/>
                    <a:pt x="1703" y="0"/>
                  </a:cubicBezTo>
                  <a:cubicBezTo>
                    <a:pt x="1586" y="312"/>
                    <a:pt x="1586" y="312"/>
                    <a:pt x="1586" y="312"/>
                  </a:cubicBezTo>
                  <a:cubicBezTo>
                    <a:pt x="1627" y="312"/>
                    <a:pt x="1627" y="312"/>
                    <a:pt x="1627" y="312"/>
                  </a:cubicBezTo>
                  <a:cubicBezTo>
                    <a:pt x="1660" y="221"/>
                    <a:pt x="1660" y="221"/>
                    <a:pt x="1660" y="221"/>
                  </a:cubicBezTo>
                  <a:lnTo>
                    <a:pt x="1786" y="221"/>
                  </a:lnTo>
                  <a:close/>
                  <a:moveTo>
                    <a:pt x="1774" y="185"/>
                  </a:moveTo>
                  <a:cubicBezTo>
                    <a:pt x="1673" y="185"/>
                    <a:pt x="1673" y="185"/>
                    <a:pt x="1673" y="185"/>
                  </a:cubicBezTo>
                  <a:cubicBezTo>
                    <a:pt x="1724" y="46"/>
                    <a:pt x="1724" y="46"/>
                    <a:pt x="1724" y="46"/>
                  </a:cubicBezTo>
                  <a:lnTo>
                    <a:pt x="1774" y="185"/>
                  </a:lnTo>
                  <a:close/>
                  <a:moveTo>
                    <a:pt x="2017" y="0"/>
                  </a:moveTo>
                  <a:cubicBezTo>
                    <a:pt x="1979" y="0"/>
                    <a:pt x="1979" y="0"/>
                    <a:pt x="1979" y="0"/>
                  </a:cubicBezTo>
                  <a:cubicBezTo>
                    <a:pt x="1979" y="312"/>
                    <a:pt x="1979" y="312"/>
                    <a:pt x="1979" y="312"/>
                  </a:cubicBezTo>
                  <a:cubicBezTo>
                    <a:pt x="2017" y="312"/>
                    <a:pt x="2017" y="312"/>
                    <a:pt x="2017" y="312"/>
                  </a:cubicBezTo>
                  <a:lnTo>
                    <a:pt x="2017" y="0"/>
                  </a:lnTo>
                  <a:close/>
                  <a:moveTo>
                    <a:pt x="2366" y="275"/>
                  </a:moveTo>
                  <a:cubicBezTo>
                    <a:pt x="2206" y="275"/>
                    <a:pt x="2206" y="275"/>
                    <a:pt x="2206" y="275"/>
                  </a:cubicBezTo>
                  <a:cubicBezTo>
                    <a:pt x="2206" y="0"/>
                    <a:pt x="2206" y="0"/>
                    <a:pt x="2206" y="0"/>
                  </a:cubicBezTo>
                  <a:cubicBezTo>
                    <a:pt x="2168" y="0"/>
                    <a:pt x="2168" y="0"/>
                    <a:pt x="2168" y="0"/>
                  </a:cubicBezTo>
                  <a:cubicBezTo>
                    <a:pt x="2168" y="312"/>
                    <a:pt x="2168" y="312"/>
                    <a:pt x="2168" y="312"/>
                  </a:cubicBezTo>
                  <a:cubicBezTo>
                    <a:pt x="2366" y="312"/>
                    <a:pt x="2366" y="312"/>
                    <a:pt x="2366" y="312"/>
                  </a:cubicBezTo>
                  <a:lnTo>
                    <a:pt x="2366" y="275"/>
                  </a:lnTo>
                  <a:close/>
                </a:path>
              </a:pathLst>
            </a:custGeom>
            <a:solidFill>
              <a:srgbClr val="1F1D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dirty="0"/>
            </a:p>
          </p:txBody>
        </p:sp>
        <p:sp>
          <p:nvSpPr>
            <p:cNvPr id="27" name="Oval 6">
              <a:extLst>
                <a:ext uri="{FF2B5EF4-FFF2-40B4-BE49-F238E27FC236}">
                  <a16:creationId xmlns:a16="http://schemas.microsoft.com/office/drawing/2014/main" id="{A31CD92A-F297-4B5A-B40A-3B7E7F69ECE8}"/>
                </a:ext>
              </a:extLst>
            </p:cNvPr>
            <p:cNvSpPr>
              <a:spLocks noSelect="1" noChangeArrowheads="1"/>
            </p:cNvSpPr>
            <p:nvPr userDrawn="1"/>
          </p:nvSpPr>
          <p:spPr bwMode="auto">
            <a:xfrm>
              <a:off x="7015" y="3550"/>
              <a:ext cx="396" cy="396"/>
            </a:xfrm>
            <a:prstGeom prst="ellipse">
              <a:avLst/>
            </a:prstGeom>
            <a:solidFill>
              <a:srgbClr val="FFE9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dirty="0"/>
            </a:p>
          </p:txBody>
        </p:sp>
        <p:sp>
          <p:nvSpPr>
            <p:cNvPr id="28" name="Freeform 7">
              <a:extLst>
                <a:ext uri="{FF2B5EF4-FFF2-40B4-BE49-F238E27FC236}">
                  <a16:creationId xmlns:a16="http://schemas.microsoft.com/office/drawing/2014/main" id="{0C47A64E-2B9E-4A33-9FA7-5FCA193EB53B}"/>
                </a:ext>
              </a:extLst>
            </p:cNvPr>
            <p:cNvSpPr>
              <a:spLocks noSelect="1" noEditPoints="1"/>
            </p:cNvSpPr>
            <p:nvPr userDrawn="1"/>
          </p:nvSpPr>
          <p:spPr bwMode="auto">
            <a:xfrm>
              <a:off x="7092" y="3646"/>
              <a:ext cx="241" cy="203"/>
            </a:xfrm>
            <a:custGeom>
              <a:avLst/>
              <a:gdLst>
                <a:gd name="T0" fmla="*/ 39 w 241"/>
                <a:gd name="T1" fmla="*/ 203 h 203"/>
                <a:gd name="T2" fmla="*/ 0 w 241"/>
                <a:gd name="T3" fmla="*/ 203 h 203"/>
                <a:gd name="T4" fmla="*/ 0 w 241"/>
                <a:gd name="T5" fmla="*/ 0 h 203"/>
                <a:gd name="T6" fmla="*/ 39 w 241"/>
                <a:gd name="T7" fmla="*/ 0 h 203"/>
                <a:gd name="T8" fmla="*/ 39 w 241"/>
                <a:gd name="T9" fmla="*/ 203 h 203"/>
                <a:gd name="T10" fmla="*/ 241 w 241"/>
                <a:gd name="T11" fmla="*/ 0 h 203"/>
                <a:gd name="T12" fmla="*/ 201 w 241"/>
                <a:gd name="T13" fmla="*/ 0 h 203"/>
                <a:gd name="T14" fmla="*/ 201 w 241"/>
                <a:gd name="T15" fmla="*/ 144 h 203"/>
                <a:gd name="T16" fmla="*/ 117 w 241"/>
                <a:gd name="T17" fmla="*/ 0 h 203"/>
                <a:gd name="T18" fmla="*/ 69 w 241"/>
                <a:gd name="T19" fmla="*/ 0 h 203"/>
                <a:gd name="T20" fmla="*/ 69 w 241"/>
                <a:gd name="T21" fmla="*/ 203 h 203"/>
                <a:gd name="T22" fmla="*/ 109 w 241"/>
                <a:gd name="T23" fmla="*/ 203 h 203"/>
                <a:gd name="T24" fmla="*/ 109 w 241"/>
                <a:gd name="T25" fmla="*/ 59 h 203"/>
                <a:gd name="T26" fmla="*/ 194 w 241"/>
                <a:gd name="T27" fmla="*/ 203 h 203"/>
                <a:gd name="T28" fmla="*/ 241 w 241"/>
                <a:gd name="T29" fmla="*/ 203 h 203"/>
                <a:gd name="T30" fmla="*/ 241 w 241"/>
                <a:gd name="T31" fmla="*/ 0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1" h="203">
                  <a:moveTo>
                    <a:pt x="39" y="203"/>
                  </a:moveTo>
                  <a:lnTo>
                    <a:pt x="0" y="203"/>
                  </a:lnTo>
                  <a:lnTo>
                    <a:pt x="0" y="0"/>
                  </a:lnTo>
                  <a:lnTo>
                    <a:pt x="39" y="0"/>
                  </a:lnTo>
                  <a:lnTo>
                    <a:pt x="39" y="203"/>
                  </a:lnTo>
                  <a:close/>
                  <a:moveTo>
                    <a:pt x="241" y="0"/>
                  </a:moveTo>
                  <a:lnTo>
                    <a:pt x="201" y="0"/>
                  </a:lnTo>
                  <a:lnTo>
                    <a:pt x="201" y="144"/>
                  </a:lnTo>
                  <a:lnTo>
                    <a:pt x="117" y="0"/>
                  </a:lnTo>
                  <a:lnTo>
                    <a:pt x="69" y="0"/>
                  </a:lnTo>
                  <a:lnTo>
                    <a:pt x="69" y="203"/>
                  </a:lnTo>
                  <a:lnTo>
                    <a:pt x="109" y="203"/>
                  </a:lnTo>
                  <a:lnTo>
                    <a:pt x="109" y="59"/>
                  </a:lnTo>
                  <a:lnTo>
                    <a:pt x="194" y="203"/>
                  </a:lnTo>
                  <a:lnTo>
                    <a:pt x="241" y="203"/>
                  </a:lnTo>
                  <a:lnTo>
                    <a:pt x="24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dirty="0"/>
            </a:p>
          </p:txBody>
        </p:sp>
        <p:sp>
          <p:nvSpPr>
            <p:cNvPr id="29" name="Freeform 8">
              <a:extLst>
                <a:ext uri="{FF2B5EF4-FFF2-40B4-BE49-F238E27FC236}">
                  <a16:creationId xmlns:a16="http://schemas.microsoft.com/office/drawing/2014/main" id="{B7947160-E107-460B-A0BA-56C26625211D}"/>
                </a:ext>
              </a:extLst>
            </p:cNvPr>
            <p:cNvSpPr>
              <a:spLocks noSelect="1" noEditPoints="1"/>
            </p:cNvSpPr>
            <p:nvPr userDrawn="1"/>
          </p:nvSpPr>
          <p:spPr bwMode="auto">
            <a:xfrm>
              <a:off x="7091" y="3983"/>
              <a:ext cx="242" cy="24"/>
            </a:xfrm>
            <a:custGeom>
              <a:avLst/>
              <a:gdLst>
                <a:gd name="T0" fmla="*/ 14 w 1207"/>
                <a:gd name="T1" fmla="*/ 117 h 119"/>
                <a:gd name="T2" fmla="*/ 0 w 1207"/>
                <a:gd name="T3" fmla="*/ 2 h 119"/>
                <a:gd name="T4" fmla="*/ 14 w 1207"/>
                <a:gd name="T5" fmla="*/ 59 h 119"/>
                <a:gd name="T6" fmla="*/ 92 w 1207"/>
                <a:gd name="T7" fmla="*/ 2 h 119"/>
                <a:gd name="T8" fmla="*/ 62 w 1207"/>
                <a:gd name="T9" fmla="*/ 72 h 119"/>
                <a:gd name="T10" fmla="*/ 76 w 1207"/>
                <a:gd name="T11" fmla="*/ 117 h 119"/>
                <a:gd name="T12" fmla="*/ 14 w 1207"/>
                <a:gd name="T13" fmla="*/ 77 h 119"/>
                <a:gd name="T14" fmla="*/ 169 w 1207"/>
                <a:gd name="T15" fmla="*/ 119 h 119"/>
                <a:gd name="T16" fmla="*/ 169 w 1207"/>
                <a:gd name="T17" fmla="*/ 0 h 119"/>
                <a:gd name="T18" fmla="*/ 212 w 1207"/>
                <a:gd name="T19" fmla="*/ 59 h 119"/>
                <a:gd name="T20" fmla="*/ 126 w 1207"/>
                <a:gd name="T21" fmla="*/ 59 h 119"/>
                <a:gd name="T22" fmla="*/ 212 w 1207"/>
                <a:gd name="T23" fmla="*/ 59 h 119"/>
                <a:gd name="T24" fmla="*/ 340 w 1207"/>
                <a:gd name="T25" fmla="*/ 117 h 119"/>
                <a:gd name="T26" fmla="*/ 279 w 1207"/>
                <a:gd name="T27" fmla="*/ 117 h 119"/>
                <a:gd name="T28" fmla="*/ 264 w 1207"/>
                <a:gd name="T29" fmla="*/ 2 h 119"/>
                <a:gd name="T30" fmla="*/ 342 w 1207"/>
                <a:gd name="T31" fmla="*/ 96 h 119"/>
                <a:gd name="T32" fmla="*/ 356 w 1207"/>
                <a:gd name="T33" fmla="*/ 2 h 119"/>
                <a:gd name="T34" fmla="*/ 416 w 1207"/>
                <a:gd name="T35" fmla="*/ 117 h 119"/>
                <a:gd name="T36" fmla="*/ 402 w 1207"/>
                <a:gd name="T37" fmla="*/ 2 h 119"/>
                <a:gd name="T38" fmla="*/ 416 w 1207"/>
                <a:gd name="T39" fmla="*/ 117 h 119"/>
                <a:gd name="T40" fmla="*/ 537 w 1207"/>
                <a:gd name="T41" fmla="*/ 117 h 119"/>
                <a:gd name="T42" fmla="*/ 475 w 1207"/>
                <a:gd name="T43" fmla="*/ 117 h 119"/>
                <a:gd name="T44" fmla="*/ 461 w 1207"/>
                <a:gd name="T45" fmla="*/ 2 h 119"/>
                <a:gd name="T46" fmla="*/ 539 w 1207"/>
                <a:gd name="T47" fmla="*/ 96 h 119"/>
                <a:gd name="T48" fmla="*/ 553 w 1207"/>
                <a:gd name="T49" fmla="*/ 2 h 119"/>
                <a:gd name="T50" fmla="*/ 612 w 1207"/>
                <a:gd name="T51" fmla="*/ 77 h 119"/>
                <a:gd name="T52" fmla="*/ 598 w 1207"/>
                <a:gd name="T53" fmla="*/ 117 h 119"/>
                <a:gd name="T54" fmla="*/ 612 w 1207"/>
                <a:gd name="T55" fmla="*/ 2 h 119"/>
                <a:gd name="T56" fmla="*/ 670 w 1207"/>
                <a:gd name="T57" fmla="*/ 2 h 119"/>
                <a:gd name="T58" fmla="*/ 642 w 1207"/>
                <a:gd name="T59" fmla="*/ 48 h 119"/>
                <a:gd name="T60" fmla="*/ 674 w 1207"/>
                <a:gd name="T61" fmla="*/ 117 h 119"/>
                <a:gd name="T62" fmla="*/ 612 w 1207"/>
                <a:gd name="T63" fmla="*/ 77 h 119"/>
                <a:gd name="T64" fmla="*/ 723 w 1207"/>
                <a:gd name="T65" fmla="*/ 117 h 119"/>
                <a:gd name="T66" fmla="*/ 737 w 1207"/>
                <a:gd name="T67" fmla="*/ 2 h 119"/>
                <a:gd name="T68" fmla="*/ 796 w 1207"/>
                <a:gd name="T69" fmla="*/ 104 h 119"/>
                <a:gd name="T70" fmla="*/ 847 w 1207"/>
                <a:gd name="T71" fmla="*/ 117 h 119"/>
                <a:gd name="T72" fmla="*/ 833 w 1207"/>
                <a:gd name="T73" fmla="*/ 2 h 119"/>
                <a:gd name="T74" fmla="*/ 847 w 1207"/>
                <a:gd name="T75" fmla="*/ 117 h 119"/>
                <a:gd name="T76" fmla="*/ 880 w 1207"/>
                <a:gd name="T77" fmla="*/ 81 h 119"/>
                <a:gd name="T78" fmla="*/ 918 w 1207"/>
                <a:gd name="T79" fmla="*/ 106 h 119"/>
                <a:gd name="T80" fmla="*/ 943 w 1207"/>
                <a:gd name="T81" fmla="*/ 2 h 119"/>
                <a:gd name="T82" fmla="*/ 957 w 1207"/>
                <a:gd name="T83" fmla="*/ 78 h 119"/>
                <a:gd name="T84" fmla="*/ 1013 w 1207"/>
                <a:gd name="T85" fmla="*/ 77 h 119"/>
                <a:gd name="T86" fmla="*/ 999 w 1207"/>
                <a:gd name="T87" fmla="*/ 117 h 119"/>
                <a:gd name="T88" fmla="*/ 1013 w 1207"/>
                <a:gd name="T89" fmla="*/ 2 h 119"/>
                <a:gd name="T90" fmla="*/ 1071 w 1207"/>
                <a:gd name="T91" fmla="*/ 2 h 119"/>
                <a:gd name="T92" fmla="*/ 1043 w 1207"/>
                <a:gd name="T93" fmla="*/ 48 h 119"/>
                <a:gd name="T94" fmla="*/ 1075 w 1207"/>
                <a:gd name="T95" fmla="*/ 117 h 119"/>
                <a:gd name="T96" fmla="*/ 1013 w 1207"/>
                <a:gd name="T97" fmla="*/ 77 h 119"/>
                <a:gd name="T98" fmla="*/ 1207 w 1207"/>
                <a:gd name="T99" fmla="*/ 16 h 119"/>
                <a:gd name="T100" fmla="*/ 1139 w 1207"/>
                <a:gd name="T101" fmla="*/ 51 h 119"/>
                <a:gd name="T102" fmla="*/ 1200 w 1207"/>
                <a:gd name="T103" fmla="*/ 64 h 119"/>
                <a:gd name="T104" fmla="*/ 1139 w 1207"/>
                <a:gd name="T105" fmla="*/ 104 h 119"/>
                <a:gd name="T106" fmla="*/ 1207 w 1207"/>
                <a:gd name="T107" fmla="*/ 117 h 119"/>
                <a:gd name="T108" fmla="*/ 1125 w 1207"/>
                <a:gd name="T109" fmla="*/ 2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207" h="119">
                  <a:moveTo>
                    <a:pt x="14" y="77"/>
                  </a:moveTo>
                  <a:cubicBezTo>
                    <a:pt x="14" y="117"/>
                    <a:pt x="14" y="117"/>
                    <a:pt x="14" y="117"/>
                  </a:cubicBezTo>
                  <a:cubicBezTo>
                    <a:pt x="0" y="117"/>
                    <a:pt x="0" y="117"/>
                    <a:pt x="0" y="117"/>
                  </a:cubicBezTo>
                  <a:cubicBezTo>
                    <a:pt x="0" y="2"/>
                    <a:pt x="0" y="2"/>
                    <a:pt x="0" y="2"/>
                  </a:cubicBezTo>
                  <a:cubicBezTo>
                    <a:pt x="14" y="2"/>
                    <a:pt x="14" y="2"/>
                    <a:pt x="14" y="2"/>
                  </a:cubicBezTo>
                  <a:cubicBezTo>
                    <a:pt x="14" y="59"/>
                    <a:pt x="14" y="59"/>
                    <a:pt x="14" y="59"/>
                  </a:cubicBezTo>
                  <a:cubicBezTo>
                    <a:pt x="72" y="2"/>
                    <a:pt x="72" y="2"/>
                    <a:pt x="72" y="2"/>
                  </a:cubicBezTo>
                  <a:cubicBezTo>
                    <a:pt x="92" y="2"/>
                    <a:pt x="92" y="2"/>
                    <a:pt x="92" y="2"/>
                  </a:cubicBezTo>
                  <a:cubicBezTo>
                    <a:pt x="44" y="48"/>
                    <a:pt x="44" y="48"/>
                    <a:pt x="44" y="48"/>
                  </a:cubicBezTo>
                  <a:cubicBezTo>
                    <a:pt x="62" y="72"/>
                    <a:pt x="62" y="72"/>
                    <a:pt x="62" y="72"/>
                  </a:cubicBezTo>
                  <a:cubicBezTo>
                    <a:pt x="94" y="117"/>
                    <a:pt x="94" y="117"/>
                    <a:pt x="94" y="117"/>
                  </a:cubicBezTo>
                  <a:cubicBezTo>
                    <a:pt x="76" y="117"/>
                    <a:pt x="76" y="117"/>
                    <a:pt x="76" y="117"/>
                  </a:cubicBezTo>
                  <a:cubicBezTo>
                    <a:pt x="34" y="58"/>
                    <a:pt x="34" y="58"/>
                    <a:pt x="34" y="58"/>
                  </a:cubicBezTo>
                  <a:lnTo>
                    <a:pt x="14" y="77"/>
                  </a:lnTo>
                  <a:close/>
                  <a:moveTo>
                    <a:pt x="226" y="59"/>
                  </a:moveTo>
                  <a:cubicBezTo>
                    <a:pt x="226" y="93"/>
                    <a:pt x="201" y="119"/>
                    <a:pt x="169" y="119"/>
                  </a:cubicBezTo>
                  <a:cubicBezTo>
                    <a:pt x="138" y="119"/>
                    <a:pt x="113" y="93"/>
                    <a:pt x="113" y="59"/>
                  </a:cubicBezTo>
                  <a:cubicBezTo>
                    <a:pt x="113" y="26"/>
                    <a:pt x="138" y="0"/>
                    <a:pt x="169" y="0"/>
                  </a:cubicBezTo>
                  <a:cubicBezTo>
                    <a:pt x="201" y="0"/>
                    <a:pt x="226" y="25"/>
                    <a:pt x="226" y="59"/>
                  </a:cubicBezTo>
                  <a:close/>
                  <a:moveTo>
                    <a:pt x="212" y="59"/>
                  </a:moveTo>
                  <a:cubicBezTo>
                    <a:pt x="212" y="33"/>
                    <a:pt x="194" y="13"/>
                    <a:pt x="169" y="13"/>
                  </a:cubicBezTo>
                  <a:cubicBezTo>
                    <a:pt x="146" y="13"/>
                    <a:pt x="126" y="33"/>
                    <a:pt x="126" y="59"/>
                  </a:cubicBezTo>
                  <a:cubicBezTo>
                    <a:pt x="126" y="85"/>
                    <a:pt x="146" y="106"/>
                    <a:pt x="169" y="106"/>
                  </a:cubicBezTo>
                  <a:cubicBezTo>
                    <a:pt x="193" y="106"/>
                    <a:pt x="212" y="85"/>
                    <a:pt x="212" y="59"/>
                  </a:cubicBezTo>
                  <a:close/>
                  <a:moveTo>
                    <a:pt x="356" y="117"/>
                  </a:moveTo>
                  <a:cubicBezTo>
                    <a:pt x="340" y="117"/>
                    <a:pt x="340" y="117"/>
                    <a:pt x="340" y="117"/>
                  </a:cubicBezTo>
                  <a:cubicBezTo>
                    <a:pt x="279" y="24"/>
                    <a:pt x="279" y="24"/>
                    <a:pt x="279" y="24"/>
                  </a:cubicBezTo>
                  <a:cubicBezTo>
                    <a:pt x="279" y="117"/>
                    <a:pt x="279" y="117"/>
                    <a:pt x="279" y="117"/>
                  </a:cubicBezTo>
                  <a:cubicBezTo>
                    <a:pt x="264" y="117"/>
                    <a:pt x="264" y="117"/>
                    <a:pt x="264" y="117"/>
                  </a:cubicBezTo>
                  <a:cubicBezTo>
                    <a:pt x="264" y="2"/>
                    <a:pt x="264" y="2"/>
                    <a:pt x="264" y="2"/>
                  </a:cubicBezTo>
                  <a:cubicBezTo>
                    <a:pt x="280" y="2"/>
                    <a:pt x="280" y="2"/>
                    <a:pt x="280" y="2"/>
                  </a:cubicBezTo>
                  <a:cubicBezTo>
                    <a:pt x="342" y="96"/>
                    <a:pt x="342" y="96"/>
                    <a:pt x="342" y="96"/>
                  </a:cubicBezTo>
                  <a:cubicBezTo>
                    <a:pt x="342" y="2"/>
                    <a:pt x="342" y="2"/>
                    <a:pt x="342" y="2"/>
                  </a:cubicBezTo>
                  <a:cubicBezTo>
                    <a:pt x="356" y="2"/>
                    <a:pt x="356" y="2"/>
                    <a:pt x="356" y="2"/>
                  </a:cubicBezTo>
                  <a:lnTo>
                    <a:pt x="356" y="117"/>
                  </a:lnTo>
                  <a:close/>
                  <a:moveTo>
                    <a:pt x="416" y="117"/>
                  </a:moveTo>
                  <a:cubicBezTo>
                    <a:pt x="402" y="117"/>
                    <a:pt x="402" y="117"/>
                    <a:pt x="402" y="117"/>
                  </a:cubicBezTo>
                  <a:cubicBezTo>
                    <a:pt x="402" y="2"/>
                    <a:pt x="402" y="2"/>
                    <a:pt x="402" y="2"/>
                  </a:cubicBezTo>
                  <a:cubicBezTo>
                    <a:pt x="416" y="2"/>
                    <a:pt x="416" y="2"/>
                    <a:pt x="416" y="2"/>
                  </a:cubicBezTo>
                  <a:lnTo>
                    <a:pt x="416" y="117"/>
                  </a:lnTo>
                  <a:close/>
                  <a:moveTo>
                    <a:pt x="553" y="117"/>
                  </a:moveTo>
                  <a:cubicBezTo>
                    <a:pt x="537" y="117"/>
                    <a:pt x="537" y="117"/>
                    <a:pt x="537" y="117"/>
                  </a:cubicBezTo>
                  <a:cubicBezTo>
                    <a:pt x="475" y="24"/>
                    <a:pt x="475" y="24"/>
                    <a:pt x="475" y="24"/>
                  </a:cubicBezTo>
                  <a:cubicBezTo>
                    <a:pt x="475" y="117"/>
                    <a:pt x="475" y="117"/>
                    <a:pt x="475" y="117"/>
                  </a:cubicBezTo>
                  <a:cubicBezTo>
                    <a:pt x="461" y="117"/>
                    <a:pt x="461" y="117"/>
                    <a:pt x="461" y="117"/>
                  </a:cubicBezTo>
                  <a:cubicBezTo>
                    <a:pt x="461" y="2"/>
                    <a:pt x="461" y="2"/>
                    <a:pt x="461" y="2"/>
                  </a:cubicBezTo>
                  <a:cubicBezTo>
                    <a:pt x="477" y="2"/>
                    <a:pt x="477" y="2"/>
                    <a:pt x="477" y="2"/>
                  </a:cubicBezTo>
                  <a:cubicBezTo>
                    <a:pt x="539" y="96"/>
                    <a:pt x="539" y="96"/>
                    <a:pt x="539" y="96"/>
                  </a:cubicBezTo>
                  <a:cubicBezTo>
                    <a:pt x="539" y="2"/>
                    <a:pt x="539" y="2"/>
                    <a:pt x="539" y="2"/>
                  </a:cubicBezTo>
                  <a:cubicBezTo>
                    <a:pt x="553" y="2"/>
                    <a:pt x="553" y="2"/>
                    <a:pt x="553" y="2"/>
                  </a:cubicBezTo>
                  <a:lnTo>
                    <a:pt x="553" y="117"/>
                  </a:lnTo>
                  <a:close/>
                  <a:moveTo>
                    <a:pt x="612" y="77"/>
                  </a:moveTo>
                  <a:cubicBezTo>
                    <a:pt x="612" y="117"/>
                    <a:pt x="612" y="117"/>
                    <a:pt x="612" y="117"/>
                  </a:cubicBezTo>
                  <a:cubicBezTo>
                    <a:pt x="598" y="117"/>
                    <a:pt x="598" y="117"/>
                    <a:pt x="598" y="117"/>
                  </a:cubicBezTo>
                  <a:cubicBezTo>
                    <a:pt x="598" y="2"/>
                    <a:pt x="598" y="2"/>
                    <a:pt x="598" y="2"/>
                  </a:cubicBezTo>
                  <a:cubicBezTo>
                    <a:pt x="612" y="2"/>
                    <a:pt x="612" y="2"/>
                    <a:pt x="612" y="2"/>
                  </a:cubicBezTo>
                  <a:cubicBezTo>
                    <a:pt x="612" y="59"/>
                    <a:pt x="612" y="59"/>
                    <a:pt x="612" y="59"/>
                  </a:cubicBezTo>
                  <a:cubicBezTo>
                    <a:pt x="670" y="2"/>
                    <a:pt x="670" y="2"/>
                    <a:pt x="670" y="2"/>
                  </a:cubicBezTo>
                  <a:cubicBezTo>
                    <a:pt x="689" y="2"/>
                    <a:pt x="689" y="2"/>
                    <a:pt x="689" y="2"/>
                  </a:cubicBezTo>
                  <a:cubicBezTo>
                    <a:pt x="642" y="48"/>
                    <a:pt x="642" y="48"/>
                    <a:pt x="642" y="48"/>
                  </a:cubicBezTo>
                  <a:cubicBezTo>
                    <a:pt x="691" y="117"/>
                    <a:pt x="691" y="117"/>
                    <a:pt x="691" y="117"/>
                  </a:cubicBezTo>
                  <a:cubicBezTo>
                    <a:pt x="674" y="117"/>
                    <a:pt x="674" y="117"/>
                    <a:pt x="674" y="117"/>
                  </a:cubicBezTo>
                  <a:cubicBezTo>
                    <a:pt x="632" y="58"/>
                    <a:pt x="632" y="58"/>
                    <a:pt x="632" y="58"/>
                  </a:cubicBezTo>
                  <a:lnTo>
                    <a:pt x="612" y="77"/>
                  </a:lnTo>
                  <a:close/>
                  <a:moveTo>
                    <a:pt x="796" y="117"/>
                  </a:moveTo>
                  <a:cubicBezTo>
                    <a:pt x="723" y="117"/>
                    <a:pt x="723" y="117"/>
                    <a:pt x="723" y="117"/>
                  </a:cubicBezTo>
                  <a:cubicBezTo>
                    <a:pt x="723" y="2"/>
                    <a:pt x="723" y="2"/>
                    <a:pt x="723" y="2"/>
                  </a:cubicBezTo>
                  <a:cubicBezTo>
                    <a:pt x="737" y="2"/>
                    <a:pt x="737" y="2"/>
                    <a:pt x="737" y="2"/>
                  </a:cubicBezTo>
                  <a:cubicBezTo>
                    <a:pt x="737" y="104"/>
                    <a:pt x="737" y="104"/>
                    <a:pt x="737" y="104"/>
                  </a:cubicBezTo>
                  <a:cubicBezTo>
                    <a:pt x="796" y="104"/>
                    <a:pt x="796" y="104"/>
                    <a:pt x="796" y="104"/>
                  </a:cubicBezTo>
                  <a:lnTo>
                    <a:pt x="796" y="117"/>
                  </a:lnTo>
                  <a:close/>
                  <a:moveTo>
                    <a:pt x="847" y="117"/>
                  </a:moveTo>
                  <a:cubicBezTo>
                    <a:pt x="833" y="117"/>
                    <a:pt x="833" y="117"/>
                    <a:pt x="833" y="117"/>
                  </a:cubicBezTo>
                  <a:cubicBezTo>
                    <a:pt x="833" y="2"/>
                    <a:pt x="833" y="2"/>
                    <a:pt x="833" y="2"/>
                  </a:cubicBezTo>
                  <a:cubicBezTo>
                    <a:pt x="847" y="2"/>
                    <a:pt x="847" y="2"/>
                    <a:pt x="847" y="2"/>
                  </a:cubicBezTo>
                  <a:lnTo>
                    <a:pt x="847" y="117"/>
                  </a:lnTo>
                  <a:close/>
                  <a:moveTo>
                    <a:pt x="918" y="119"/>
                  </a:moveTo>
                  <a:cubicBezTo>
                    <a:pt x="896" y="119"/>
                    <a:pt x="880" y="102"/>
                    <a:pt x="880" y="81"/>
                  </a:cubicBezTo>
                  <a:cubicBezTo>
                    <a:pt x="894" y="81"/>
                    <a:pt x="894" y="81"/>
                    <a:pt x="894" y="81"/>
                  </a:cubicBezTo>
                  <a:cubicBezTo>
                    <a:pt x="894" y="94"/>
                    <a:pt x="903" y="106"/>
                    <a:pt x="918" y="106"/>
                  </a:cubicBezTo>
                  <a:cubicBezTo>
                    <a:pt x="935" y="106"/>
                    <a:pt x="943" y="95"/>
                    <a:pt x="943" y="78"/>
                  </a:cubicBezTo>
                  <a:cubicBezTo>
                    <a:pt x="943" y="2"/>
                    <a:pt x="943" y="2"/>
                    <a:pt x="943" y="2"/>
                  </a:cubicBezTo>
                  <a:cubicBezTo>
                    <a:pt x="957" y="2"/>
                    <a:pt x="957" y="2"/>
                    <a:pt x="957" y="2"/>
                  </a:cubicBezTo>
                  <a:cubicBezTo>
                    <a:pt x="957" y="78"/>
                    <a:pt x="957" y="78"/>
                    <a:pt x="957" y="78"/>
                  </a:cubicBezTo>
                  <a:cubicBezTo>
                    <a:pt x="957" y="102"/>
                    <a:pt x="943" y="119"/>
                    <a:pt x="918" y="119"/>
                  </a:cubicBezTo>
                  <a:close/>
                  <a:moveTo>
                    <a:pt x="1013" y="77"/>
                  </a:moveTo>
                  <a:cubicBezTo>
                    <a:pt x="1013" y="117"/>
                    <a:pt x="1013" y="117"/>
                    <a:pt x="1013" y="117"/>
                  </a:cubicBezTo>
                  <a:cubicBezTo>
                    <a:pt x="999" y="117"/>
                    <a:pt x="999" y="117"/>
                    <a:pt x="999" y="117"/>
                  </a:cubicBezTo>
                  <a:cubicBezTo>
                    <a:pt x="999" y="2"/>
                    <a:pt x="999" y="2"/>
                    <a:pt x="999" y="2"/>
                  </a:cubicBezTo>
                  <a:cubicBezTo>
                    <a:pt x="1013" y="2"/>
                    <a:pt x="1013" y="2"/>
                    <a:pt x="1013" y="2"/>
                  </a:cubicBezTo>
                  <a:cubicBezTo>
                    <a:pt x="1013" y="59"/>
                    <a:pt x="1013" y="59"/>
                    <a:pt x="1013" y="59"/>
                  </a:cubicBezTo>
                  <a:cubicBezTo>
                    <a:pt x="1071" y="2"/>
                    <a:pt x="1071" y="2"/>
                    <a:pt x="1071" y="2"/>
                  </a:cubicBezTo>
                  <a:cubicBezTo>
                    <a:pt x="1091" y="2"/>
                    <a:pt x="1091" y="2"/>
                    <a:pt x="1091" y="2"/>
                  </a:cubicBezTo>
                  <a:cubicBezTo>
                    <a:pt x="1043" y="48"/>
                    <a:pt x="1043" y="48"/>
                    <a:pt x="1043" y="48"/>
                  </a:cubicBezTo>
                  <a:cubicBezTo>
                    <a:pt x="1093" y="117"/>
                    <a:pt x="1093" y="117"/>
                    <a:pt x="1093" y="117"/>
                  </a:cubicBezTo>
                  <a:cubicBezTo>
                    <a:pt x="1075" y="117"/>
                    <a:pt x="1075" y="117"/>
                    <a:pt x="1075" y="117"/>
                  </a:cubicBezTo>
                  <a:cubicBezTo>
                    <a:pt x="1033" y="58"/>
                    <a:pt x="1033" y="58"/>
                    <a:pt x="1033" y="58"/>
                  </a:cubicBezTo>
                  <a:lnTo>
                    <a:pt x="1013" y="77"/>
                  </a:lnTo>
                  <a:close/>
                  <a:moveTo>
                    <a:pt x="1207" y="2"/>
                  </a:moveTo>
                  <a:cubicBezTo>
                    <a:pt x="1207" y="16"/>
                    <a:pt x="1207" y="16"/>
                    <a:pt x="1207" y="16"/>
                  </a:cubicBezTo>
                  <a:cubicBezTo>
                    <a:pt x="1139" y="16"/>
                    <a:pt x="1139" y="16"/>
                    <a:pt x="1139" y="16"/>
                  </a:cubicBezTo>
                  <a:cubicBezTo>
                    <a:pt x="1139" y="51"/>
                    <a:pt x="1139" y="51"/>
                    <a:pt x="1139" y="51"/>
                  </a:cubicBezTo>
                  <a:cubicBezTo>
                    <a:pt x="1200" y="51"/>
                    <a:pt x="1200" y="51"/>
                    <a:pt x="1200" y="51"/>
                  </a:cubicBezTo>
                  <a:cubicBezTo>
                    <a:pt x="1200" y="64"/>
                    <a:pt x="1200" y="64"/>
                    <a:pt x="1200" y="64"/>
                  </a:cubicBezTo>
                  <a:cubicBezTo>
                    <a:pt x="1139" y="64"/>
                    <a:pt x="1139" y="64"/>
                    <a:pt x="1139" y="64"/>
                  </a:cubicBezTo>
                  <a:cubicBezTo>
                    <a:pt x="1139" y="104"/>
                    <a:pt x="1139" y="104"/>
                    <a:pt x="1139" y="104"/>
                  </a:cubicBezTo>
                  <a:cubicBezTo>
                    <a:pt x="1207" y="104"/>
                    <a:pt x="1207" y="104"/>
                    <a:pt x="1207" y="104"/>
                  </a:cubicBezTo>
                  <a:cubicBezTo>
                    <a:pt x="1207" y="117"/>
                    <a:pt x="1207" y="117"/>
                    <a:pt x="1207" y="117"/>
                  </a:cubicBezTo>
                  <a:cubicBezTo>
                    <a:pt x="1125" y="117"/>
                    <a:pt x="1125" y="117"/>
                    <a:pt x="1125" y="117"/>
                  </a:cubicBezTo>
                  <a:cubicBezTo>
                    <a:pt x="1125" y="2"/>
                    <a:pt x="1125" y="2"/>
                    <a:pt x="1125" y="2"/>
                  </a:cubicBezTo>
                  <a:lnTo>
                    <a:pt x="1207" y="2"/>
                  </a:lnTo>
                  <a:close/>
                </a:path>
              </a:pathLst>
            </a:custGeom>
            <a:solidFill>
              <a:srgbClr val="1F1D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dirty="0"/>
            </a:p>
          </p:txBody>
        </p:sp>
      </p:grpSp>
    </p:spTree>
    <p:extLst>
      <p:ext uri="{BB962C8B-B14F-4D97-AF65-F5344CB8AC3E}">
        <p14:creationId xmlns:p14="http://schemas.microsoft.com/office/powerpoint/2010/main" val="21942195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el, kader en foto (v2 blauw)">
    <p:spTree>
      <p:nvGrpSpPr>
        <p:cNvPr id="1" name=""/>
        <p:cNvGrpSpPr/>
        <p:nvPr/>
      </p:nvGrpSpPr>
      <p:grpSpPr>
        <a:xfrm>
          <a:off x="0" y="0"/>
          <a:ext cx="0" cy="0"/>
          <a:chOff x="0" y="0"/>
          <a:chExt cx="0" cy="0"/>
        </a:xfrm>
      </p:grpSpPr>
      <p:sp>
        <p:nvSpPr>
          <p:cNvPr id="14" name="Freeform 6">
            <a:extLst>
              <a:ext uri="{FF2B5EF4-FFF2-40B4-BE49-F238E27FC236}">
                <a16:creationId xmlns:a16="http://schemas.microsoft.com/office/drawing/2014/main" id="{C0B59403-5536-4435-939D-05B8AA924960}"/>
              </a:ext>
            </a:extLst>
          </p:cNvPr>
          <p:cNvSpPr>
            <a:spLocks noSelect="1"/>
          </p:cNvSpPr>
          <p:nvPr userDrawn="1"/>
        </p:nvSpPr>
        <p:spPr bwMode="gray">
          <a:xfrm>
            <a:off x="-1" y="1"/>
            <a:ext cx="12190026" cy="2116138"/>
          </a:xfrm>
          <a:custGeom>
            <a:avLst/>
            <a:gdLst>
              <a:gd name="T0" fmla="*/ 38393 w 38393"/>
              <a:gd name="T1" fmla="*/ 2295 h 6665"/>
              <a:gd name="T2" fmla="*/ 38393 w 38393"/>
              <a:gd name="T3" fmla="*/ 0 h 6665"/>
              <a:gd name="T4" fmla="*/ 0 w 38393"/>
              <a:gd name="T5" fmla="*/ 0 h 6665"/>
              <a:gd name="T6" fmla="*/ 0 w 38393"/>
              <a:gd name="T7" fmla="*/ 4008 h 6665"/>
              <a:gd name="T8" fmla="*/ 38393 w 38393"/>
              <a:gd name="T9" fmla="*/ 2295 h 6665"/>
            </a:gdLst>
            <a:ahLst/>
            <a:cxnLst>
              <a:cxn ang="0">
                <a:pos x="T0" y="T1"/>
              </a:cxn>
              <a:cxn ang="0">
                <a:pos x="T2" y="T3"/>
              </a:cxn>
              <a:cxn ang="0">
                <a:pos x="T4" y="T5"/>
              </a:cxn>
              <a:cxn ang="0">
                <a:pos x="T6" y="T7"/>
              </a:cxn>
              <a:cxn ang="0">
                <a:pos x="T8" y="T9"/>
              </a:cxn>
            </a:cxnLst>
            <a:rect l="0" t="0" r="r" b="b"/>
            <a:pathLst>
              <a:path w="38393" h="6665">
                <a:moveTo>
                  <a:pt x="38393" y="2295"/>
                </a:moveTo>
                <a:cubicBezTo>
                  <a:pt x="38393" y="0"/>
                  <a:pt x="38393" y="0"/>
                  <a:pt x="38393" y="0"/>
                </a:cubicBezTo>
                <a:cubicBezTo>
                  <a:pt x="0" y="0"/>
                  <a:pt x="0" y="0"/>
                  <a:pt x="0" y="0"/>
                </a:cubicBezTo>
                <a:cubicBezTo>
                  <a:pt x="0" y="4008"/>
                  <a:pt x="0" y="4008"/>
                  <a:pt x="0" y="4008"/>
                </a:cubicBezTo>
                <a:cubicBezTo>
                  <a:pt x="12039" y="6665"/>
                  <a:pt x="31167" y="3628"/>
                  <a:pt x="38393" y="2295"/>
                </a:cubicBezTo>
                <a:close/>
              </a:path>
            </a:pathLst>
          </a:custGeom>
          <a:solidFill>
            <a:schemeClr val="accent2"/>
          </a:solidFill>
          <a:ln>
            <a:noFill/>
          </a:ln>
        </p:spPr>
        <p:txBody>
          <a:bodyPr vert="horz" wrap="square" lIns="91416" tIns="45708" rIns="91416" bIns="45708" numCol="1" anchor="t" anchorCtr="0" compatLnSpc="1">
            <a:prstTxWarp prst="textNoShape">
              <a:avLst/>
            </a:prstTxWarp>
          </a:bodyPr>
          <a:lstStyle/>
          <a:p>
            <a:endParaRPr lang="nl-NL" dirty="0"/>
          </a:p>
        </p:txBody>
      </p:sp>
      <p:sp>
        <p:nvSpPr>
          <p:cNvPr id="2" name="Titel 1"/>
          <p:cNvSpPr>
            <a:spLocks noGrp="1" noSelect="1"/>
          </p:cNvSpPr>
          <p:nvPr>
            <p:ph type="title" hasCustomPrompt="1"/>
          </p:nvPr>
        </p:nvSpPr>
        <p:spPr bwMode="gray">
          <a:xfrm>
            <a:off x="624078" y="492480"/>
            <a:ext cx="1285374" cy="534368"/>
          </a:xfrm>
        </p:spPr>
        <p:txBody>
          <a:bodyPr/>
          <a:lstStyle>
            <a:lvl1pPr>
              <a:defRPr/>
            </a:lvl1pPr>
          </a:lstStyle>
          <a:p>
            <a:r>
              <a:rPr lang="nl-NL" noProof="1"/>
              <a:t>[Titel]</a:t>
            </a:r>
          </a:p>
        </p:txBody>
      </p:sp>
      <p:sp>
        <p:nvSpPr>
          <p:cNvPr id="3" name="***Tijdelijke aanduiding voor inhoud 2"/>
          <p:cNvSpPr>
            <a:spLocks noGrp="1" noSelect="1"/>
          </p:cNvSpPr>
          <p:nvPr>
            <p:ph idx="1" hasCustomPrompt="1"/>
          </p:nvPr>
        </p:nvSpPr>
        <p:spPr bwMode="gray">
          <a:xfrm>
            <a:off x="624000" y="1898796"/>
            <a:ext cx="6371885" cy="3628800"/>
          </a:xfrm>
          <a:prstGeom prst="rect">
            <a:avLst/>
          </a:prstGeom>
        </p:spPr>
        <p:txBody>
          <a:bodyPr/>
          <a:lstStyle>
            <a:lvl1pPr>
              <a:defRPr baseline="0"/>
            </a:lvl1pPr>
            <a:lvl3pPr>
              <a:tabLst>
                <a:tab pos="5292725" algn="l"/>
              </a:tabLst>
              <a:defRPr/>
            </a:lvl3pPr>
          </a:lstStyle>
          <a:p>
            <a:pPr lvl="2"/>
            <a:r>
              <a:rPr lang="nl-NL" noProof="1"/>
              <a:t>[Typ tekst of klik op een pictogram om een object in te voegen]</a:t>
            </a:r>
          </a:p>
        </p:txBody>
      </p:sp>
      <p:sp>
        <p:nvSpPr>
          <p:cNvPr id="12" name="Tijdelijke aanduiding voor afbeelding 11">
            <a:extLst>
              <a:ext uri="{FF2B5EF4-FFF2-40B4-BE49-F238E27FC236}">
                <a16:creationId xmlns:a16="http://schemas.microsoft.com/office/drawing/2014/main" id="{AFFA9255-4823-4CFD-A93B-8996BE7229C6}"/>
              </a:ext>
            </a:extLst>
          </p:cNvPr>
          <p:cNvSpPr>
            <a:spLocks noGrp="1" noSelect="1"/>
          </p:cNvSpPr>
          <p:nvPr>
            <p:ph type="pic" idx="14" hasCustomPrompt="1"/>
          </p:nvPr>
        </p:nvSpPr>
        <p:spPr bwMode="gray">
          <a:xfrm>
            <a:off x="7745438" y="1781352"/>
            <a:ext cx="3659887" cy="3662280"/>
          </a:xfrm>
          <a:custGeom>
            <a:avLst/>
            <a:gdLst>
              <a:gd name="connsiteX0" fmla="*/ 1830420 w 3660840"/>
              <a:gd name="connsiteY0" fmla="*/ 0 h 3662280"/>
              <a:gd name="connsiteX1" fmla="*/ 3660840 w 3660840"/>
              <a:gd name="connsiteY1" fmla="*/ 1831140 h 3662280"/>
              <a:gd name="connsiteX2" fmla="*/ 1830420 w 3660840"/>
              <a:gd name="connsiteY2" fmla="*/ 3662280 h 3662280"/>
              <a:gd name="connsiteX3" fmla="*/ 0 w 3660840"/>
              <a:gd name="connsiteY3" fmla="*/ 1831140 h 3662280"/>
              <a:gd name="connsiteX4" fmla="*/ 1830420 w 3660840"/>
              <a:gd name="connsiteY4" fmla="*/ 0 h 3662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60840" h="3662280">
                <a:moveTo>
                  <a:pt x="1830420" y="0"/>
                </a:moveTo>
                <a:cubicBezTo>
                  <a:pt x="2841333" y="0"/>
                  <a:pt x="3660840" y="819829"/>
                  <a:pt x="3660840" y="1831140"/>
                </a:cubicBezTo>
                <a:cubicBezTo>
                  <a:pt x="3660840" y="2842451"/>
                  <a:pt x="2841333" y="3662280"/>
                  <a:pt x="1830420" y="3662280"/>
                </a:cubicBezTo>
                <a:cubicBezTo>
                  <a:pt x="819507" y="3662280"/>
                  <a:pt x="0" y="2842451"/>
                  <a:pt x="0" y="1831140"/>
                </a:cubicBezTo>
                <a:cubicBezTo>
                  <a:pt x="0" y="819829"/>
                  <a:pt x="819507" y="0"/>
                  <a:pt x="1830420" y="0"/>
                </a:cubicBezTo>
                <a:close/>
              </a:path>
            </a:pathLst>
          </a:custGeom>
        </p:spPr>
        <p:txBody>
          <a:bodyPr wrap="square" anchor="ctr">
            <a:noAutofit/>
          </a:bodyPr>
          <a:lstStyle>
            <a:lvl1pPr marL="270027" indent="-270027" algn="ctr" defTabSz="1088610" rtl="0" eaLnBrk="1" latinLnBrk="0" hangingPunct="1">
              <a:lnSpc>
                <a:spcPct val="102000"/>
              </a:lnSpc>
              <a:spcBef>
                <a:spcPts val="0"/>
              </a:spcBef>
              <a:buClr>
                <a:schemeClr val="accent1"/>
              </a:buClr>
              <a:buFont typeface="Arial" pitchFamily="34" charset="0"/>
              <a:buNone/>
              <a:defRPr/>
            </a:lvl1pPr>
          </a:lstStyle>
          <a:p>
            <a:r>
              <a:rPr lang="nl-NL" dirty="0"/>
              <a:t>[Afbeelding]</a:t>
            </a:r>
          </a:p>
        </p:txBody>
      </p:sp>
      <p:sp>
        <p:nvSpPr>
          <p:cNvPr id="16" name="Rechthoek 15"/>
          <p:cNvSpPr>
            <a:spLocks noSelect="1"/>
          </p:cNvSpPr>
          <p:nvPr userDrawn="1"/>
        </p:nvSpPr>
        <p:spPr>
          <a:xfrm>
            <a:off x="-1871512" y="152636"/>
            <a:ext cx="1799531" cy="82809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r>
              <a:rPr lang="nl-NL" sz="1200" dirty="0">
                <a:solidFill>
                  <a:schemeClr val="tx1"/>
                </a:solidFill>
              </a:rPr>
              <a:t>De arcering groeit mee met de tekst</a:t>
            </a:r>
            <a:r>
              <a:rPr lang="nl-NL" sz="1200" baseline="0" dirty="0">
                <a:solidFill>
                  <a:schemeClr val="tx1"/>
                </a:solidFill>
              </a:rPr>
              <a:t>. </a:t>
            </a:r>
            <a:r>
              <a:rPr lang="nl-NL" sz="1200" dirty="0">
                <a:solidFill>
                  <a:schemeClr val="tx1"/>
                </a:solidFill>
              </a:rPr>
              <a:t>Geef geen enters in de gearceerde vlakken.</a:t>
            </a:r>
          </a:p>
        </p:txBody>
      </p:sp>
      <p:sp>
        <p:nvSpPr>
          <p:cNvPr id="5" name="Date Placeholder 4"/>
          <p:cNvSpPr>
            <a:spLocks noGrp="1" noSelect="1"/>
          </p:cNvSpPr>
          <p:nvPr>
            <p:ph type="dt" sz="half" idx="15"/>
          </p:nvPr>
        </p:nvSpPr>
        <p:spPr/>
        <p:txBody>
          <a:bodyPr/>
          <a:lstStyle/>
          <a:p>
            <a:pPr algn="r"/>
            <a:fld id="{3FF43194-7759-45C4-BF94-C7FEC978B4FC}" type="datetime1">
              <a:rPr lang="nl-NL" noProof="1" smtClean="0"/>
              <a:t>27-5-2026</a:t>
            </a:fld>
            <a:r>
              <a:rPr lang="nl-NL" noProof="1"/>
              <a:t> |</a:t>
            </a:r>
          </a:p>
        </p:txBody>
      </p:sp>
      <p:sp>
        <p:nvSpPr>
          <p:cNvPr id="6" name="Footer Placeholder 5"/>
          <p:cNvSpPr>
            <a:spLocks noGrp="1" noSelect="1"/>
          </p:cNvSpPr>
          <p:nvPr>
            <p:ph type="ftr" sz="quarter" idx="16"/>
          </p:nvPr>
        </p:nvSpPr>
        <p:spPr/>
        <p:txBody>
          <a:bodyPr/>
          <a:lstStyle/>
          <a:p>
            <a:pPr algn="l"/>
            <a:endParaRPr lang="nl-NL" noProof="1"/>
          </a:p>
        </p:txBody>
      </p:sp>
      <p:grpSp>
        <p:nvGrpSpPr>
          <p:cNvPr id="17" name="Group 4">
            <a:extLst>
              <a:ext uri="{FF2B5EF4-FFF2-40B4-BE49-F238E27FC236}">
                <a16:creationId xmlns:a16="http://schemas.microsoft.com/office/drawing/2014/main" id="{6AEFE658-4B70-432E-824B-4AB5B5914871}"/>
              </a:ext>
            </a:extLst>
          </p:cNvPr>
          <p:cNvGrpSpPr>
            <a:grpSpLocks noSelect="1" noChangeAspect="1"/>
          </p:cNvGrpSpPr>
          <p:nvPr userDrawn="1"/>
        </p:nvGrpSpPr>
        <p:grpSpPr bwMode="auto">
          <a:xfrm>
            <a:off x="11071524" y="5635626"/>
            <a:ext cx="750693" cy="885825"/>
            <a:chOff x="6976" y="3550"/>
            <a:chExt cx="473" cy="558"/>
          </a:xfrm>
        </p:grpSpPr>
        <p:sp>
          <p:nvSpPr>
            <p:cNvPr id="18" name="Freeform 5">
              <a:extLst>
                <a:ext uri="{FF2B5EF4-FFF2-40B4-BE49-F238E27FC236}">
                  <a16:creationId xmlns:a16="http://schemas.microsoft.com/office/drawing/2014/main" id="{B2A24593-5CB7-48D1-9463-7281A6F8CE66}"/>
                </a:ext>
              </a:extLst>
            </p:cNvPr>
            <p:cNvSpPr>
              <a:spLocks noSelect="1" noEditPoints="1"/>
            </p:cNvSpPr>
            <p:nvPr userDrawn="1"/>
          </p:nvSpPr>
          <p:spPr bwMode="auto">
            <a:xfrm>
              <a:off x="6976" y="4045"/>
              <a:ext cx="473" cy="63"/>
            </a:xfrm>
            <a:custGeom>
              <a:avLst/>
              <a:gdLst>
                <a:gd name="T0" fmla="*/ 0 w 2366"/>
                <a:gd name="T1" fmla="*/ 312 h 312"/>
                <a:gd name="T2" fmla="*/ 38 w 2366"/>
                <a:gd name="T3" fmla="*/ 0 h 312"/>
                <a:gd name="T4" fmla="*/ 437 w 2366"/>
                <a:gd name="T5" fmla="*/ 0 h 312"/>
                <a:gd name="T6" fmla="*/ 399 w 2366"/>
                <a:gd name="T7" fmla="*/ 253 h 312"/>
                <a:gd name="T8" fmla="*/ 189 w 2366"/>
                <a:gd name="T9" fmla="*/ 0 h 312"/>
                <a:gd name="T10" fmla="*/ 227 w 2366"/>
                <a:gd name="T11" fmla="*/ 312 h 312"/>
                <a:gd name="T12" fmla="*/ 395 w 2366"/>
                <a:gd name="T13" fmla="*/ 312 h 312"/>
                <a:gd name="T14" fmla="*/ 437 w 2366"/>
                <a:gd name="T15" fmla="*/ 0 h 312"/>
                <a:gd name="T16" fmla="*/ 816 w 2366"/>
                <a:gd name="T17" fmla="*/ 274 h 312"/>
                <a:gd name="T18" fmla="*/ 783 w 2366"/>
                <a:gd name="T19" fmla="*/ 170 h 312"/>
                <a:gd name="T20" fmla="*/ 724 w 2366"/>
                <a:gd name="T21" fmla="*/ 0 h 312"/>
                <a:gd name="T22" fmla="*/ 587 w 2366"/>
                <a:gd name="T23" fmla="*/ 312 h 312"/>
                <a:gd name="T24" fmla="*/ 625 w 2366"/>
                <a:gd name="T25" fmla="*/ 188 h 312"/>
                <a:gd name="T26" fmla="*/ 778 w 2366"/>
                <a:gd name="T27" fmla="*/ 235 h 312"/>
                <a:gd name="T28" fmla="*/ 784 w 2366"/>
                <a:gd name="T29" fmla="*/ 312 h 312"/>
                <a:gd name="T30" fmla="*/ 625 w 2366"/>
                <a:gd name="T31" fmla="*/ 152 h 312"/>
                <a:gd name="T32" fmla="*/ 724 w 2366"/>
                <a:gd name="T33" fmla="*/ 36 h 312"/>
                <a:gd name="T34" fmla="*/ 726 w 2366"/>
                <a:gd name="T35" fmla="*/ 152 h 312"/>
                <a:gd name="T36" fmla="*/ 961 w 2366"/>
                <a:gd name="T37" fmla="*/ 0 h 312"/>
                <a:gd name="T38" fmla="*/ 1184 w 2366"/>
                <a:gd name="T39" fmla="*/ 312 h 312"/>
                <a:gd name="T40" fmla="*/ 1000 w 2366"/>
                <a:gd name="T41" fmla="*/ 275 h 312"/>
                <a:gd name="T42" fmla="*/ 1166 w 2366"/>
                <a:gd name="T43" fmla="*/ 167 h 312"/>
                <a:gd name="T44" fmla="*/ 1000 w 2366"/>
                <a:gd name="T45" fmla="*/ 130 h 312"/>
                <a:gd name="T46" fmla="*/ 1184 w 2366"/>
                <a:gd name="T47" fmla="*/ 36 h 312"/>
                <a:gd name="T48" fmla="*/ 961 w 2366"/>
                <a:gd name="T49" fmla="*/ 0 h 312"/>
                <a:gd name="T50" fmla="*/ 1526 w 2366"/>
                <a:gd name="T51" fmla="*/ 0 h 312"/>
                <a:gd name="T52" fmla="*/ 1292 w 2366"/>
                <a:gd name="T53" fmla="*/ 36 h 312"/>
                <a:gd name="T54" fmla="*/ 1390 w 2366"/>
                <a:gd name="T55" fmla="*/ 312 h 312"/>
                <a:gd name="T56" fmla="*/ 1428 w 2366"/>
                <a:gd name="T57" fmla="*/ 36 h 312"/>
                <a:gd name="T58" fmla="*/ 1786 w 2366"/>
                <a:gd name="T59" fmla="*/ 221 h 312"/>
                <a:gd name="T60" fmla="*/ 1862 w 2366"/>
                <a:gd name="T61" fmla="*/ 312 h 312"/>
                <a:gd name="T62" fmla="*/ 1703 w 2366"/>
                <a:gd name="T63" fmla="*/ 0 h 312"/>
                <a:gd name="T64" fmla="*/ 1627 w 2366"/>
                <a:gd name="T65" fmla="*/ 312 h 312"/>
                <a:gd name="T66" fmla="*/ 1786 w 2366"/>
                <a:gd name="T67" fmla="*/ 221 h 312"/>
                <a:gd name="T68" fmla="*/ 1673 w 2366"/>
                <a:gd name="T69" fmla="*/ 185 h 312"/>
                <a:gd name="T70" fmla="*/ 1774 w 2366"/>
                <a:gd name="T71" fmla="*/ 185 h 312"/>
                <a:gd name="T72" fmla="*/ 1979 w 2366"/>
                <a:gd name="T73" fmla="*/ 0 h 312"/>
                <a:gd name="T74" fmla="*/ 2017 w 2366"/>
                <a:gd name="T75" fmla="*/ 312 h 312"/>
                <a:gd name="T76" fmla="*/ 2366 w 2366"/>
                <a:gd name="T77" fmla="*/ 275 h 312"/>
                <a:gd name="T78" fmla="*/ 2206 w 2366"/>
                <a:gd name="T79" fmla="*/ 0 h 312"/>
                <a:gd name="T80" fmla="*/ 2168 w 2366"/>
                <a:gd name="T81" fmla="*/ 312 h 312"/>
                <a:gd name="T82" fmla="*/ 2366 w 2366"/>
                <a:gd name="T83" fmla="*/ 275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366" h="312">
                  <a:moveTo>
                    <a:pt x="38" y="312"/>
                  </a:moveTo>
                  <a:cubicBezTo>
                    <a:pt x="0" y="312"/>
                    <a:pt x="0" y="312"/>
                    <a:pt x="0" y="312"/>
                  </a:cubicBezTo>
                  <a:cubicBezTo>
                    <a:pt x="0" y="0"/>
                    <a:pt x="0" y="0"/>
                    <a:pt x="0" y="0"/>
                  </a:cubicBezTo>
                  <a:cubicBezTo>
                    <a:pt x="38" y="0"/>
                    <a:pt x="38" y="0"/>
                    <a:pt x="38" y="0"/>
                  </a:cubicBezTo>
                  <a:lnTo>
                    <a:pt x="38" y="312"/>
                  </a:lnTo>
                  <a:close/>
                  <a:moveTo>
                    <a:pt x="437" y="0"/>
                  </a:moveTo>
                  <a:cubicBezTo>
                    <a:pt x="399" y="0"/>
                    <a:pt x="399" y="0"/>
                    <a:pt x="399" y="0"/>
                  </a:cubicBezTo>
                  <a:cubicBezTo>
                    <a:pt x="399" y="253"/>
                    <a:pt x="399" y="253"/>
                    <a:pt x="399" y="253"/>
                  </a:cubicBezTo>
                  <a:cubicBezTo>
                    <a:pt x="232" y="0"/>
                    <a:pt x="232" y="0"/>
                    <a:pt x="232" y="0"/>
                  </a:cubicBezTo>
                  <a:cubicBezTo>
                    <a:pt x="189" y="0"/>
                    <a:pt x="189" y="0"/>
                    <a:pt x="189" y="0"/>
                  </a:cubicBezTo>
                  <a:cubicBezTo>
                    <a:pt x="189" y="312"/>
                    <a:pt x="189" y="312"/>
                    <a:pt x="189" y="312"/>
                  </a:cubicBezTo>
                  <a:cubicBezTo>
                    <a:pt x="227" y="312"/>
                    <a:pt x="227" y="312"/>
                    <a:pt x="227" y="312"/>
                  </a:cubicBezTo>
                  <a:cubicBezTo>
                    <a:pt x="227" y="58"/>
                    <a:pt x="227" y="58"/>
                    <a:pt x="227" y="58"/>
                  </a:cubicBezTo>
                  <a:cubicBezTo>
                    <a:pt x="395" y="312"/>
                    <a:pt x="395" y="312"/>
                    <a:pt x="395" y="312"/>
                  </a:cubicBezTo>
                  <a:cubicBezTo>
                    <a:pt x="437" y="312"/>
                    <a:pt x="437" y="312"/>
                    <a:pt x="437" y="312"/>
                  </a:cubicBezTo>
                  <a:lnTo>
                    <a:pt x="437" y="0"/>
                  </a:lnTo>
                  <a:close/>
                  <a:moveTo>
                    <a:pt x="822" y="312"/>
                  </a:moveTo>
                  <a:cubicBezTo>
                    <a:pt x="819" y="303"/>
                    <a:pt x="816" y="286"/>
                    <a:pt x="816" y="274"/>
                  </a:cubicBezTo>
                  <a:cubicBezTo>
                    <a:pt x="816" y="235"/>
                    <a:pt x="816" y="235"/>
                    <a:pt x="816" y="235"/>
                  </a:cubicBezTo>
                  <a:cubicBezTo>
                    <a:pt x="816" y="204"/>
                    <a:pt x="804" y="182"/>
                    <a:pt x="783" y="170"/>
                  </a:cubicBezTo>
                  <a:cubicBezTo>
                    <a:pt x="809" y="154"/>
                    <a:pt x="825" y="127"/>
                    <a:pt x="825" y="94"/>
                  </a:cubicBezTo>
                  <a:cubicBezTo>
                    <a:pt x="825" y="38"/>
                    <a:pt x="788" y="0"/>
                    <a:pt x="724" y="0"/>
                  </a:cubicBezTo>
                  <a:cubicBezTo>
                    <a:pt x="587" y="0"/>
                    <a:pt x="587" y="0"/>
                    <a:pt x="587" y="0"/>
                  </a:cubicBezTo>
                  <a:cubicBezTo>
                    <a:pt x="587" y="312"/>
                    <a:pt x="587" y="312"/>
                    <a:pt x="587" y="312"/>
                  </a:cubicBezTo>
                  <a:cubicBezTo>
                    <a:pt x="625" y="312"/>
                    <a:pt x="625" y="312"/>
                    <a:pt x="625" y="312"/>
                  </a:cubicBezTo>
                  <a:cubicBezTo>
                    <a:pt x="625" y="188"/>
                    <a:pt x="625" y="188"/>
                    <a:pt x="625" y="188"/>
                  </a:cubicBezTo>
                  <a:cubicBezTo>
                    <a:pt x="727" y="188"/>
                    <a:pt x="727" y="188"/>
                    <a:pt x="727" y="188"/>
                  </a:cubicBezTo>
                  <a:cubicBezTo>
                    <a:pt x="762" y="188"/>
                    <a:pt x="778" y="205"/>
                    <a:pt x="778" y="235"/>
                  </a:cubicBezTo>
                  <a:cubicBezTo>
                    <a:pt x="778" y="278"/>
                    <a:pt x="778" y="278"/>
                    <a:pt x="778" y="278"/>
                  </a:cubicBezTo>
                  <a:cubicBezTo>
                    <a:pt x="778" y="292"/>
                    <a:pt x="780" y="303"/>
                    <a:pt x="784" y="312"/>
                  </a:cubicBezTo>
                  <a:cubicBezTo>
                    <a:pt x="822" y="312"/>
                    <a:pt x="822" y="312"/>
                    <a:pt x="822" y="312"/>
                  </a:cubicBezTo>
                  <a:moveTo>
                    <a:pt x="625" y="152"/>
                  </a:moveTo>
                  <a:cubicBezTo>
                    <a:pt x="625" y="36"/>
                    <a:pt x="625" y="36"/>
                    <a:pt x="625" y="36"/>
                  </a:cubicBezTo>
                  <a:cubicBezTo>
                    <a:pt x="724" y="36"/>
                    <a:pt x="724" y="36"/>
                    <a:pt x="724" y="36"/>
                  </a:cubicBezTo>
                  <a:cubicBezTo>
                    <a:pt x="763" y="36"/>
                    <a:pt x="787" y="54"/>
                    <a:pt x="787" y="94"/>
                  </a:cubicBezTo>
                  <a:cubicBezTo>
                    <a:pt x="787" y="130"/>
                    <a:pt x="763" y="152"/>
                    <a:pt x="726" y="152"/>
                  </a:cubicBezTo>
                  <a:lnTo>
                    <a:pt x="625" y="152"/>
                  </a:lnTo>
                  <a:close/>
                  <a:moveTo>
                    <a:pt x="961" y="0"/>
                  </a:moveTo>
                  <a:cubicBezTo>
                    <a:pt x="961" y="312"/>
                    <a:pt x="961" y="312"/>
                    <a:pt x="961" y="312"/>
                  </a:cubicBezTo>
                  <a:cubicBezTo>
                    <a:pt x="1184" y="312"/>
                    <a:pt x="1184" y="312"/>
                    <a:pt x="1184" y="312"/>
                  </a:cubicBezTo>
                  <a:cubicBezTo>
                    <a:pt x="1184" y="275"/>
                    <a:pt x="1184" y="275"/>
                    <a:pt x="1184" y="275"/>
                  </a:cubicBezTo>
                  <a:cubicBezTo>
                    <a:pt x="1000" y="275"/>
                    <a:pt x="1000" y="275"/>
                    <a:pt x="1000" y="275"/>
                  </a:cubicBezTo>
                  <a:cubicBezTo>
                    <a:pt x="1000" y="167"/>
                    <a:pt x="1000" y="167"/>
                    <a:pt x="1000" y="167"/>
                  </a:cubicBezTo>
                  <a:cubicBezTo>
                    <a:pt x="1166" y="167"/>
                    <a:pt x="1166" y="167"/>
                    <a:pt x="1166" y="167"/>
                  </a:cubicBezTo>
                  <a:cubicBezTo>
                    <a:pt x="1166" y="130"/>
                    <a:pt x="1166" y="130"/>
                    <a:pt x="1166" y="130"/>
                  </a:cubicBezTo>
                  <a:cubicBezTo>
                    <a:pt x="1000" y="130"/>
                    <a:pt x="1000" y="130"/>
                    <a:pt x="1000" y="130"/>
                  </a:cubicBezTo>
                  <a:cubicBezTo>
                    <a:pt x="1000" y="36"/>
                    <a:pt x="1000" y="36"/>
                    <a:pt x="1000" y="36"/>
                  </a:cubicBezTo>
                  <a:cubicBezTo>
                    <a:pt x="1184" y="36"/>
                    <a:pt x="1184" y="36"/>
                    <a:pt x="1184" y="36"/>
                  </a:cubicBezTo>
                  <a:cubicBezTo>
                    <a:pt x="1184" y="0"/>
                    <a:pt x="1184" y="0"/>
                    <a:pt x="1184" y="0"/>
                  </a:cubicBezTo>
                  <a:lnTo>
                    <a:pt x="961" y="0"/>
                  </a:lnTo>
                  <a:close/>
                  <a:moveTo>
                    <a:pt x="1526" y="36"/>
                  </a:moveTo>
                  <a:cubicBezTo>
                    <a:pt x="1526" y="0"/>
                    <a:pt x="1526" y="0"/>
                    <a:pt x="1526" y="0"/>
                  </a:cubicBezTo>
                  <a:cubicBezTo>
                    <a:pt x="1292" y="0"/>
                    <a:pt x="1292" y="0"/>
                    <a:pt x="1292" y="0"/>
                  </a:cubicBezTo>
                  <a:cubicBezTo>
                    <a:pt x="1292" y="36"/>
                    <a:pt x="1292" y="36"/>
                    <a:pt x="1292" y="36"/>
                  </a:cubicBezTo>
                  <a:cubicBezTo>
                    <a:pt x="1390" y="36"/>
                    <a:pt x="1390" y="36"/>
                    <a:pt x="1390" y="36"/>
                  </a:cubicBezTo>
                  <a:cubicBezTo>
                    <a:pt x="1390" y="312"/>
                    <a:pt x="1390" y="312"/>
                    <a:pt x="1390" y="312"/>
                  </a:cubicBezTo>
                  <a:cubicBezTo>
                    <a:pt x="1428" y="312"/>
                    <a:pt x="1428" y="312"/>
                    <a:pt x="1428" y="312"/>
                  </a:cubicBezTo>
                  <a:cubicBezTo>
                    <a:pt x="1428" y="36"/>
                    <a:pt x="1428" y="36"/>
                    <a:pt x="1428" y="36"/>
                  </a:cubicBezTo>
                  <a:lnTo>
                    <a:pt x="1526" y="36"/>
                  </a:lnTo>
                  <a:close/>
                  <a:moveTo>
                    <a:pt x="1786" y="221"/>
                  </a:moveTo>
                  <a:cubicBezTo>
                    <a:pt x="1819" y="312"/>
                    <a:pt x="1819" y="312"/>
                    <a:pt x="1819" y="312"/>
                  </a:cubicBezTo>
                  <a:cubicBezTo>
                    <a:pt x="1862" y="312"/>
                    <a:pt x="1862" y="312"/>
                    <a:pt x="1862" y="312"/>
                  </a:cubicBezTo>
                  <a:cubicBezTo>
                    <a:pt x="1746" y="0"/>
                    <a:pt x="1746" y="0"/>
                    <a:pt x="1746" y="0"/>
                  </a:cubicBezTo>
                  <a:cubicBezTo>
                    <a:pt x="1703" y="0"/>
                    <a:pt x="1703" y="0"/>
                    <a:pt x="1703" y="0"/>
                  </a:cubicBezTo>
                  <a:cubicBezTo>
                    <a:pt x="1586" y="312"/>
                    <a:pt x="1586" y="312"/>
                    <a:pt x="1586" y="312"/>
                  </a:cubicBezTo>
                  <a:cubicBezTo>
                    <a:pt x="1627" y="312"/>
                    <a:pt x="1627" y="312"/>
                    <a:pt x="1627" y="312"/>
                  </a:cubicBezTo>
                  <a:cubicBezTo>
                    <a:pt x="1660" y="221"/>
                    <a:pt x="1660" y="221"/>
                    <a:pt x="1660" y="221"/>
                  </a:cubicBezTo>
                  <a:lnTo>
                    <a:pt x="1786" y="221"/>
                  </a:lnTo>
                  <a:close/>
                  <a:moveTo>
                    <a:pt x="1774" y="185"/>
                  </a:moveTo>
                  <a:cubicBezTo>
                    <a:pt x="1673" y="185"/>
                    <a:pt x="1673" y="185"/>
                    <a:pt x="1673" y="185"/>
                  </a:cubicBezTo>
                  <a:cubicBezTo>
                    <a:pt x="1724" y="46"/>
                    <a:pt x="1724" y="46"/>
                    <a:pt x="1724" y="46"/>
                  </a:cubicBezTo>
                  <a:lnTo>
                    <a:pt x="1774" y="185"/>
                  </a:lnTo>
                  <a:close/>
                  <a:moveTo>
                    <a:pt x="2017" y="0"/>
                  </a:moveTo>
                  <a:cubicBezTo>
                    <a:pt x="1979" y="0"/>
                    <a:pt x="1979" y="0"/>
                    <a:pt x="1979" y="0"/>
                  </a:cubicBezTo>
                  <a:cubicBezTo>
                    <a:pt x="1979" y="312"/>
                    <a:pt x="1979" y="312"/>
                    <a:pt x="1979" y="312"/>
                  </a:cubicBezTo>
                  <a:cubicBezTo>
                    <a:pt x="2017" y="312"/>
                    <a:pt x="2017" y="312"/>
                    <a:pt x="2017" y="312"/>
                  </a:cubicBezTo>
                  <a:lnTo>
                    <a:pt x="2017" y="0"/>
                  </a:lnTo>
                  <a:close/>
                  <a:moveTo>
                    <a:pt x="2366" y="275"/>
                  </a:moveTo>
                  <a:cubicBezTo>
                    <a:pt x="2206" y="275"/>
                    <a:pt x="2206" y="275"/>
                    <a:pt x="2206" y="275"/>
                  </a:cubicBezTo>
                  <a:cubicBezTo>
                    <a:pt x="2206" y="0"/>
                    <a:pt x="2206" y="0"/>
                    <a:pt x="2206" y="0"/>
                  </a:cubicBezTo>
                  <a:cubicBezTo>
                    <a:pt x="2168" y="0"/>
                    <a:pt x="2168" y="0"/>
                    <a:pt x="2168" y="0"/>
                  </a:cubicBezTo>
                  <a:cubicBezTo>
                    <a:pt x="2168" y="312"/>
                    <a:pt x="2168" y="312"/>
                    <a:pt x="2168" y="312"/>
                  </a:cubicBezTo>
                  <a:cubicBezTo>
                    <a:pt x="2366" y="312"/>
                    <a:pt x="2366" y="312"/>
                    <a:pt x="2366" y="312"/>
                  </a:cubicBezTo>
                  <a:lnTo>
                    <a:pt x="2366" y="275"/>
                  </a:lnTo>
                  <a:close/>
                </a:path>
              </a:pathLst>
            </a:custGeom>
            <a:solidFill>
              <a:srgbClr val="1F1D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dirty="0"/>
            </a:p>
          </p:txBody>
        </p:sp>
        <p:sp>
          <p:nvSpPr>
            <p:cNvPr id="19" name="Oval 6">
              <a:extLst>
                <a:ext uri="{FF2B5EF4-FFF2-40B4-BE49-F238E27FC236}">
                  <a16:creationId xmlns:a16="http://schemas.microsoft.com/office/drawing/2014/main" id="{29DE345C-BC52-4DBB-9396-63AA25977890}"/>
                </a:ext>
              </a:extLst>
            </p:cNvPr>
            <p:cNvSpPr>
              <a:spLocks noSelect="1" noChangeArrowheads="1"/>
            </p:cNvSpPr>
            <p:nvPr userDrawn="1"/>
          </p:nvSpPr>
          <p:spPr bwMode="auto">
            <a:xfrm>
              <a:off x="7015" y="3550"/>
              <a:ext cx="396" cy="396"/>
            </a:xfrm>
            <a:prstGeom prst="ellipse">
              <a:avLst/>
            </a:prstGeom>
            <a:solidFill>
              <a:srgbClr val="FFE9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dirty="0"/>
            </a:p>
          </p:txBody>
        </p:sp>
        <p:sp>
          <p:nvSpPr>
            <p:cNvPr id="20" name="Freeform 7">
              <a:extLst>
                <a:ext uri="{FF2B5EF4-FFF2-40B4-BE49-F238E27FC236}">
                  <a16:creationId xmlns:a16="http://schemas.microsoft.com/office/drawing/2014/main" id="{BF6C4813-B1BB-4C7D-9851-23D55E70F653}"/>
                </a:ext>
              </a:extLst>
            </p:cNvPr>
            <p:cNvSpPr>
              <a:spLocks noSelect="1" noEditPoints="1"/>
            </p:cNvSpPr>
            <p:nvPr userDrawn="1"/>
          </p:nvSpPr>
          <p:spPr bwMode="auto">
            <a:xfrm>
              <a:off x="7092" y="3646"/>
              <a:ext cx="241" cy="203"/>
            </a:xfrm>
            <a:custGeom>
              <a:avLst/>
              <a:gdLst>
                <a:gd name="T0" fmla="*/ 39 w 241"/>
                <a:gd name="T1" fmla="*/ 203 h 203"/>
                <a:gd name="T2" fmla="*/ 0 w 241"/>
                <a:gd name="T3" fmla="*/ 203 h 203"/>
                <a:gd name="T4" fmla="*/ 0 w 241"/>
                <a:gd name="T5" fmla="*/ 0 h 203"/>
                <a:gd name="T6" fmla="*/ 39 w 241"/>
                <a:gd name="T7" fmla="*/ 0 h 203"/>
                <a:gd name="T8" fmla="*/ 39 w 241"/>
                <a:gd name="T9" fmla="*/ 203 h 203"/>
                <a:gd name="T10" fmla="*/ 241 w 241"/>
                <a:gd name="T11" fmla="*/ 0 h 203"/>
                <a:gd name="T12" fmla="*/ 201 w 241"/>
                <a:gd name="T13" fmla="*/ 0 h 203"/>
                <a:gd name="T14" fmla="*/ 201 w 241"/>
                <a:gd name="T15" fmla="*/ 144 h 203"/>
                <a:gd name="T16" fmla="*/ 117 w 241"/>
                <a:gd name="T17" fmla="*/ 0 h 203"/>
                <a:gd name="T18" fmla="*/ 69 w 241"/>
                <a:gd name="T19" fmla="*/ 0 h 203"/>
                <a:gd name="T20" fmla="*/ 69 w 241"/>
                <a:gd name="T21" fmla="*/ 203 h 203"/>
                <a:gd name="T22" fmla="*/ 109 w 241"/>
                <a:gd name="T23" fmla="*/ 203 h 203"/>
                <a:gd name="T24" fmla="*/ 109 w 241"/>
                <a:gd name="T25" fmla="*/ 59 h 203"/>
                <a:gd name="T26" fmla="*/ 194 w 241"/>
                <a:gd name="T27" fmla="*/ 203 h 203"/>
                <a:gd name="T28" fmla="*/ 241 w 241"/>
                <a:gd name="T29" fmla="*/ 203 h 203"/>
                <a:gd name="T30" fmla="*/ 241 w 241"/>
                <a:gd name="T31" fmla="*/ 0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1" h="203">
                  <a:moveTo>
                    <a:pt x="39" y="203"/>
                  </a:moveTo>
                  <a:lnTo>
                    <a:pt x="0" y="203"/>
                  </a:lnTo>
                  <a:lnTo>
                    <a:pt x="0" y="0"/>
                  </a:lnTo>
                  <a:lnTo>
                    <a:pt x="39" y="0"/>
                  </a:lnTo>
                  <a:lnTo>
                    <a:pt x="39" y="203"/>
                  </a:lnTo>
                  <a:close/>
                  <a:moveTo>
                    <a:pt x="241" y="0"/>
                  </a:moveTo>
                  <a:lnTo>
                    <a:pt x="201" y="0"/>
                  </a:lnTo>
                  <a:lnTo>
                    <a:pt x="201" y="144"/>
                  </a:lnTo>
                  <a:lnTo>
                    <a:pt x="117" y="0"/>
                  </a:lnTo>
                  <a:lnTo>
                    <a:pt x="69" y="0"/>
                  </a:lnTo>
                  <a:lnTo>
                    <a:pt x="69" y="203"/>
                  </a:lnTo>
                  <a:lnTo>
                    <a:pt x="109" y="203"/>
                  </a:lnTo>
                  <a:lnTo>
                    <a:pt x="109" y="59"/>
                  </a:lnTo>
                  <a:lnTo>
                    <a:pt x="194" y="203"/>
                  </a:lnTo>
                  <a:lnTo>
                    <a:pt x="241" y="203"/>
                  </a:lnTo>
                  <a:lnTo>
                    <a:pt x="24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dirty="0"/>
            </a:p>
          </p:txBody>
        </p:sp>
        <p:sp>
          <p:nvSpPr>
            <p:cNvPr id="24" name="Freeform 8">
              <a:extLst>
                <a:ext uri="{FF2B5EF4-FFF2-40B4-BE49-F238E27FC236}">
                  <a16:creationId xmlns:a16="http://schemas.microsoft.com/office/drawing/2014/main" id="{8510A43F-420F-4277-ADF6-AEF6E266DCBD}"/>
                </a:ext>
              </a:extLst>
            </p:cNvPr>
            <p:cNvSpPr>
              <a:spLocks noSelect="1" noEditPoints="1"/>
            </p:cNvSpPr>
            <p:nvPr userDrawn="1"/>
          </p:nvSpPr>
          <p:spPr bwMode="auto">
            <a:xfrm>
              <a:off x="7091" y="3983"/>
              <a:ext cx="242" cy="24"/>
            </a:xfrm>
            <a:custGeom>
              <a:avLst/>
              <a:gdLst>
                <a:gd name="T0" fmla="*/ 14 w 1207"/>
                <a:gd name="T1" fmla="*/ 117 h 119"/>
                <a:gd name="T2" fmla="*/ 0 w 1207"/>
                <a:gd name="T3" fmla="*/ 2 h 119"/>
                <a:gd name="T4" fmla="*/ 14 w 1207"/>
                <a:gd name="T5" fmla="*/ 59 h 119"/>
                <a:gd name="T6" fmla="*/ 92 w 1207"/>
                <a:gd name="T7" fmla="*/ 2 h 119"/>
                <a:gd name="T8" fmla="*/ 62 w 1207"/>
                <a:gd name="T9" fmla="*/ 72 h 119"/>
                <a:gd name="T10" fmla="*/ 76 w 1207"/>
                <a:gd name="T11" fmla="*/ 117 h 119"/>
                <a:gd name="T12" fmla="*/ 14 w 1207"/>
                <a:gd name="T13" fmla="*/ 77 h 119"/>
                <a:gd name="T14" fmla="*/ 169 w 1207"/>
                <a:gd name="T15" fmla="*/ 119 h 119"/>
                <a:gd name="T16" fmla="*/ 169 w 1207"/>
                <a:gd name="T17" fmla="*/ 0 h 119"/>
                <a:gd name="T18" fmla="*/ 212 w 1207"/>
                <a:gd name="T19" fmla="*/ 59 h 119"/>
                <a:gd name="T20" fmla="*/ 126 w 1207"/>
                <a:gd name="T21" fmla="*/ 59 h 119"/>
                <a:gd name="T22" fmla="*/ 212 w 1207"/>
                <a:gd name="T23" fmla="*/ 59 h 119"/>
                <a:gd name="T24" fmla="*/ 340 w 1207"/>
                <a:gd name="T25" fmla="*/ 117 h 119"/>
                <a:gd name="T26" fmla="*/ 279 w 1207"/>
                <a:gd name="T27" fmla="*/ 117 h 119"/>
                <a:gd name="T28" fmla="*/ 264 w 1207"/>
                <a:gd name="T29" fmla="*/ 2 h 119"/>
                <a:gd name="T30" fmla="*/ 342 w 1207"/>
                <a:gd name="T31" fmla="*/ 96 h 119"/>
                <a:gd name="T32" fmla="*/ 356 w 1207"/>
                <a:gd name="T33" fmla="*/ 2 h 119"/>
                <a:gd name="T34" fmla="*/ 416 w 1207"/>
                <a:gd name="T35" fmla="*/ 117 h 119"/>
                <a:gd name="T36" fmla="*/ 402 w 1207"/>
                <a:gd name="T37" fmla="*/ 2 h 119"/>
                <a:gd name="T38" fmla="*/ 416 w 1207"/>
                <a:gd name="T39" fmla="*/ 117 h 119"/>
                <a:gd name="T40" fmla="*/ 537 w 1207"/>
                <a:gd name="T41" fmla="*/ 117 h 119"/>
                <a:gd name="T42" fmla="*/ 475 w 1207"/>
                <a:gd name="T43" fmla="*/ 117 h 119"/>
                <a:gd name="T44" fmla="*/ 461 w 1207"/>
                <a:gd name="T45" fmla="*/ 2 h 119"/>
                <a:gd name="T46" fmla="*/ 539 w 1207"/>
                <a:gd name="T47" fmla="*/ 96 h 119"/>
                <a:gd name="T48" fmla="*/ 553 w 1207"/>
                <a:gd name="T49" fmla="*/ 2 h 119"/>
                <a:gd name="T50" fmla="*/ 612 w 1207"/>
                <a:gd name="T51" fmla="*/ 77 h 119"/>
                <a:gd name="T52" fmla="*/ 598 w 1207"/>
                <a:gd name="T53" fmla="*/ 117 h 119"/>
                <a:gd name="T54" fmla="*/ 612 w 1207"/>
                <a:gd name="T55" fmla="*/ 2 h 119"/>
                <a:gd name="T56" fmla="*/ 670 w 1207"/>
                <a:gd name="T57" fmla="*/ 2 h 119"/>
                <a:gd name="T58" fmla="*/ 642 w 1207"/>
                <a:gd name="T59" fmla="*/ 48 h 119"/>
                <a:gd name="T60" fmla="*/ 674 w 1207"/>
                <a:gd name="T61" fmla="*/ 117 h 119"/>
                <a:gd name="T62" fmla="*/ 612 w 1207"/>
                <a:gd name="T63" fmla="*/ 77 h 119"/>
                <a:gd name="T64" fmla="*/ 723 w 1207"/>
                <a:gd name="T65" fmla="*/ 117 h 119"/>
                <a:gd name="T66" fmla="*/ 737 w 1207"/>
                <a:gd name="T67" fmla="*/ 2 h 119"/>
                <a:gd name="T68" fmla="*/ 796 w 1207"/>
                <a:gd name="T69" fmla="*/ 104 h 119"/>
                <a:gd name="T70" fmla="*/ 847 w 1207"/>
                <a:gd name="T71" fmla="*/ 117 h 119"/>
                <a:gd name="T72" fmla="*/ 833 w 1207"/>
                <a:gd name="T73" fmla="*/ 2 h 119"/>
                <a:gd name="T74" fmla="*/ 847 w 1207"/>
                <a:gd name="T75" fmla="*/ 117 h 119"/>
                <a:gd name="T76" fmla="*/ 880 w 1207"/>
                <a:gd name="T77" fmla="*/ 81 h 119"/>
                <a:gd name="T78" fmla="*/ 918 w 1207"/>
                <a:gd name="T79" fmla="*/ 106 h 119"/>
                <a:gd name="T80" fmla="*/ 943 w 1207"/>
                <a:gd name="T81" fmla="*/ 2 h 119"/>
                <a:gd name="T82" fmla="*/ 957 w 1207"/>
                <a:gd name="T83" fmla="*/ 78 h 119"/>
                <a:gd name="T84" fmla="*/ 1013 w 1207"/>
                <a:gd name="T85" fmla="*/ 77 h 119"/>
                <a:gd name="T86" fmla="*/ 999 w 1207"/>
                <a:gd name="T87" fmla="*/ 117 h 119"/>
                <a:gd name="T88" fmla="*/ 1013 w 1207"/>
                <a:gd name="T89" fmla="*/ 2 h 119"/>
                <a:gd name="T90" fmla="*/ 1071 w 1207"/>
                <a:gd name="T91" fmla="*/ 2 h 119"/>
                <a:gd name="T92" fmla="*/ 1043 w 1207"/>
                <a:gd name="T93" fmla="*/ 48 h 119"/>
                <a:gd name="T94" fmla="*/ 1075 w 1207"/>
                <a:gd name="T95" fmla="*/ 117 h 119"/>
                <a:gd name="T96" fmla="*/ 1013 w 1207"/>
                <a:gd name="T97" fmla="*/ 77 h 119"/>
                <a:gd name="T98" fmla="*/ 1207 w 1207"/>
                <a:gd name="T99" fmla="*/ 16 h 119"/>
                <a:gd name="T100" fmla="*/ 1139 w 1207"/>
                <a:gd name="T101" fmla="*/ 51 h 119"/>
                <a:gd name="T102" fmla="*/ 1200 w 1207"/>
                <a:gd name="T103" fmla="*/ 64 h 119"/>
                <a:gd name="T104" fmla="*/ 1139 w 1207"/>
                <a:gd name="T105" fmla="*/ 104 h 119"/>
                <a:gd name="T106" fmla="*/ 1207 w 1207"/>
                <a:gd name="T107" fmla="*/ 117 h 119"/>
                <a:gd name="T108" fmla="*/ 1125 w 1207"/>
                <a:gd name="T109" fmla="*/ 2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207" h="119">
                  <a:moveTo>
                    <a:pt x="14" y="77"/>
                  </a:moveTo>
                  <a:cubicBezTo>
                    <a:pt x="14" y="117"/>
                    <a:pt x="14" y="117"/>
                    <a:pt x="14" y="117"/>
                  </a:cubicBezTo>
                  <a:cubicBezTo>
                    <a:pt x="0" y="117"/>
                    <a:pt x="0" y="117"/>
                    <a:pt x="0" y="117"/>
                  </a:cubicBezTo>
                  <a:cubicBezTo>
                    <a:pt x="0" y="2"/>
                    <a:pt x="0" y="2"/>
                    <a:pt x="0" y="2"/>
                  </a:cubicBezTo>
                  <a:cubicBezTo>
                    <a:pt x="14" y="2"/>
                    <a:pt x="14" y="2"/>
                    <a:pt x="14" y="2"/>
                  </a:cubicBezTo>
                  <a:cubicBezTo>
                    <a:pt x="14" y="59"/>
                    <a:pt x="14" y="59"/>
                    <a:pt x="14" y="59"/>
                  </a:cubicBezTo>
                  <a:cubicBezTo>
                    <a:pt x="72" y="2"/>
                    <a:pt x="72" y="2"/>
                    <a:pt x="72" y="2"/>
                  </a:cubicBezTo>
                  <a:cubicBezTo>
                    <a:pt x="92" y="2"/>
                    <a:pt x="92" y="2"/>
                    <a:pt x="92" y="2"/>
                  </a:cubicBezTo>
                  <a:cubicBezTo>
                    <a:pt x="44" y="48"/>
                    <a:pt x="44" y="48"/>
                    <a:pt x="44" y="48"/>
                  </a:cubicBezTo>
                  <a:cubicBezTo>
                    <a:pt x="62" y="72"/>
                    <a:pt x="62" y="72"/>
                    <a:pt x="62" y="72"/>
                  </a:cubicBezTo>
                  <a:cubicBezTo>
                    <a:pt x="94" y="117"/>
                    <a:pt x="94" y="117"/>
                    <a:pt x="94" y="117"/>
                  </a:cubicBezTo>
                  <a:cubicBezTo>
                    <a:pt x="76" y="117"/>
                    <a:pt x="76" y="117"/>
                    <a:pt x="76" y="117"/>
                  </a:cubicBezTo>
                  <a:cubicBezTo>
                    <a:pt x="34" y="58"/>
                    <a:pt x="34" y="58"/>
                    <a:pt x="34" y="58"/>
                  </a:cubicBezTo>
                  <a:lnTo>
                    <a:pt x="14" y="77"/>
                  </a:lnTo>
                  <a:close/>
                  <a:moveTo>
                    <a:pt x="226" y="59"/>
                  </a:moveTo>
                  <a:cubicBezTo>
                    <a:pt x="226" y="93"/>
                    <a:pt x="201" y="119"/>
                    <a:pt x="169" y="119"/>
                  </a:cubicBezTo>
                  <a:cubicBezTo>
                    <a:pt x="138" y="119"/>
                    <a:pt x="113" y="93"/>
                    <a:pt x="113" y="59"/>
                  </a:cubicBezTo>
                  <a:cubicBezTo>
                    <a:pt x="113" y="26"/>
                    <a:pt x="138" y="0"/>
                    <a:pt x="169" y="0"/>
                  </a:cubicBezTo>
                  <a:cubicBezTo>
                    <a:pt x="201" y="0"/>
                    <a:pt x="226" y="25"/>
                    <a:pt x="226" y="59"/>
                  </a:cubicBezTo>
                  <a:close/>
                  <a:moveTo>
                    <a:pt x="212" y="59"/>
                  </a:moveTo>
                  <a:cubicBezTo>
                    <a:pt x="212" y="33"/>
                    <a:pt x="194" y="13"/>
                    <a:pt x="169" y="13"/>
                  </a:cubicBezTo>
                  <a:cubicBezTo>
                    <a:pt x="146" y="13"/>
                    <a:pt x="126" y="33"/>
                    <a:pt x="126" y="59"/>
                  </a:cubicBezTo>
                  <a:cubicBezTo>
                    <a:pt x="126" y="85"/>
                    <a:pt x="146" y="106"/>
                    <a:pt x="169" y="106"/>
                  </a:cubicBezTo>
                  <a:cubicBezTo>
                    <a:pt x="193" y="106"/>
                    <a:pt x="212" y="85"/>
                    <a:pt x="212" y="59"/>
                  </a:cubicBezTo>
                  <a:close/>
                  <a:moveTo>
                    <a:pt x="356" y="117"/>
                  </a:moveTo>
                  <a:cubicBezTo>
                    <a:pt x="340" y="117"/>
                    <a:pt x="340" y="117"/>
                    <a:pt x="340" y="117"/>
                  </a:cubicBezTo>
                  <a:cubicBezTo>
                    <a:pt x="279" y="24"/>
                    <a:pt x="279" y="24"/>
                    <a:pt x="279" y="24"/>
                  </a:cubicBezTo>
                  <a:cubicBezTo>
                    <a:pt x="279" y="117"/>
                    <a:pt x="279" y="117"/>
                    <a:pt x="279" y="117"/>
                  </a:cubicBezTo>
                  <a:cubicBezTo>
                    <a:pt x="264" y="117"/>
                    <a:pt x="264" y="117"/>
                    <a:pt x="264" y="117"/>
                  </a:cubicBezTo>
                  <a:cubicBezTo>
                    <a:pt x="264" y="2"/>
                    <a:pt x="264" y="2"/>
                    <a:pt x="264" y="2"/>
                  </a:cubicBezTo>
                  <a:cubicBezTo>
                    <a:pt x="280" y="2"/>
                    <a:pt x="280" y="2"/>
                    <a:pt x="280" y="2"/>
                  </a:cubicBezTo>
                  <a:cubicBezTo>
                    <a:pt x="342" y="96"/>
                    <a:pt x="342" y="96"/>
                    <a:pt x="342" y="96"/>
                  </a:cubicBezTo>
                  <a:cubicBezTo>
                    <a:pt x="342" y="2"/>
                    <a:pt x="342" y="2"/>
                    <a:pt x="342" y="2"/>
                  </a:cubicBezTo>
                  <a:cubicBezTo>
                    <a:pt x="356" y="2"/>
                    <a:pt x="356" y="2"/>
                    <a:pt x="356" y="2"/>
                  </a:cubicBezTo>
                  <a:lnTo>
                    <a:pt x="356" y="117"/>
                  </a:lnTo>
                  <a:close/>
                  <a:moveTo>
                    <a:pt x="416" y="117"/>
                  </a:moveTo>
                  <a:cubicBezTo>
                    <a:pt x="402" y="117"/>
                    <a:pt x="402" y="117"/>
                    <a:pt x="402" y="117"/>
                  </a:cubicBezTo>
                  <a:cubicBezTo>
                    <a:pt x="402" y="2"/>
                    <a:pt x="402" y="2"/>
                    <a:pt x="402" y="2"/>
                  </a:cubicBezTo>
                  <a:cubicBezTo>
                    <a:pt x="416" y="2"/>
                    <a:pt x="416" y="2"/>
                    <a:pt x="416" y="2"/>
                  </a:cubicBezTo>
                  <a:lnTo>
                    <a:pt x="416" y="117"/>
                  </a:lnTo>
                  <a:close/>
                  <a:moveTo>
                    <a:pt x="553" y="117"/>
                  </a:moveTo>
                  <a:cubicBezTo>
                    <a:pt x="537" y="117"/>
                    <a:pt x="537" y="117"/>
                    <a:pt x="537" y="117"/>
                  </a:cubicBezTo>
                  <a:cubicBezTo>
                    <a:pt x="475" y="24"/>
                    <a:pt x="475" y="24"/>
                    <a:pt x="475" y="24"/>
                  </a:cubicBezTo>
                  <a:cubicBezTo>
                    <a:pt x="475" y="117"/>
                    <a:pt x="475" y="117"/>
                    <a:pt x="475" y="117"/>
                  </a:cubicBezTo>
                  <a:cubicBezTo>
                    <a:pt x="461" y="117"/>
                    <a:pt x="461" y="117"/>
                    <a:pt x="461" y="117"/>
                  </a:cubicBezTo>
                  <a:cubicBezTo>
                    <a:pt x="461" y="2"/>
                    <a:pt x="461" y="2"/>
                    <a:pt x="461" y="2"/>
                  </a:cubicBezTo>
                  <a:cubicBezTo>
                    <a:pt x="477" y="2"/>
                    <a:pt x="477" y="2"/>
                    <a:pt x="477" y="2"/>
                  </a:cubicBezTo>
                  <a:cubicBezTo>
                    <a:pt x="539" y="96"/>
                    <a:pt x="539" y="96"/>
                    <a:pt x="539" y="96"/>
                  </a:cubicBezTo>
                  <a:cubicBezTo>
                    <a:pt x="539" y="2"/>
                    <a:pt x="539" y="2"/>
                    <a:pt x="539" y="2"/>
                  </a:cubicBezTo>
                  <a:cubicBezTo>
                    <a:pt x="553" y="2"/>
                    <a:pt x="553" y="2"/>
                    <a:pt x="553" y="2"/>
                  </a:cubicBezTo>
                  <a:lnTo>
                    <a:pt x="553" y="117"/>
                  </a:lnTo>
                  <a:close/>
                  <a:moveTo>
                    <a:pt x="612" y="77"/>
                  </a:moveTo>
                  <a:cubicBezTo>
                    <a:pt x="612" y="117"/>
                    <a:pt x="612" y="117"/>
                    <a:pt x="612" y="117"/>
                  </a:cubicBezTo>
                  <a:cubicBezTo>
                    <a:pt x="598" y="117"/>
                    <a:pt x="598" y="117"/>
                    <a:pt x="598" y="117"/>
                  </a:cubicBezTo>
                  <a:cubicBezTo>
                    <a:pt x="598" y="2"/>
                    <a:pt x="598" y="2"/>
                    <a:pt x="598" y="2"/>
                  </a:cubicBezTo>
                  <a:cubicBezTo>
                    <a:pt x="612" y="2"/>
                    <a:pt x="612" y="2"/>
                    <a:pt x="612" y="2"/>
                  </a:cubicBezTo>
                  <a:cubicBezTo>
                    <a:pt x="612" y="59"/>
                    <a:pt x="612" y="59"/>
                    <a:pt x="612" y="59"/>
                  </a:cubicBezTo>
                  <a:cubicBezTo>
                    <a:pt x="670" y="2"/>
                    <a:pt x="670" y="2"/>
                    <a:pt x="670" y="2"/>
                  </a:cubicBezTo>
                  <a:cubicBezTo>
                    <a:pt x="689" y="2"/>
                    <a:pt x="689" y="2"/>
                    <a:pt x="689" y="2"/>
                  </a:cubicBezTo>
                  <a:cubicBezTo>
                    <a:pt x="642" y="48"/>
                    <a:pt x="642" y="48"/>
                    <a:pt x="642" y="48"/>
                  </a:cubicBezTo>
                  <a:cubicBezTo>
                    <a:pt x="691" y="117"/>
                    <a:pt x="691" y="117"/>
                    <a:pt x="691" y="117"/>
                  </a:cubicBezTo>
                  <a:cubicBezTo>
                    <a:pt x="674" y="117"/>
                    <a:pt x="674" y="117"/>
                    <a:pt x="674" y="117"/>
                  </a:cubicBezTo>
                  <a:cubicBezTo>
                    <a:pt x="632" y="58"/>
                    <a:pt x="632" y="58"/>
                    <a:pt x="632" y="58"/>
                  </a:cubicBezTo>
                  <a:lnTo>
                    <a:pt x="612" y="77"/>
                  </a:lnTo>
                  <a:close/>
                  <a:moveTo>
                    <a:pt x="796" y="117"/>
                  </a:moveTo>
                  <a:cubicBezTo>
                    <a:pt x="723" y="117"/>
                    <a:pt x="723" y="117"/>
                    <a:pt x="723" y="117"/>
                  </a:cubicBezTo>
                  <a:cubicBezTo>
                    <a:pt x="723" y="2"/>
                    <a:pt x="723" y="2"/>
                    <a:pt x="723" y="2"/>
                  </a:cubicBezTo>
                  <a:cubicBezTo>
                    <a:pt x="737" y="2"/>
                    <a:pt x="737" y="2"/>
                    <a:pt x="737" y="2"/>
                  </a:cubicBezTo>
                  <a:cubicBezTo>
                    <a:pt x="737" y="104"/>
                    <a:pt x="737" y="104"/>
                    <a:pt x="737" y="104"/>
                  </a:cubicBezTo>
                  <a:cubicBezTo>
                    <a:pt x="796" y="104"/>
                    <a:pt x="796" y="104"/>
                    <a:pt x="796" y="104"/>
                  </a:cubicBezTo>
                  <a:lnTo>
                    <a:pt x="796" y="117"/>
                  </a:lnTo>
                  <a:close/>
                  <a:moveTo>
                    <a:pt x="847" y="117"/>
                  </a:moveTo>
                  <a:cubicBezTo>
                    <a:pt x="833" y="117"/>
                    <a:pt x="833" y="117"/>
                    <a:pt x="833" y="117"/>
                  </a:cubicBezTo>
                  <a:cubicBezTo>
                    <a:pt x="833" y="2"/>
                    <a:pt x="833" y="2"/>
                    <a:pt x="833" y="2"/>
                  </a:cubicBezTo>
                  <a:cubicBezTo>
                    <a:pt x="847" y="2"/>
                    <a:pt x="847" y="2"/>
                    <a:pt x="847" y="2"/>
                  </a:cubicBezTo>
                  <a:lnTo>
                    <a:pt x="847" y="117"/>
                  </a:lnTo>
                  <a:close/>
                  <a:moveTo>
                    <a:pt x="918" y="119"/>
                  </a:moveTo>
                  <a:cubicBezTo>
                    <a:pt x="896" y="119"/>
                    <a:pt x="880" y="102"/>
                    <a:pt x="880" y="81"/>
                  </a:cubicBezTo>
                  <a:cubicBezTo>
                    <a:pt x="894" y="81"/>
                    <a:pt x="894" y="81"/>
                    <a:pt x="894" y="81"/>
                  </a:cubicBezTo>
                  <a:cubicBezTo>
                    <a:pt x="894" y="94"/>
                    <a:pt x="903" y="106"/>
                    <a:pt x="918" y="106"/>
                  </a:cubicBezTo>
                  <a:cubicBezTo>
                    <a:pt x="935" y="106"/>
                    <a:pt x="943" y="95"/>
                    <a:pt x="943" y="78"/>
                  </a:cubicBezTo>
                  <a:cubicBezTo>
                    <a:pt x="943" y="2"/>
                    <a:pt x="943" y="2"/>
                    <a:pt x="943" y="2"/>
                  </a:cubicBezTo>
                  <a:cubicBezTo>
                    <a:pt x="957" y="2"/>
                    <a:pt x="957" y="2"/>
                    <a:pt x="957" y="2"/>
                  </a:cubicBezTo>
                  <a:cubicBezTo>
                    <a:pt x="957" y="78"/>
                    <a:pt x="957" y="78"/>
                    <a:pt x="957" y="78"/>
                  </a:cubicBezTo>
                  <a:cubicBezTo>
                    <a:pt x="957" y="102"/>
                    <a:pt x="943" y="119"/>
                    <a:pt x="918" y="119"/>
                  </a:cubicBezTo>
                  <a:close/>
                  <a:moveTo>
                    <a:pt x="1013" y="77"/>
                  </a:moveTo>
                  <a:cubicBezTo>
                    <a:pt x="1013" y="117"/>
                    <a:pt x="1013" y="117"/>
                    <a:pt x="1013" y="117"/>
                  </a:cubicBezTo>
                  <a:cubicBezTo>
                    <a:pt x="999" y="117"/>
                    <a:pt x="999" y="117"/>
                    <a:pt x="999" y="117"/>
                  </a:cubicBezTo>
                  <a:cubicBezTo>
                    <a:pt x="999" y="2"/>
                    <a:pt x="999" y="2"/>
                    <a:pt x="999" y="2"/>
                  </a:cubicBezTo>
                  <a:cubicBezTo>
                    <a:pt x="1013" y="2"/>
                    <a:pt x="1013" y="2"/>
                    <a:pt x="1013" y="2"/>
                  </a:cubicBezTo>
                  <a:cubicBezTo>
                    <a:pt x="1013" y="59"/>
                    <a:pt x="1013" y="59"/>
                    <a:pt x="1013" y="59"/>
                  </a:cubicBezTo>
                  <a:cubicBezTo>
                    <a:pt x="1071" y="2"/>
                    <a:pt x="1071" y="2"/>
                    <a:pt x="1071" y="2"/>
                  </a:cubicBezTo>
                  <a:cubicBezTo>
                    <a:pt x="1091" y="2"/>
                    <a:pt x="1091" y="2"/>
                    <a:pt x="1091" y="2"/>
                  </a:cubicBezTo>
                  <a:cubicBezTo>
                    <a:pt x="1043" y="48"/>
                    <a:pt x="1043" y="48"/>
                    <a:pt x="1043" y="48"/>
                  </a:cubicBezTo>
                  <a:cubicBezTo>
                    <a:pt x="1093" y="117"/>
                    <a:pt x="1093" y="117"/>
                    <a:pt x="1093" y="117"/>
                  </a:cubicBezTo>
                  <a:cubicBezTo>
                    <a:pt x="1075" y="117"/>
                    <a:pt x="1075" y="117"/>
                    <a:pt x="1075" y="117"/>
                  </a:cubicBezTo>
                  <a:cubicBezTo>
                    <a:pt x="1033" y="58"/>
                    <a:pt x="1033" y="58"/>
                    <a:pt x="1033" y="58"/>
                  </a:cubicBezTo>
                  <a:lnTo>
                    <a:pt x="1013" y="77"/>
                  </a:lnTo>
                  <a:close/>
                  <a:moveTo>
                    <a:pt x="1207" y="2"/>
                  </a:moveTo>
                  <a:cubicBezTo>
                    <a:pt x="1207" y="16"/>
                    <a:pt x="1207" y="16"/>
                    <a:pt x="1207" y="16"/>
                  </a:cubicBezTo>
                  <a:cubicBezTo>
                    <a:pt x="1139" y="16"/>
                    <a:pt x="1139" y="16"/>
                    <a:pt x="1139" y="16"/>
                  </a:cubicBezTo>
                  <a:cubicBezTo>
                    <a:pt x="1139" y="51"/>
                    <a:pt x="1139" y="51"/>
                    <a:pt x="1139" y="51"/>
                  </a:cubicBezTo>
                  <a:cubicBezTo>
                    <a:pt x="1200" y="51"/>
                    <a:pt x="1200" y="51"/>
                    <a:pt x="1200" y="51"/>
                  </a:cubicBezTo>
                  <a:cubicBezTo>
                    <a:pt x="1200" y="64"/>
                    <a:pt x="1200" y="64"/>
                    <a:pt x="1200" y="64"/>
                  </a:cubicBezTo>
                  <a:cubicBezTo>
                    <a:pt x="1139" y="64"/>
                    <a:pt x="1139" y="64"/>
                    <a:pt x="1139" y="64"/>
                  </a:cubicBezTo>
                  <a:cubicBezTo>
                    <a:pt x="1139" y="104"/>
                    <a:pt x="1139" y="104"/>
                    <a:pt x="1139" y="104"/>
                  </a:cubicBezTo>
                  <a:cubicBezTo>
                    <a:pt x="1207" y="104"/>
                    <a:pt x="1207" y="104"/>
                    <a:pt x="1207" y="104"/>
                  </a:cubicBezTo>
                  <a:cubicBezTo>
                    <a:pt x="1207" y="117"/>
                    <a:pt x="1207" y="117"/>
                    <a:pt x="1207" y="117"/>
                  </a:cubicBezTo>
                  <a:cubicBezTo>
                    <a:pt x="1125" y="117"/>
                    <a:pt x="1125" y="117"/>
                    <a:pt x="1125" y="117"/>
                  </a:cubicBezTo>
                  <a:cubicBezTo>
                    <a:pt x="1125" y="2"/>
                    <a:pt x="1125" y="2"/>
                    <a:pt x="1125" y="2"/>
                  </a:cubicBezTo>
                  <a:lnTo>
                    <a:pt x="1207" y="2"/>
                  </a:lnTo>
                  <a:close/>
                </a:path>
              </a:pathLst>
            </a:custGeom>
            <a:solidFill>
              <a:srgbClr val="1F1D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dirty="0"/>
            </a:p>
          </p:txBody>
        </p:sp>
      </p:grpSp>
    </p:spTree>
    <p:extLst>
      <p:ext uri="{BB962C8B-B14F-4D97-AF65-F5344CB8AC3E}">
        <p14:creationId xmlns:p14="http://schemas.microsoft.com/office/powerpoint/2010/main" val="17677539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el, kader (geel)">
    <p:spTree>
      <p:nvGrpSpPr>
        <p:cNvPr id="1" name=""/>
        <p:cNvGrpSpPr/>
        <p:nvPr/>
      </p:nvGrpSpPr>
      <p:grpSpPr>
        <a:xfrm>
          <a:off x="0" y="0"/>
          <a:ext cx="0" cy="0"/>
          <a:chOff x="0" y="0"/>
          <a:chExt cx="0" cy="0"/>
        </a:xfrm>
      </p:grpSpPr>
      <p:sp>
        <p:nvSpPr>
          <p:cNvPr id="14" name="Freeform 6">
            <a:extLst>
              <a:ext uri="{FF2B5EF4-FFF2-40B4-BE49-F238E27FC236}">
                <a16:creationId xmlns:a16="http://schemas.microsoft.com/office/drawing/2014/main" id="{C0B59403-5536-4435-939D-05B8AA924960}"/>
              </a:ext>
            </a:extLst>
          </p:cNvPr>
          <p:cNvSpPr>
            <a:spLocks noSelect="1"/>
          </p:cNvSpPr>
          <p:nvPr userDrawn="1"/>
        </p:nvSpPr>
        <p:spPr bwMode="gray">
          <a:xfrm>
            <a:off x="0" y="0"/>
            <a:ext cx="12190026" cy="2116138"/>
          </a:xfrm>
          <a:custGeom>
            <a:avLst/>
            <a:gdLst>
              <a:gd name="T0" fmla="*/ 38393 w 38393"/>
              <a:gd name="T1" fmla="*/ 2295 h 6665"/>
              <a:gd name="T2" fmla="*/ 38393 w 38393"/>
              <a:gd name="T3" fmla="*/ 0 h 6665"/>
              <a:gd name="T4" fmla="*/ 0 w 38393"/>
              <a:gd name="T5" fmla="*/ 0 h 6665"/>
              <a:gd name="T6" fmla="*/ 0 w 38393"/>
              <a:gd name="T7" fmla="*/ 4008 h 6665"/>
              <a:gd name="T8" fmla="*/ 38393 w 38393"/>
              <a:gd name="T9" fmla="*/ 2295 h 6665"/>
            </a:gdLst>
            <a:ahLst/>
            <a:cxnLst>
              <a:cxn ang="0">
                <a:pos x="T0" y="T1"/>
              </a:cxn>
              <a:cxn ang="0">
                <a:pos x="T2" y="T3"/>
              </a:cxn>
              <a:cxn ang="0">
                <a:pos x="T4" y="T5"/>
              </a:cxn>
              <a:cxn ang="0">
                <a:pos x="T6" y="T7"/>
              </a:cxn>
              <a:cxn ang="0">
                <a:pos x="T8" y="T9"/>
              </a:cxn>
            </a:cxnLst>
            <a:rect l="0" t="0" r="r" b="b"/>
            <a:pathLst>
              <a:path w="38393" h="6665">
                <a:moveTo>
                  <a:pt x="38393" y="2295"/>
                </a:moveTo>
                <a:cubicBezTo>
                  <a:pt x="38393" y="0"/>
                  <a:pt x="38393" y="0"/>
                  <a:pt x="38393" y="0"/>
                </a:cubicBezTo>
                <a:cubicBezTo>
                  <a:pt x="0" y="0"/>
                  <a:pt x="0" y="0"/>
                  <a:pt x="0" y="0"/>
                </a:cubicBezTo>
                <a:cubicBezTo>
                  <a:pt x="0" y="4008"/>
                  <a:pt x="0" y="4008"/>
                  <a:pt x="0" y="4008"/>
                </a:cubicBezTo>
                <a:cubicBezTo>
                  <a:pt x="12039" y="6665"/>
                  <a:pt x="31167" y="3628"/>
                  <a:pt x="38393" y="2295"/>
                </a:cubicBezTo>
                <a:close/>
              </a:path>
            </a:pathLst>
          </a:custGeom>
          <a:solidFill>
            <a:srgbClr val="FFE91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nl-NL" dirty="0"/>
          </a:p>
        </p:txBody>
      </p:sp>
      <p:sp>
        <p:nvSpPr>
          <p:cNvPr id="2" name="Titel 1"/>
          <p:cNvSpPr>
            <a:spLocks noGrp="1" noSelect="1"/>
          </p:cNvSpPr>
          <p:nvPr>
            <p:ph type="title" hasCustomPrompt="1"/>
          </p:nvPr>
        </p:nvSpPr>
        <p:spPr bwMode="gray">
          <a:xfrm>
            <a:off x="624077" y="492556"/>
            <a:ext cx="1285225" cy="534240"/>
          </a:xfrm>
        </p:spPr>
        <p:txBody>
          <a:bodyPr/>
          <a:lstStyle/>
          <a:p>
            <a:r>
              <a:rPr lang="nl-NL" noProof="1"/>
              <a:t>[Titel]</a:t>
            </a:r>
          </a:p>
        </p:txBody>
      </p:sp>
      <p:sp>
        <p:nvSpPr>
          <p:cNvPr id="3" name="***Tijdelijke aanduiding voor inhoud 2"/>
          <p:cNvSpPr>
            <a:spLocks noGrp="1" noSelect="1"/>
          </p:cNvSpPr>
          <p:nvPr>
            <p:ph idx="1" hasCustomPrompt="1"/>
          </p:nvPr>
        </p:nvSpPr>
        <p:spPr bwMode="gray">
          <a:xfrm>
            <a:off x="624000" y="1898796"/>
            <a:ext cx="10077376" cy="3628800"/>
          </a:xfrm>
          <a:prstGeom prst="rect">
            <a:avLst/>
          </a:prstGeom>
        </p:spPr>
        <p:txBody>
          <a:bodyPr/>
          <a:lstStyle>
            <a:lvl1pPr>
              <a:defRPr baseline="0"/>
            </a:lvl1pPr>
          </a:lstStyle>
          <a:p>
            <a:pPr lvl="0"/>
            <a:r>
              <a:rPr lang="nl-NL" noProof="1"/>
              <a:t>[Typ tekst of klik op een pictogram om een object in te voegen]</a:t>
            </a:r>
          </a:p>
        </p:txBody>
      </p:sp>
      <p:sp>
        <p:nvSpPr>
          <p:cNvPr id="13" name="Rechthoek 12"/>
          <p:cNvSpPr>
            <a:spLocks noSelect="1"/>
          </p:cNvSpPr>
          <p:nvPr userDrawn="1"/>
        </p:nvSpPr>
        <p:spPr>
          <a:xfrm>
            <a:off x="-1871512" y="152636"/>
            <a:ext cx="1799531" cy="82809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r>
              <a:rPr lang="nl-NL" sz="1200" dirty="0">
                <a:solidFill>
                  <a:schemeClr val="tx1"/>
                </a:solidFill>
              </a:rPr>
              <a:t>De arcering groeit mee met de tekst</a:t>
            </a:r>
            <a:r>
              <a:rPr lang="nl-NL" sz="1200" baseline="0" dirty="0">
                <a:solidFill>
                  <a:schemeClr val="tx1"/>
                </a:solidFill>
              </a:rPr>
              <a:t>. </a:t>
            </a:r>
            <a:r>
              <a:rPr lang="nl-NL" sz="1200" dirty="0">
                <a:solidFill>
                  <a:schemeClr val="tx1"/>
                </a:solidFill>
              </a:rPr>
              <a:t>Geef geen enters in de gearceerde vlakken.</a:t>
            </a:r>
          </a:p>
        </p:txBody>
      </p:sp>
      <p:sp>
        <p:nvSpPr>
          <p:cNvPr id="5" name="Date Placeholder 4"/>
          <p:cNvSpPr>
            <a:spLocks noGrp="1" noSelect="1"/>
          </p:cNvSpPr>
          <p:nvPr>
            <p:ph type="dt" sz="half" idx="15"/>
          </p:nvPr>
        </p:nvSpPr>
        <p:spPr/>
        <p:txBody>
          <a:bodyPr/>
          <a:lstStyle/>
          <a:p>
            <a:pPr algn="r"/>
            <a:fld id="{8CF0A636-C8E3-480A-8753-A8BFA72C7369}" type="datetime1">
              <a:rPr lang="nl-NL" noProof="1" smtClean="0"/>
              <a:t>27-5-2026</a:t>
            </a:fld>
            <a:r>
              <a:rPr lang="nl-NL" noProof="1"/>
              <a:t> |</a:t>
            </a:r>
          </a:p>
        </p:txBody>
      </p:sp>
      <p:sp>
        <p:nvSpPr>
          <p:cNvPr id="6" name="Footer Placeholder 5"/>
          <p:cNvSpPr>
            <a:spLocks noGrp="1" noSelect="1"/>
          </p:cNvSpPr>
          <p:nvPr>
            <p:ph type="ftr" sz="quarter" idx="16"/>
          </p:nvPr>
        </p:nvSpPr>
        <p:spPr/>
        <p:txBody>
          <a:bodyPr/>
          <a:lstStyle/>
          <a:p>
            <a:pPr algn="l"/>
            <a:endParaRPr lang="nl-NL" noProof="1"/>
          </a:p>
        </p:txBody>
      </p:sp>
      <p:grpSp>
        <p:nvGrpSpPr>
          <p:cNvPr id="19" name="Group 4">
            <a:extLst>
              <a:ext uri="{FF2B5EF4-FFF2-40B4-BE49-F238E27FC236}">
                <a16:creationId xmlns:a16="http://schemas.microsoft.com/office/drawing/2014/main" id="{D7B9EDF1-18AB-4D48-9EF6-98F638FA08E9}"/>
              </a:ext>
            </a:extLst>
          </p:cNvPr>
          <p:cNvGrpSpPr>
            <a:grpSpLocks noSelect="1" noChangeAspect="1"/>
          </p:cNvGrpSpPr>
          <p:nvPr userDrawn="1"/>
        </p:nvGrpSpPr>
        <p:grpSpPr bwMode="auto">
          <a:xfrm>
            <a:off x="11071524" y="5635626"/>
            <a:ext cx="750693" cy="885825"/>
            <a:chOff x="6976" y="3550"/>
            <a:chExt cx="473" cy="558"/>
          </a:xfrm>
        </p:grpSpPr>
        <p:sp>
          <p:nvSpPr>
            <p:cNvPr id="20" name="Freeform 5">
              <a:extLst>
                <a:ext uri="{FF2B5EF4-FFF2-40B4-BE49-F238E27FC236}">
                  <a16:creationId xmlns:a16="http://schemas.microsoft.com/office/drawing/2014/main" id="{3CCC2D30-8477-4044-AE39-2283C55168E7}"/>
                </a:ext>
              </a:extLst>
            </p:cNvPr>
            <p:cNvSpPr>
              <a:spLocks noSelect="1" noEditPoints="1"/>
            </p:cNvSpPr>
            <p:nvPr userDrawn="1"/>
          </p:nvSpPr>
          <p:spPr bwMode="auto">
            <a:xfrm>
              <a:off x="6976" y="4045"/>
              <a:ext cx="473" cy="63"/>
            </a:xfrm>
            <a:custGeom>
              <a:avLst/>
              <a:gdLst>
                <a:gd name="T0" fmla="*/ 0 w 2366"/>
                <a:gd name="T1" fmla="*/ 312 h 312"/>
                <a:gd name="T2" fmla="*/ 38 w 2366"/>
                <a:gd name="T3" fmla="*/ 0 h 312"/>
                <a:gd name="T4" fmla="*/ 437 w 2366"/>
                <a:gd name="T5" fmla="*/ 0 h 312"/>
                <a:gd name="T6" fmla="*/ 399 w 2366"/>
                <a:gd name="T7" fmla="*/ 253 h 312"/>
                <a:gd name="T8" fmla="*/ 189 w 2366"/>
                <a:gd name="T9" fmla="*/ 0 h 312"/>
                <a:gd name="T10" fmla="*/ 227 w 2366"/>
                <a:gd name="T11" fmla="*/ 312 h 312"/>
                <a:gd name="T12" fmla="*/ 395 w 2366"/>
                <a:gd name="T13" fmla="*/ 312 h 312"/>
                <a:gd name="T14" fmla="*/ 437 w 2366"/>
                <a:gd name="T15" fmla="*/ 0 h 312"/>
                <a:gd name="T16" fmla="*/ 816 w 2366"/>
                <a:gd name="T17" fmla="*/ 274 h 312"/>
                <a:gd name="T18" fmla="*/ 783 w 2366"/>
                <a:gd name="T19" fmla="*/ 170 h 312"/>
                <a:gd name="T20" fmla="*/ 724 w 2366"/>
                <a:gd name="T21" fmla="*/ 0 h 312"/>
                <a:gd name="T22" fmla="*/ 587 w 2366"/>
                <a:gd name="T23" fmla="*/ 312 h 312"/>
                <a:gd name="T24" fmla="*/ 625 w 2366"/>
                <a:gd name="T25" fmla="*/ 188 h 312"/>
                <a:gd name="T26" fmla="*/ 778 w 2366"/>
                <a:gd name="T27" fmla="*/ 235 h 312"/>
                <a:gd name="T28" fmla="*/ 784 w 2366"/>
                <a:gd name="T29" fmla="*/ 312 h 312"/>
                <a:gd name="T30" fmla="*/ 625 w 2366"/>
                <a:gd name="T31" fmla="*/ 152 h 312"/>
                <a:gd name="T32" fmla="*/ 724 w 2366"/>
                <a:gd name="T33" fmla="*/ 36 h 312"/>
                <a:gd name="T34" fmla="*/ 726 w 2366"/>
                <a:gd name="T35" fmla="*/ 152 h 312"/>
                <a:gd name="T36" fmla="*/ 961 w 2366"/>
                <a:gd name="T37" fmla="*/ 0 h 312"/>
                <a:gd name="T38" fmla="*/ 1184 w 2366"/>
                <a:gd name="T39" fmla="*/ 312 h 312"/>
                <a:gd name="T40" fmla="*/ 1000 w 2366"/>
                <a:gd name="T41" fmla="*/ 275 h 312"/>
                <a:gd name="T42" fmla="*/ 1166 w 2366"/>
                <a:gd name="T43" fmla="*/ 167 h 312"/>
                <a:gd name="T44" fmla="*/ 1000 w 2366"/>
                <a:gd name="T45" fmla="*/ 130 h 312"/>
                <a:gd name="T46" fmla="*/ 1184 w 2366"/>
                <a:gd name="T47" fmla="*/ 36 h 312"/>
                <a:gd name="T48" fmla="*/ 961 w 2366"/>
                <a:gd name="T49" fmla="*/ 0 h 312"/>
                <a:gd name="T50" fmla="*/ 1526 w 2366"/>
                <a:gd name="T51" fmla="*/ 0 h 312"/>
                <a:gd name="T52" fmla="*/ 1292 w 2366"/>
                <a:gd name="T53" fmla="*/ 36 h 312"/>
                <a:gd name="T54" fmla="*/ 1390 w 2366"/>
                <a:gd name="T55" fmla="*/ 312 h 312"/>
                <a:gd name="T56" fmla="*/ 1428 w 2366"/>
                <a:gd name="T57" fmla="*/ 36 h 312"/>
                <a:gd name="T58" fmla="*/ 1786 w 2366"/>
                <a:gd name="T59" fmla="*/ 221 h 312"/>
                <a:gd name="T60" fmla="*/ 1862 w 2366"/>
                <a:gd name="T61" fmla="*/ 312 h 312"/>
                <a:gd name="T62" fmla="*/ 1703 w 2366"/>
                <a:gd name="T63" fmla="*/ 0 h 312"/>
                <a:gd name="T64" fmla="*/ 1627 w 2366"/>
                <a:gd name="T65" fmla="*/ 312 h 312"/>
                <a:gd name="T66" fmla="*/ 1786 w 2366"/>
                <a:gd name="T67" fmla="*/ 221 h 312"/>
                <a:gd name="T68" fmla="*/ 1673 w 2366"/>
                <a:gd name="T69" fmla="*/ 185 h 312"/>
                <a:gd name="T70" fmla="*/ 1774 w 2366"/>
                <a:gd name="T71" fmla="*/ 185 h 312"/>
                <a:gd name="T72" fmla="*/ 1979 w 2366"/>
                <a:gd name="T73" fmla="*/ 0 h 312"/>
                <a:gd name="T74" fmla="*/ 2017 w 2366"/>
                <a:gd name="T75" fmla="*/ 312 h 312"/>
                <a:gd name="T76" fmla="*/ 2366 w 2366"/>
                <a:gd name="T77" fmla="*/ 275 h 312"/>
                <a:gd name="T78" fmla="*/ 2206 w 2366"/>
                <a:gd name="T79" fmla="*/ 0 h 312"/>
                <a:gd name="T80" fmla="*/ 2168 w 2366"/>
                <a:gd name="T81" fmla="*/ 312 h 312"/>
                <a:gd name="T82" fmla="*/ 2366 w 2366"/>
                <a:gd name="T83" fmla="*/ 275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366" h="312">
                  <a:moveTo>
                    <a:pt x="38" y="312"/>
                  </a:moveTo>
                  <a:cubicBezTo>
                    <a:pt x="0" y="312"/>
                    <a:pt x="0" y="312"/>
                    <a:pt x="0" y="312"/>
                  </a:cubicBezTo>
                  <a:cubicBezTo>
                    <a:pt x="0" y="0"/>
                    <a:pt x="0" y="0"/>
                    <a:pt x="0" y="0"/>
                  </a:cubicBezTo>
                  <a:cubicBezTo>
                    <a:pt x="38" y="0"/>
                    <a:pt x="38" y="0"/>
                    <a:pt x="38" y="0"/>
                  </a:cubicBezTo>
                  <a:lnTo>
                    <a:pt x="38" y="312"/>
                  </a:lnTo>
                  <a:close/>
                  <a:moveTo>
                    <a:pt x="437" y="0"/>
                  </a:moveTo>
                  <a:cubicBezTo>
                    <a:pt x="399" y="0"/>
                    <a:pt x="399" y="0"/>
                    <a:pt x="399" y="0"/>
                  </a:cubicBezTo>
                  <a:cubicBezTo>
                    <a:pt x="399" y="253"/>
                    <a:pt x="399" y="253"/>
                    <a:pt x="399" y="253"/>
                  </a:cubicBezTo>
                  <a:cubicBezTo>
                    <a:pt x="232" y="0"/>
                    <a:pt x="232" y="0"/>
                    <a:pt x="232" y="0"/>
                  </a:cubicBezTo>
                  <a:cubicBezTo>
                    <a:pt x="189" y="0"/>
                    <a:pt x="189" y="0"/>
                    <a:pt x="189" y="0"/>
                  </a:cubicBezTo>
                  <a:cubicBezTo>
                    <a:pt x="189" y="312"/>
                    <a:pt x="189" y="312"/>
                    <a:pt x="189" y="312"/>
                  </a:cubicBezTo>
                  <a:cubicBezTo>
                    <a:pt x="227" y="312"/>
                    <a:pt x="227" y="312"/>
                    <a:pt x="227" y="312"/>
                  </a:cubicBezTo>
                  <a:cubicBezTo>
                    <a:pt x="227" y="58"/>
                    <a:pt x="227" y="58"/>
                    <a:pt x="227" y="58"/>
                  </a:cubicBezTo>
                  <a:cubicBezTo>
                    <a:pt x="395" y="312"/>
                    <a:pt x="395" y="312"/>
                    <a:pt x="395" y="312"/>
                  </a:cubicBezTo>
                  <a:cubicBezTo>
                    <a:pt x="437" y="312"/>
                    <a:pt x="437" y="312"/>
                    <a:pt x="437" y="312"/>
                  </a:cubicBezTo>
                  <a:lnTo>
                    <a:pt x="437" y="0"/>
                  </a:lnTo>
                  <a:close/>
                  <a:moveTo>
                    <a:pt x="822" y="312"/>
                  </a:moveTo>
                  <a:cubicBezTo>
                    <a:pt x="819" y="303"/>
                    <a:pt x="816" y="286"/>
                    <a:pt x="816" y="274"/>
                  </a:cubicBezTo>
                  <a:cubicBezTo>
                    <a:pt x="816" y="235"/>
                    <a:pt x="816" y="235"/>
                    <a:pt x="816" y="235"/>
                  </a:cubicBezTo>
                  <a:cubicBezTo>
                    <a:pt x="816" y="204"/>
                    <a:pt x="804" y="182"/>
                    <a:pt x="783" y="170"/>
                  </a:cubicBezTo>
                  <a:cubicBezTo>
                    <a:pt x="809" y="154"/>
                    <a:pt x="825" y="127"/>
                    <a:pt x="825" y="94"/>
                  </a:cubicBezTo>
                  <a:cubicBezTo>
                    <a:pt x="825" y="38"/>
                    <a:pt x="788" y="0"/>
                    <a:pt x="724" y="0"/>
                  </a:cubicBezTo>
                  <a:cubicBezTo>
                    <a:pt x="587" y="0"/>
                    <a:pt x="587" y="0"/>
                    <a:pt x="587" y="0"/>
                  </a:cubicBezTo>
                  <a:cubicBezTo>
                    <a:pt x="587" y="312"/>
                    <a:pt x="587" y="312"/>
                    <a:pt x="587" y="312"/>
                  </a:cubicBezTo>
                  <a:cubicBezTo>
                    <a:pt x="625" y="312"/>
                    <a:pt x="625" y="312"/>
                    <a:pt x="625" y="312"/>
                  </a:cubicBezTo>
                  <a:cubicBezTo>
                    <a:pt x="625" y="188"/>
                    <a:pt x="625" y="188"/>
                    <a:pt x="625" y="188"/>
                  </a:cubicBezTo>
                  <a:cubicBezTo>
                    <a:pt x="727" y="188"/>
                    <a:pt x="727" y="188"/>
                    <a:pt x="727" y="188"/>
                  </a:cubicBezTo>
                  <a:cubicBezTo>
                    <a:pt x="762" y="188"/>
                    <a:pt x="778" y="205"/>
                    <a:pt x="778" y="235"/>
                  </a:cubicBezTo>
                  <a:cubicBezTo>
                    <a:pt x="778" y="278"/>
                    <a:pt x="778" y="278"/>
                    <a:pt x="778" y="278"/>
                  </a:cubicBezTo>
                  <a:cubicBezTo>
                    <a:pt x="778" y="292"/>
                    <a:pt x="780" y="303"/>
                    <a:pt x="784" y="312"/>
                  </a:cubicBezTo>
                  <a:cubicBezTo>
                    <a:pt x="822" y="312"/>
                    <a:pt x="822" y="312"/>
                    <a:pt x="822" y="312"/>
                  </a:cubicBezTo>
                  <a:moveTo>
                    <a:pt x="625" y="152"/>
                  </a:moveTo>
                  <a:cubicBezTo>
                    <a:pt x="625" y="36"/>
                    <a:pt x="625" y="36"/>
                    <a:pt x="625" y="36"/>
                  </a:cubicBezTo>
                  <a:cubicBezTo>
                    <a:pt x="724" y="36"/>
                    <a:pt x="724" y="36"/>
                    <a:pt x="724" y="36"/>
                  </a:cubicBezTo>
                  <a:cubicBezTo>
                    <a:pt x="763" y="36"/>
                    <a:pt x="787" y="54"/>
                    <a:pt x="787" y="94"/>
                  </a:cubicBezTo>
                  <a:cubicBezTo>
                    <a:pt x="787" y="130"/>
                    <a:pt x="763" y="152"/>
                    <a:pt x="726" y="152"/>
                  </a:cubicBezTo>
                  <a:lnTo>
                    <a:pt x="625" y="152"/>
                  </a:lnTo>
                  <a:close/>
                  <a:moveTo>
                    <a:pt x="961" y="0"/>
                  </a:moveTo>
                  <a:cubicBezTo>
                    <a:pt x="961" y="312"/>
                    <a:pt x="961" y="312"/>
                    <a:pt x="961" y="312"/>
                  </a:cubicBezTo>
                  <a:cubicBezTo>
                    <a:pt x="1184" y="312"/>
                    <a:pt x="1184" y="312"/>
                    <a:pt x="1184" y="312"/>
                  </a:cubicBezTo>
                  <a:cubicBezTo>
                    <a:pt x="1184" y="275"/>
                    <a:pt x="1184" y="275"/>
                    <a:pt x="1184" y="275"/>
                  </a:cubicBezTo>
                  <a:cubicBezTo>
                    <a:pt x="1000" y="275"/>
                    <a:pt x="1000" y="275"/>
                    <a:pt x="1000" y="275"/>
                  </a:cubicBezTo>
                  <a:cubicBezTo>
                    <a:pt x="1000" y="167"/>
                    <a:pt x="1000" y="167"/>
                    <a:pt x="1000" y="167"/>
                  </a:cubicBezTo>
                  <a:cubicBezTo>
                    <a:pt x="1166" y="167"/>
                    <a:pt x="1166" y="167"/>
                    <a:pt x="1166" y="167"/>
                  </a:cubicBezTo>
                  <a:cubicBezTo>
                    <a:pt x="1166" y="130"/>
                    <a:pt x="1166" y="130"/>
                    <a:pt x="1166" y="130"/>
                  </a:cubicBezTo>
                  <a:cubicBezTo>
                    <a:pt x="1000" y="130"/>
                    <a:pt x="1000" y="130"/>
                    <a:pt x="1000" y="130"/>
                  </a:cubicBezTo>
                  <a:cubicBezTo>
                    <a:pt x="1000" y="36"/>
                    <a:pt x="1000" y="36"/>
                    <a:pt x="1000" y="36"/>
                  </a:cubicBezTo>
                  <a:cubicBezTo>
                    <a:pt x="1184" y="36"/>
                    <a:pt x="1184" y="36"/>
                    <a:pt x="1184" y="36"/>
                  </a:cubicBezTo>
                  <a:cubicBezTo>
                    <a:pt x="1184" y="0"/>
                    <a:pt x="1184" y="0"/>
                    <a:pt x="1184" y="0"/>
                  </a:cubicBezTo>
                  <a:lnTo>
                    <a:pt x="961" y="0"/>
                  </a:lnTo>
                  <a:close/>
                  <a:moveTo>
                    <a:pt x="1526" y="36"/>
                  </a:moveTo>
                  <a:cubicBezTo>
                    <a:pt x="1526" y="0"/>
                    <a:pt x="1526" y="0"/>
                    <a:pt x="1526" y="0"/>
                  </a:cubicBezTo>
                  <a:cubicBezTo>
                    <a:pt x="1292" y="0"/>
                    <a:pt x="1292" y="0"/>
                    <a:pt x="1292" y="0"/>
                  </a:cubicBezTo>
                  <a:cubicBezTo>
                    <a:pt x="1292" y="36"/>
                    <a:pt x="1292" y="36"/>
                    <a:pt x="1292" y="36"/>
                  </a:cubicBezTo>
                  <a:cubicBezTo>
                    <a:pt x="1390" y="36"/>
                    <a:pt x="1390" y="36"/>
                    <a:pt x="1390" y="36"/>
                  </a:cubicBezTo>
                  <a:cubicBezTo>
                    <a:pt x="1390" y="312"/>
                    <a:pt x="1390" y="312"/>
                    <a:pt x="1390" y="312"/>
                  </a:cubicBezTo>
                  <a:cubicBezTo>
                    <a:pt x="1428" y="312"/>
                    <a:pt x="1428" y="312"/>
                    <a:pt x="1428" y="312"/>
                  </a:cubicBezTo>
                  <a:cubicBezTo>
                    <a:pt x="1428" y="36"/>
                    <a:pt x="1428" y="36"/>
                    <a:pt x="1428" y="36"/>
                  </a:cubicBezTo>
                  <a:lnTo>
                    <a:pt x="1526" y="36"/>
                  </a:lnTo>
                  <a:close/>
                  <a:moveTo>
                    <a:pt x="1786" y="221"/>
                  </a:moveTo>
                  <a:cubicBezTo>
                    <a:pt x="1819" y="312"/>
                    <a:pt x="1819" y="312"/>
                    <a:pt x="1819" y="312"/>
                  </a:cubicBezTo>
                  <a:cubicBezTo>
                    <a:pt x="1862" y="312"/>
                    <a:pt x="1862" y="312"/>
                    <a:pt x="1862" y="312"/>
                  </a:cubicBezTo>
                  <a:cubicBezTo>
                    <a:pt x="1746" y="0"/>
                    <a:pt x="1746" y="0"/>
                    <a:pt x="1746" y="0"/>
                  </a:cubicBezTo>
                  <a:cubicBezTo>
                    <a:pt x="1703" y="0"/>
                    <a:pt x="1703" y="0"/>
                    <a:pt x="1703" y="0"/>
                  </a:cubicBezTo>
                  <a:cubicBezTo>
                    <a:pt x="1586" y="312"/>
                    <a:pt x="1586" y="312"/>
                    <a:pt x="1586" y="312"/>
                  </a:cubicBezTo>
                  <a:cubicBezTo>
                    <a:pt x="1627" y="312"/>
                    <a:pt x="1627" y="312"/>
                    <a:pt x="1627" y="312"/>
                  </a:cubicBezTo>
                  <a:cubicBezTo>
                    <a:pt x="1660" y="221"/>
                    <a:pt x="1660" y="221"/>
                    <a:pt x="1660" y="221"/>
                  </a:cubicBezTo>
                  <a:lnTo>
                    <a:pt x="1786" y="221"/>
                  </a:lnTo>
                  <a:close/>
                  <a:moveTo>
                    <a:pt x="1774" y="185"/>
                  </a:moveTo>
                  <a:cubicBezTo>
                    <a:pt x="1673" y="185"/>
                    <a:pt x="1673" y="185"/>
                    <a:pt x="1673" y="185"/>
                  </a:cubicBezTo>
                  <a:cubicBezTo>
                    <a:pt x="1724" y="46"/>
                    <a:pt x="1724" y="46"/>
                    <a:pt x="1724" y="46"/>
                  </a:cubicBezTo>
                  <a:lnTo>
                    <a:pt x="1774" y="185"/>
                  </a:lnTo>
                  <a:close/>
                  <a:moveTo>
                    <a:pt x="2017" y="0"/>
                  </a:moveTo>
                  <a:cubicBezTo>
                    <a:pt x="1979" y="0"/>
                    <a:pt x="1979" y="0"/>
                    <a:pt x="1979" y="0"/>
                  </a:cubicBezTo>
                  <a:cubicBezTo>
                    <a:pt x="1979" y="312"/>
                    <a:pt x="1979" y="312"/>
                    <a:pt x="1979" y="312"/>
                  </a:cubicBezTo>
                  <a:cubicBezTo>
                    <a:pt x="2017" y="312"/>
                    <a:pt x="2017" y="312"/>
                    <a:pt x="2017" y="312"/>
                  </a:cubicBezTo>
                  <a:lnTo>
                    <a:pt x="2017" y="0"/>
                  </a:lnTo>
                  <a:close/>
                  <a:moveTo>
                    <a:pt x="2366" y="275"/>
                  </a:moveTo>
                  <a:cubicBezTo>
                    <a:pt x="2206" y="275"/>
                    <a:pt x="2206" y="275"/>
                    <a:pt x="2206" y="275"/>
                  </a:cubicBezTo>
                  <a:cubicBezTo>
                    <a:pt x="2206" y="0"/>
                    <a:pt x="2206" y="0"/>
                    <a:pt x="2206" y="0"/>
                  </a:cubicBezTo>
                  <a:cubicBezTo>
                    <a:pt x="2168" y="0"/>
                    <a:pt x="2168" y="0"/>
                    <a:pt x="2168" y="0"/>
                  </a:cubicBezTo>
                  <a:cubicBezTo>
                    <a:pt x="2168" y="312"/>
                    <a:pt x="2168" y="312"/>
                    <a:pt x="2168" y="312"/>
                  </a:cubicBezTo>
                  <a:cubicBezTo>
                    <a:pt x="2366" y="312"/>
                    <a:pt x="2366" y="312"/>
                    <a:pt x="2366" y="312"/>
                  </a:cubicBezTo>
                  <a:lnTo>
                    <a:pt x="2366" y="275"/>
                  </a:lnTo>
                  <a:close/>
                </a:path>
              </a:pathLst>
            </a:custGeom>
            <a:solidFill>
              <a:srgbClr val="1F1D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dirty="0"/>
            </a:p>
          </p:txBody>
        </p:sp>
        <p:sp>
          <p:nvSpPr>
            <p:cNvPr id="21" name="Oval 6">
              <a:extLst>
                <a:ext uri="{FF2B5EF4-FFF2-40B4-BE49-F238E27FC236}">
                  <a16:creationId xmlns:a16="http://schemas.microsoft.com/office/drawing/2014/main" id="{8A82B714-537B-479A-A869-452FB68B1809}"/>
                </a:ext>
              </a:extLst>
            </p:cNvPr>
            <p:cNvSpPr>
              <a:spLocks noSelect="1" noChangeArrowheads="1"/>
            </p:cNvSpPr>
            <p:nvPr userDrawn="1"/>
          </p:nvSpPr>
          <p:spPr bwMode="auto">
            <a:xfrm>
              <a:off x="7015" y="3550"/>
              <a:ext cx="396" cy="396"/>
            </a:xfrm>
            <a:prstGeom prst="ellipse">
              <a:avLst/>
            </a:prstGeom>
            <a:solidFill>
              <a:srgbClr val="FFE9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dirty="0"/>
            </a:p>
          </p:txBody>
        </p:sp>
        <p:sp>
          <p:nvSpPr>
            <p:cNvPr id="22" name="Freeform 7">
              <a:extLst>
                <a:ext uri="{FF2B5EF4-FFF2-40B4-BE49-F238E27FC236}">
                  <a16:creationId xmlns:a16="http://schemas.microsoft.com/office/drawing/2014/main" id="{17973FB7-A065-4909-8085-C327EE2B3581}"/>
                </a:ext>
              </a:extLst>
            </p:cNvPr>
            <p:cNvSpPr>
              <a:spLocks noSelect="1" noEditPoints="1"/>
            </p:cNvSpPr>
            <p:nvPr userDrawn="1"/>
          </p:nvSpPr>
          <p:spPr bwMode="auto">
            <a:xfrm>
              <a:off x="7092" y="3646"/>
              <a:ext cx="241" cy="203"/>
            </a:xfrm>
            <a:custGeom>
              <a:avLst/>
              <a:gdLst>
                <a:gd name="T0" fmla="*/ 39 w 241"/>
                <a:gd name="T1" fmla="*/ 203 h 203"/>
                <a:gd name="T2" fmla="*/ 0 w 241"/>
                <a:gd name="T3" fmla="*/ 203 h 203"/>
                <a:gd name="T4" fmla="*/ 0 w 241"/>
                <a:gd name="T5" fmla="*/ 0 h 203"/>
                <a:gd name="T6" fmla="*/ 39 w 241"/>
                <a:gd name="T7" fmla="*/ 0 h 203"/>
                <a:gd name="T8" fmla="*/ 39 w 241"/>
                <a:gd name="T9" fmla="*/ 203 h 203"/>
                <a:gd name="T10" fmla="*/ 241 w 241"/>
                <a:gd name="T11" fmla="*/ 0 h 203"/>
                <a:gd name="T12" fmla="*/ 201 w 241"/>
                <a:gd name="T13" fmla="*/ 0 h 203"/>
                <a:gd name="T14" fmla="*/ 201 w 241"/>
                <a:gd name="T15" fmla="*/ 144 h 203"/>
                <a:gd name="T16" fmla="*/ 117 w 241"/>
                <a:gd name="T17" fmla="*/ 0 h 203"/>
                <a:gd name="T18" fmla="*/ 69 w 241"/>
                <a:gd name="T19" fmla="*/ 0 h 203"/>
                <a:gd name="T20" fmla="*/ 69 w 241"/>
                <a:gd name="T21" fmla="*/ 203 h 203"/>
                <a:gd name="T22" fmla="*/ 109 w 241"/>
                <a:gd name="T23" fmla="*/ 203 h 203"/>
                <a:gd name="T24" fmla="*/ 109 w 241"/>
                <a:gd name="T25" fmla="*/ 59 h 203"/>
                <a:gd name="T26" fmla="*/ 194 w 241"/>
                <a:gd name="T27" fmla="*/ 203 h 203"/>
                <a:gd name="T28" fmla="*/ 241 w 241"/>
                <a:gd name="T29" fmla="*/ 203 h 203"/>
                <a:gd name="T30" fmla="*/ 241 w 241"/>
                <a:gd name="T31" fmla="*/ 0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1" h="203">
                  <a:moveTo>
                    <a:pt x="39" y="203"/>
                  </a:moveTo>
                  <a:lnTo>
                    <a:pt x="0" y="203"/>
                  </a:lnTo>
                  <a:lnTo>
                    <a:pt x="0" y="0"/>
                  </a:lnTo>
                  <a:lnTo>
                    <a:pt x="39" y="0"/>
                  </a:lnTo>
                  <a:lnTo>
                    <a:pt x="39" y="203"/>
                  </a:lnTo>
                  <a:close/>
                  <a:moveTo>
                    <a:pt x="241" y="0"/>
                  </a:moveTo>
                  <a:lnTo>
                    <a:pt x="201" y="0"/>
                  </a:lnTo>
                  <a:lnTo>
                    <a:pt x="201" y="144"/>
                  </a:lnTo>
                  <a:lnTo>
                    <a:pt x="117" y="0"/>
                  </a:lnTo>
                  <a:lnTo>
                    <a:pt x="69" y="0"/>
                  </a:lnTo>
                  <a:lnTo>
                    <a:pt x="69" y="203"/>
                  </a:lnTo>
                  <a:lnTo>
                    <a:pt x="109" y="203"/>
                  </a:lnTo>
                  <a:lnTo>
                    <a:pt x="109" y="59"/>
                  </a:lnTo>
                  <a:lnTo>
                    <a:pt x="194" y="203"/>
                  </a:lnTo>
                  <a:lnTo>
                    <a:pt x="241" y="203"/>
                  </a:lnTo>
                  <a:lnTo>
                    <a:pt x="24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dirty="0"/>
            </a:p>
          </p:txBody>
        </p:sp>
        <p:sp>
          <p:nvSpPr>
            <p:cNvPr id="23" name="Freeform 8">
              <a:extLst>
                <a:ext uri="{FF2B5EF4-FFF2-40B4-BE49-F238E27FC236}">
                  <a16:creationId xmlns:a16="http://schemas.microsoft.com/office/drawing/2014/main" id="{5A8DF903-A00C-4C65-AD61-786DAEBB4363}"/>
                </a:ext>
              </a:extLst>
            </p:cNvPr>
            <p:cNvSpPr>
              <a:spLocks noSelect="1" noEditPoints="1"/>
            </p:cNvSpPr>
            <p:nvPr userDrawn="1"/>
          </p:nvSpPr>
          <p:spPr bwMode="auto">
            <a:xfrm>
              <a:off x="7091" y="3983"/>
              <a:ext cx="242" cy="24"/>
            </a:xfrm>
            <a:custGeom>
              <a:avLst/>
              <a:gdLst>
                <a:gd name="T0" fmla="*/ 14 w 1207"/>
                <a:gd name="T1" fmla="*/ 117 h 119"/>
                <a:gd name="T2" fmla="*/ 0 w 1207"/>
                <a:gd name="T3" fmla="*/ 2 h 119"/>
                <a:gd name="T4" fmla="*/ 14 w 1207"/>
                <a:gd name="T5" fmla="*/ 59 h 119"/>
                <a:gd name="T6" fmla="*/ 92 w 1207"/>
                <a:gd name="T7" fmla="*/ 2 h 119"/>
                <a:gd name="T8" fmla="*/ 62 w 1207"/>
                <a:gd name="T9" fmla="*/ 72 h 119"/>
                <a:gd name="T10" fmla="*/ 76 w 1207"/>
                <a:gd name="T11" fmla="*/ 117 h 119"/>
                <a:gd name="T12" fmla="*/ 14 w 1207"/>
                <a:gd name="T13" fmla="*/ 77 h 119"/>
                <a:gd name="T14" fmla="*/ 169 w 1207"/>
                <a:gd name="T15" fmla="*/ 119 h 119"/>
                <a:gd name="T16" fmla="*/ 169 w 1207"/>
                <a:gd name="T17" fmla="*/ 0 h 119"/>
                <a:gd name="T18" fmla="*/ 212 w 1207"/>
                <a:gd name="T19" fmla="*/ 59 h 119"/>
                <a:gd name="T20" fmla="*/ 126 w 1207"/>
                <a:gd name="T21" fmla="*/ 59 h 119"/>
                <a:gd name="T22" fmla="*/ 212 w 1207"/>
                <a:gd name="T23" fmla="*/ 59 h 119"/>
                <a:gd name="T24" fmla="*/ 340 w 1207"/>
                <a:gd name="T25" fmla="*/ 117 h 119"/>
                <a:gd name="T26" fmla="*/ 279 w 1207"/>
                <a:gd name="T27" fmla="*/ 117 h 119"/>
                <a:gd name="T28" fmla="*/ 264 w 1207"/>
                <a:gd name="T29" fmla="*/ 2 h 119"/>
                <a:gd name="T30" fmla="*/ 342 w 1207"/>
                <a:gd name="T31" fmla="*/ 96 h 119"/>
                <a:gd name="T32" fmla="*/ 356 w 1207"/>
                <a:gd name="T33" fmla="*/ 2 h 119"/>
                <a:gd name="T34" fmla="*/ 416 w 1207"/>
                <a:gd name="T35" fmla="*/ 117 h 119"/>
                <a:gd name="T36" fmla="*/ 402 w 1207"/>
                <a:gd name="T37" fmla="*/ 2 h 119"/>
                <a:gd name="T38" fmla="*/ 416 w 1207"/>
                <a:gd name="T39" fmla="*/ 117 h 119"/>
                <a:gd name="T40" fmla="*/ 537 w 1207"/>
                <a:gd name="T41" fmla="*/ 117 h 119"/>
                <a:gd name="T42" fmla="*/ 475 w 1207"/>
                <a:gd name="T43" fmla="*/ 117 h 119"/>
                <a:gd name="T44" fmla="*/ 461 w 1207"/>
                <a:gd name="T45" fmla="*/ 2 h 119"/>
                <a:gd name="T46" fmla="*/ 539 w 1207"/>
                <a:gd name="T47" fmla="*/ 96 h 119"/>
                <a:gd name="T48" fmla="*/ 553 w 1207"/>
                <a:gd name="T49" fmla="*/ 2 h 119"/>
                <a:gd name="T50" fmla="*/ 612 w 1207"/>
                <a:gd name="T51" fmla="*/ 77 h 119"/>
                <a:gd name="T52" fmla="*/ 598 w 1207"/>
                <a:gd name="T53" fmla="*/ 117 h 119"/>
                <a:gd name="T54" fmla="*/ 612 w 1207"/>
                <a:gd name="T55" fmla="*/ 2 h 119"/>
                <a:gd name="T56" fmla="*/ 670 w 1207"/>
                <a:gd name="T57" fmla="*/ 2 h 119"/>
                <a:gd name="T58" fmla="*/ 642 w 1207"/>
                <a:gd name="T59" fmla="*/ 48 h 119"/>
                <a:gd name="T60" fmla="*/ 674 w 1207"/>
                <a:gd name="T61" fmla="*/ 117 h 119"/>
                <a:gd name="T62" fmla="*/ 612 w 1207"/>
                <a:gd name="T63" fmla="*/ 77 h 119"/>
                <a:gd name="T64" fmla="*/ 723 w 1207"/>
                <a:gd name="T65" fmla="*/ 117 h 119"/>
                <a:gd name="T66" fmla="*/ 737 w 1207"/>
                <a:gd name="T67" fmla="*/ 2 h 119"/>
                <a:gd name="T68" fmla="*/ 796 w 1207"/>
                <a:gd name="T69" fmla="*/ 104 h 119"/>
                <a:gd name="T70" fmla="*/ 847 w 1207"/>
                <a:gd name="T71" fmla="*/ 117 h 119"/>
                <a:gd name="T72" fmla="*/ 833 w 1207"/>
                <a:gd name="T73" fmla="*/ 2 h 119"/>
                <a:gd name="T74" fmla="*/ 847 w 1207"/>
                <a:gd name="T75" fmla="*/ 117 h 119"/>
                <a:gd name="T76" fmla="*/ 880 w 1207"/>
                <a:gd name="T77" fmla="*/ 81 h 119"/>
                <a:gd name="T78" fmla="*/ 918 w 1207"/>
                <a:gd name="T79" fmla="*/ 106 h 119"/>
                <a:gd name="T80" fmla="*/ 943 w 1207"/>
                <a:gd name="T81" fmla="*/ 2 h 119"/>
                <a:gd name="T82" fmla="*/ 957 w 1207"/>
                <a:gd name="T83" fmla="*/ 78 h 119"/>
                <a:gd name="T84" fmla="*/ 1013 w 1207"/>
                <a:gd name="T85" fmla="*/ 77 h 119"/>
                <a:gd name="T86" fmla="*/ 999 w 1207"/>
                <a:gd name="T87" fmla="*/ 117 h 119"/>
                <a:gd name="T88" fmla="*/ 1013 w 1207"/>
                <a:gd name="T89" fmla="*/ 2 h 119"/>
                <a:gd name="T90" fmla="*/ 1071 w 1207"/>
                <a:gd name="T91" fmla="*/ 2 h 119"/>
                <a:gd name="T92" fmla="*/ 1043 w 1207"/>
                <a:gd name="T93" fmla="*/ 48 h 119"/>
                <a:gd name="T94" fmla="*/ 1075 w 1207"/>
                <a:gd name="T95" fmla="*/ 117 h 119"/>
                <a:gd name="T96" fmla="*/ 1013 w 1207"/>
                <a:gd name="T97" fmla="*/ 77 h 119"/>
                <a:gd name="T98" fmla="*/ 1207 w 1207"/>
                <a:gd name="T99" fmla="*/ 16 h 119"/>
                <a:gd name="T100" fmla="*/ 1139 w 1207"/>
                <a:gd name="T101" fmla="*/ 51 h 119"/>
                <a:gd name="T102" fmla="*/ 1200 w 1207"/>
                <a:gd name="T103" fmla="*/ 64 h 119"/>
                <a:gd name="T104" fmla="*/ 1139 w 1207"/>
                <a:gd name="T105" fmla="*/ 104 h 119"/>
                <a:gd name="T106" fmla="*/ 1207 w 1207"/>
                <a:gd name="T107" fmla="*/ 117 h 119"/>
                <a:gd name="T108" fmla="*/ 1125 w 1207"/>
                <a:gd name="T109" fmla="*/ 2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207" h="119">
                  <a:moveTo>
                    <a:pt x="14" y="77"/>
                  </a:moveTo>
                  <a:cubicBezTo>
                    <a:pt x="14" y="117"/>
                    <a:pt x="14" y="117"/>
                    <a:pt x="14" y="117"/>
                  </a:cubicBezTo>
                  <a:cubicBezTo>
                    <a:pt x="0" y="117"/>
                    <a:pt x="0" y="117"/>
                    <a:pt x="0" y="117"/>
                  </a:cubicBezTo>
                  <a:cubicBezTo>
                    <a:pt x="0" y="2"/>
                    <a:pt x="0" y="2"/>
                    <a:pt x="0" y="2"/>
                  </a:cubicBezTo>
                  <a:cubicBezTo>
                    <a:pt x="14" y="2"/>
                    <a:pt x="14" y="2"/>
                    <a:pt x="14" y="2"/>
                  </a:cubicBezTo>
                  <a:cubicBezTo>
                    <a:pt x="14" y="59"/>
                    <a:pt x="14" y="59"/>
                    <a:pt x="14" y="59"/>
                  </a:cubicBezTo>
                  <a:cubicBezTo>
                    <a:pt x="72" y="2"/>
                    <a:pt x="72" y="2"/>
                    <a:pt x="72" y="2"/>
                  </a:cubicBezTo>
                  <a:cubicBezTo>
                    <a:pt x="92" y="2"/>
                    <a:pt x="92" y="2"/>
                    <a:pt x="92" y="2"/>
                  </a:cubicBezTo>
                  <a:cubicBezTo>
                    <a:pt x="44" y="48"/>
                    <a:pt x="44" y="48"/>
                    <a:pt x="44" y="48"/>
                  </a:cubicBezTo>
                  <a:cubicBezTo>
                    <a:pt x="62" y="72"/>
                    <a:pt x="62" y="72"/>
                    <a:pt x="62" y="72"/>
                  </a:cubicBezTo>
                  <a:cubicBezTo>
                    <a:pt x="94" y="117"/>
                    <a:pt x="94" y="117"/>
                    <a:pt x="94" y="117"/>
                  </a:cubicBezTo>
                  <a:cubicBezTo>
                    <a:pt x="76" y="117"/>
                    <a:pt x="76" y="117"/>
                    <a:pt x="76" y="117"/>
                  </a:cubicBezTo>
                  <a:cubicBezTo>
                    <a:pt x="34" y="58"/>
                    <a:pt x="34" y="58"/>
                    <a:pt x="34" y="58"/>
                  </a:cubicBezTo>
                  <a:lnTo>
                    <a:pt x="14" y="77"/>
                  </a:lnTo>
                  <a:close/>
                  <a:moveTo>
                    <a:pt x="226" y="59"/>
                  </a:moveTo>
                  <a:cubicBezTo>
                    <a:pt x="226" y="93"/>
                    <a:pt x="201" y="119"/>
                    <a:pt x="169" y="119"/>
                  </a:cubicBezTo>
                  <a:cubicBezTo>
                    <a:pt x="138" y="119"/>
                    <a:pt x="113" y="93"/>
                    <a:pt x="113" y="59"/>
                  </a:cubicBezTo>
                  <a:cubicBezTo>
                    <a:pt x="113" y="26"/>
                    <a:pt x="138" y="0"/>
                    <a:pt x="169" y="0"/>
                  </a:cubicBezTo>
                  <a:cubicBezTo>
                    <a:pt x="201" y="0"/>
                    <a:pt x="226" y="25"/>
                    <a:pt x="226" y="59"/>
                  </a:cubicBezTo>
                  <a:close/>
                  <a:moveTo>
                    <a:pt x="212" y="59"/>
                  </a:moveTo>
                  <a:cubicBezTo>
                    <a:pt x="212" y="33"/>
                    <a:pt x="194" y="13"/>
                    <a:pt x="169" y="13"/>
                  </a:cubicBezTo>
                  <a:cubicBezTo>
                    <a:pt x="146" y="13"/>
                    <a:pt x="126" y="33"/>
                    <a:pt x="126" y="59"/>
                  </a:cubicBezTo>
                  <a:cubicBezTo>
                    <a:pt x="126" y="85"/>
                    <a:pt x="146" y="106"/>
                    <a:pt x="169" y="106"/>
                  </a:cubicBezTo>
                  <a:cubicBezTo>
                    <a:pt x="193" y="106"/>
                    <a:pt x="212" y="85"/>
                    <a:pt x="212" y="59"/>
                  </a:cubicBezTo>
                  <a:close/>
                  <a:moveTo>
                    <a:pt x="356" y="117"/>
                  </a:moveTo>
                  <a:cubicBezTo>
                    <a:pt x="340" y="117"/>
                    <a:pt x="340" y="117"/>
                    <a:pt x="340" y="117"/>
                  </a:cubicBezTo>
                  <a:cubicBezTo>
                    <a:pt x="279" y="24"/>
                    <a:pt x="279" y="24"/>
                    <a:pt x="279" y="24"/>
                  </a:cubicBezTo>
                  <a:cubicBezTo>
                    <a:pt x="279" y="117"/>
                    <a:pt x="279" y="117"/>
                    <a:pt x="279" y="117"/>
                  </a:cubicBezTo>
                  <a:cubicBezTo>
                    <a:pt x="264" y="117"/>
                    <a:pt x="264" y="117"/>
                    <a:pt x="264" y="117"/>
                  </a:cubicBezTo>
                  <a:cubicBezTo>
                    <a:pt x="264" y="2"/>
                    <a:pt x="264" y="2"/>
                    <a:pt x="264" y="2"/>
                  </a:cubicBezTo>
                  <a:cubicBezTo>
                    <a:pt x="280" y="2"/>
                    <a:pt x="280" y="2"/>
                    <a:pt x="280" y="2"/>
                  </a:cubicBezTo>
                  <a:cubicBezTo>
                    <a:pt x="342" y="96"/>
                    <a:pt x="342" y="96"/>
                    <a:pt x="342" y="96"/>
                  </a:cubicBezTo>
                  <a:cubicBezTo>
                    <a:pt x="342" y="2"/>
                    <a:pt x="342" y="2"/>
                    <a:pt x="342" y="2"/>
                  </a:cubicBezTo>
                  <a:cubicBezTo>
                    <a:pt x="356" y="2"/>
                    <a:pt x="356" y="2"/>
                    <a:pt x="356" y="2"/>
                  </a:cubicBezTo>
                  <a:lnTo>
                    <a:pt x="356" y="117"/>
                  </a:lnTo>
                  <a:close/>
                  <a:moveTo>
                    <a:pt x="416" y="117"/>
                  </a:moveTo>
                  <a:cubicBezTo>
                    <a:pt x="402" y="117"/>
                    <a:pt x="402" y="117"/>
                    <a:pt x="402" y="117"/>
                  </a:cubicBezTo>
                  <a:cubicBezTo>
                    <a:pt x="402" y="2"/>
                    <a:pt x="402" y="2"/>
                    <a:pt x="402" y="2"/>
                  </a:cubicBezTo>
                  <a:cubicBezTo>
                    <a:pt x="416" y="2"/>
                    <a:pt x="416" y="2"/>
                    <a:pt x="416" y="2"/>
                  </a:cubicBezTo>
                  <a:lnTo>
                    <a:pt x="416" y="117"/>
                  </a:lnTo>
                  <a:close/>
                  <a:moveTo>
                    <a:pt x="553" y="117"/>
                  </a:moveTo>
                  <a:cubicBezTo>
                    <a:pt x="537" y="117"/>
                    <a:pt x="537" y="117"/>
                    <a:pt x="537" y="117"/>
                  </a:cubicBezTo>
                  <a:cubicBezTo>
                    <a:pt x="475" y="24"/>
                    <a:pt x="475" y="24"/>
                    <a:pt x="475" y="24"/>
                  </a:cubicBezTo>
                  <a:cubicBezTo>
                    <a:pt x="475" y="117"/>
                    <a:pt x="475" y="117"/>
                    <a:pt x="475" y="117"/>
                  </a:cubicBezTo>
                  <a:cubicBezTo>
                    <a:pt x="461" y="117"/>
                    <a:pt x="461" y="117"/>
                    <a:pt x="461" y="117"/>
                  </a:cubicBezTo>
                  <a:cubicBezTo>
                    <a:pt x="461" y="2"/>
                    <a:pt x="461" y="2"/>
                    <a:pt x="461" y="2"/>
                  </a:cubicBezTo>
                  <a:cubicBezTo>
                    <a:pt x="477" y="2"/>
                    <a:pt x="477" y="2"/>
                    <a:pt x="477" y="2"/>
                  </a:cubicBezTo>
                  <a:cubicBezTo>
                    <a:pt x="539" y="96"/>
                    <a:pt x="539" y="96"/>
                    <a:pt x="539" y="96"/>
                  </a:cubicBezTo>
                  <a:cubicBezTo>
                    <a:pt x="539" y="2"/>
                    <a:pt x="539" y="2"/>
                    <a:pt x="539" y="2"/>
                  </a:cubicBezTo>
                  <a:cubicBezTo>
                    <a:pt x="553" y="2"/>
                    <a:pt x="553" y="2"/>
                    <a:pt x="553" y="2"/>
                  </a:cubicBezTo>
                  <a:lnTo>
                    <a:pt x="553" y="117"/>
                  </a:lnTo>
                  <a:close/>
                  <a:moveTo>
                    <a:pt x="612" y="77"/>
                  </a:moveTo>
                  <a:cubicBezTo>
                    <a:pt x="612" y="117"/>
                    <a:pt x="612" y="117"/>
                    <a:pt x="612" y="117"/>
                  </a:cubicBezTo>
                  <a:cubicBezTo>
                    <a:pt x="598" y="117"/>
                    <a:pt x="598" y="117"/>
                    <a:pt x="598" y="117"/>
                  </a:cubicBezTo>
                  <a:cubicBezTo>
                    <a:pt x="598" y="2"/>
                    <a:pt x="598" y="2"/>
                    <a:pt x="598" y="2"/>
                  </a:cubicBezTo>
                  <a:cubicBezTo>
                    <a:pt x="612" y="2"/>
                    <a:pt x="612" y="2"/>
                    <a:pt x="612" y="2"/>
                  </a:cubicBezTo>
                  <a:cubicBezTo>
                    <a:pt x="612" y="59"/>
                    <a:pt x="612" y="59"/>
                    <a:pt x="612" y="59"/>
                  </a:cubicBezTo>
                  <a:cubicBezTo>
                    <a:pt x="670" y="2"/>
                    <a:pt x="670" y="2"/>
                    <a:pt x="670" y="2"/>
                  </a:cubicBezTo>
                  <a:cubicBezTo>
                    <a:pt x="689" y="2"/>
                    <a:pt x="689" y="2"/>
                    <a:pt x="689" y="2"/>
                  </a:cubicBezTo>
                  <a:cubicBezTo>
                    <a:pt x="642" y="48"/>
                    <a:pt x="642" y="48"/>
                    <a:pt x="642" y="48"/>
                  </a:cubicBezTo>
                  <a:cubicBezTo>
                    <a:pt x="691" y="117"/>
                    <a:pt x="691" y="117"/>
                    <a:pt x="691" y="117"/>
                  </a:cubicBezTo>
                  <a:cubicBezTo>
                    <a:pt x="674" y="117"/>
                    <a:pt x="674" y="117"/>
                    <a:pt x="674" y="117"/>
                  </a:cubicBezTo>
                  <a:cubicBezTo>
                    <a:pt x="632" y="58"/>
                    <a:pt x="632" y="58"/>
                    <a:pt x="632" y="58"/>
                  </a:cubicBezTo>
                  <a:lnTo>
                    <a:pt x="612" y="77"/>
                  </a:lnTo>
                  <a:close/>
                  <a:moveTo>
                    <a:pt x="796" y="117"/>
                  </a:moveTo>
                  <a:cubicBezTo>
                    <a:pt x="723" y="117"/>
                    <a:pt x="723" y="117"/>
                    <a:pt x="723" y="117"/>
                  </a:cubicBezTo>
                  <a:cubicBezTo>
                    <a:pt x="723" y="2"/>
                    <a:pt x="723" y="2"/>
                    <a:pt x="723" y="2"/>
                  </a:cubicBezTo>
                  <a:cubicBezTo>
                    <a:pt x="737" y="2"/>
                    <a:pt x="737" y="2"/>
                    <a:pt x="737" y="2"/>
                  </a:cubicBezTo>
                  <a:cubicBezTo>
                    <a:pt x="737" y="104"/>
                    <a:pt x="737" y="104"/>
                    <a:pt x="737" y="104"/>
                  </a:cubicBezTo>
                  <a:cubicBezTo>
                    <a:pt x="796" y="104"/>
                    <a:pt x="796" y="104"/>
                    <a:pt x="796" y="104"/>
                  </a:cubicBezTo>
                  <a:lnTo>
                    <a:pt x="796" y="117"/>
                  </a:lnTo>
                  <a:close/>
                  <a:moveTo>
                    <a:pt x="847" y="117"/>
                  </a:moveTo>
                  <a:cubicBezTo>
                    <a:pt x="833" y="117"/>
                    <a:pt x="833" y="117"/>
                    <a:pt x="833" y="117"/>
                  </a:cubicBezTo>
                  <a:cubicBezTo>
                    <a:pt x="833" y="2"/>
                    <a:pt x="833" y="2"/>
                    <a:pt x="833" y="2"/>
                  </a:cubicBezTo>
                  <a:cubicBezTo>
                    <a:pt x="847" y="2"/>
                    <a:pt x="847" y="2"/>
                    <a:pt x="847" y="2"/>
                  </a:cubicBezTo>
                  <a:lnTo>
                    <a:pt x="847" y="117"/>
                  </a:lnTo>
                  <a:close/>
                  <a:moveTo>
                    <a:pt x="918" y="119"/>
                  </a:moveTo>
                  <a:cubicBezTo>
                    <a:pt x="896" y="119"/>
                    <a:pt x="880" y="102"/>
                    <a:pt x="880" y="81"/>
                  </a:cubicBezTo>
                  <a:cubicBezTo>
                    <a:pt x="894" y="81"/>
                    <a:pt x="894" y="81"/>
                    <a:pt x="894" y="81"/>
                  </a:cubicBezTo>
                  <a:cubicBezTo>
                    <a:pt x="894" y="94"/>
                    <a:pt x="903" y="106"/>
                    <a:pt x="918" y="106"/>
                  </a:cubicBezTo>
                  <a:cubicBezTo>
                    <a:pt x="935" y="106"/>
                    <a:pt x="943" y="95"/>
                    <a:pt x="943" y="78"/>
                  </a:cubicBezTo>
                  <a:cubicBezTo>
                    <a:pt x="943" y="2"/>
                    <a:pt x="943" y="2"/>
                    <a:pt x="943" y="2"/>
                  </a:cubicBezTo>
                  <a:cubicBezTo>
                    <a:pt x="957" y="2"/>
                    <a:pt x="957" y="2"/>
                    <a:pt x="957" y="2"/>
                  </a:cubicBezTo>
                  <a:cubicBezTo>
                    <a:pt x="957" y="78"/>
                    <a:pt x="957" y="78"/>
                    <a:pt x="957" y="78"/>
                  </a:cubicBezTo>
                  <a:cubicBezTo>
                    <a:pt x="957" y="102"/>
                    <a:pt x="943" y="119"/>
                    <a:pt x="918" y="119"/>
                  </a:cubicBezTo>
                  <a:close/>
                  <a:moveTo>
                    <a:pt x="1013" y="77"/>
                  </a:moveTo>
                  <a:cubicBezTo>
                    <a:pt x="1013" y="117"/>
                    <a:pt x="1013" y="117"/>
                    <a:pt x="1013" y="117"/>
                  </a:cubicBezTo>
                  <a:cubicBezTo>
                    <a:pt x="999" y="117"/>
                    <a:pt x="999" y="117"/>
                    <a:pt x="999" y="117"/>
                  </a:cubicBezTo>
                  <a:cubicBezTo>
                    <a:pt x="999" y="2"/>
                    <a:pt x="999" y="2"/>
                    <a:pt x="999" y="2"/>
                  </a:cubicBezTo>
                  <a:cubicBezTo>
                    <a:pt x="1013" y="2"/>
                    <a:pt x="1013" y="2"/>
                    <a:pt x="1013" y="2"/>
                  </a:cubicBezTo>
                  <a:cubicBezTo>
                    <a:pt x="1013" y="59"/>
                    <a:pt x="1013" y="59"/>
                    <a:pt x="1013" y="59"/>
                  </a:cubicBezTo>
                  <a:cubicBezTo>
                    <a:pt x="1071" y="2"/>
                    <a:pt x="1071" y="2"/>
                    <a:pt x="1071" y="2"/>
                  </a:cubicBezTo>
                  <a:cubicBezTo>
                    <a:pt x="1091" y="2"/>
                    <a:pt x="1091" y="2"/>
                    <a:pt x="1091" y="2"/>
                  </a:cubicBezTo>
                  <a:cubicBezTo>
                    <a:pt x="1043" y="48"/>
                    <a:pt x="1043" y="48"/>
                    <a:pt x="1043" y="48"/>
                  </a:cubicBezTo>
                  <a:cubicBezTo>
                    <a:pt x="1093" y="117"/>
                    <a:pt x="1093" y="117"/>
                    <a:pt x="1093" y="117"/>
                  </a:cubicBezTo>
                  <a:cubicBezTo>
                    <a:pt x="1075" y="117"/>
                    <a:pt x="1075" y="117"/>
                    <a:pt x="1075" y="117"/>
                  </a:cubicBezTo>
                  <a:cubicBezTo>
                    <a:pt x="1033" y="58"/>
                    <a:pt x="1033" y="58"/>
                    <a:pt x="1033" y="58"/>
                  </a:cubicBezTo>
                  <a:lnTo>
                    <a:pt x="1013" y="77"/>
                  </a:lnTo>
                  <a:close/>
                  <a:moveTo>
                    <a:pt x="1207" y="2"/>
                  </a:moveTo>
                  <a:cubicBezTo>
                    <a:pt x="1207" y="16"/>
                    <a:pt x="1207" y="16"/>
                    <a:pt x="1207" y="16"/>
                  </a:cubicBezTo>
                  <a:cubicBezTo>
                    <a:pt x="1139" y="16"/>
                    <a:pt x="1139" y="16"/>
                    <a:pt x="1139" y="16"/>
                  </a:cubicBezTo>
                  <a:cubicBezTo>
                    <a:pt x="1139" y="51"/>
                    <a:pt x="1139" y="51"/>
                    <a:pt x="1139" y="51"/>
                  </a:cubicBezTo>
                  <a:cubicBezTo>
                    <a:pt x="1200" y="51"/>
                    <a:pt x="1200" y="51"/>
                    <a:pt x="1200" y="51"/>
                  </a:cubicBezTo>
                  <a:cubicBezTo>
                    <a:pt x="1200" y="64"/>
                    <a:pt x="1200" y="64"/>
                    <a:pt x="1200" y="64"/>
                  </a:cubicBezTo>
                  <a:cubicBezTo>
                    <a:pt x="1139" y="64"/>
                    <a:pt x="1139" y="64"/>
                    <a:pt x="1139" y="64"/>
                  </a:cubicBezTo>
                  <a:cubicBezTo>
                    <a:pt x="1139" y="104"/>
                    <a:pt x="1139" y="104"/>
                    <a:pt x="1139" y="104"/>
                  </a:cubicBezTo>
                  <a:cubicBezTo>
                    <a:pt x="1207" y="104"/>
                    <a:pt x="1207" y="104"/>
                    <a:pt x="1207" y="104"/>
                  </a:cubicBezTo>
                  <a:cubicBezTo>
                    <a:pt x="1207" y="117"/>
                    <a:pt x="1207" y="117"/>
                    <a:pt x="1207" y="117"/>
                  </a:cubicBezTo>
                  <a:cubicBezTo>
                    <a:pt x="1125" y="117"/>
                    <a:pt x="1125" y="117"/>
                    <a:pt x="1125" y="117"/>
                  </a:cubicBezTo>
                  <a:cubicBezTo>
                    <a:pt x="1125" y="2"/>
                    <a:pt x="1125" y="2"/>
                    <a:pt x="1125" y="2"/>
                  </a:cubicBezTo>
                  <a:lnTo>
                    <a:pt x="1207" y="2"/>
                  </a:lnTo>
                  <a:close/>
                </a:path>
              </a:pathLst>
            </a:custGeom>
            <a:solidFill>
              <a:srgbClr val="1F1D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dirty="0"/>
            </a:p>
          </p:txBody>
        </p:sp>
      </p:grpSp>
    </p:spTree>
    <p:extLst>
      <p:ext uri="{BB962C8B-B14F-4D97-AF65-F5344CB8AC3E}">
        <p14:creationId xmlns:p14="http://schemas.microsoft.com/office/powerpoint/2010/main" val="37202651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itel, kader (Wonen - Blauw)">
    <p:spTree>
      <p:nvGrpSpPr>
        <p:cNvPr id="1" name=""/>
        <p:cNvGrpSpPr/>
        <p:nvPr/>
      </p:nvGrpSpPr>
      <p:grpSpPr>
        <a:xfrm>
          <a:off x="0" y="0"/>
          <a:ext cx="0" cy="0"/>
          <a:chOff x="0" y="0"/>
          <a:chExt cx="0" cy="0"/>
        </a:xfrm>
      </p:grpSpPr>
      <p:sp>
        <p:nvSpPr>
          <p:cNvPr id="14" name="Freeform 6">
            <a:extLst>
              <a:ext uri="{FF2B5EF4-FFF2-40B4-BE49-F238E27FC236}">
                <a16:creationId xmlns:a16="http://schemas.microsoft.com/office/drawing/2014/main" id="{C0B59403-5536-4435-939D-05B8AA924960}"/>
              </a:ext>
            </a:extLst>
          </p:cNvPr>
          <p:cNvSpPr>
            <a:spLocks noSelect="1"/>
          </p:cNvSpPr>
          <p:nvPr userDrawn="1"/>
        </p:nvSpPr>
        <p:spPr bwMode="gray">
          <a:xfrm>
            <a:off x="0" y="0"/>
            <a:ext cx="12190026" cy="2116138"/>
          </a:xfrm>
          <a:custGeom>
            <a:avLst/>
            <a:gdLst>
              <a:gd name="T0" fmla="*/ 38393 w 38393"/>
              <a:gd name="T1" fmla="*/ 2295 h 6665"/>
              <a:gd name="T2" fmla="*/ 38393 w 38393"/>
              <a:gd name="T3" fmla="*/ 0 h 6665"/>
              <a:gd name="T4" fmla="*/ 0 w 38393"/>
              <a:gd name="T5" fmla="*/ 0 h 6665"/>
              <a:gd name="T6" fmla="*/ 0 w 38393"/>
              <a:gd name="T7" fmla="*/ 4008 h 6665"/>
              <a:gd name="T8" fmla="*/ 38393 w 38393"/>
              <a:gd name="T9" fmla="*/ 2295 h 6665"/>
            </a:gdLst>
            <a:ahLst/>
            <a:cxnLst>
              <a:cxn ang="0">
                <a:pos x="T0" y="T1"/>
              </a:cxn>
              <a:cxn ang="0">
                <a:pos x="T2" y="T3"/>
              </a:cxn>
              <a:cxn ang="0">
                <a:pos x="T4" y="T5"/>
              </a:cxn>
              <a:cxn ang="0">
                <a:pos x="T6" y="T7"/>
              </a:cxn>
              <a:cxn ang="0">
                <a:pos x="T8" y="T9"/>
              </a:cxn>
            </a:cxnLst>
            <a:rect l="0" t="0" r="r" b="b"/>
            <a:pathLst>
              <a:path w="38393" h="6665">
                <a:moveTo>
                  <a:pt x="38393" y="2295"/>
                </a:moveTo>
                <a:cubicBezTo>
                  <a:pt x="38393" y="0"/>
                  <a:pt x="38393" y="0"/>
                  <a:pt x="38393" y="0"/>
                </a:cubicBezTo>
                <a:cubicBezTo>
                  <a:pt x="0" y="0"/>
                  <a:pt x="0" y="0"/>
                  <a:pt x="0" y="0"/>
                </a:cubicBezTo>
                <a:cubicBezTo>
                  <a:pt x="0" y="4008"/>
                  <a:pt x="0" y="4008"/>
                  <a:pt x="0" y="4008"/>
                </a:cubicBezTo>
                <a:cubicBezTo>
                  <a:pt x="12039" y="6665"/>
                  <a:pt x="31167" y="3628"/>
                  <a:pt x="38393" y="2295"/>
                </a:cubicBezTo>
                <a:close/>
              </a:path>
            </a:pathLst>
          </a:custGeom>
          <a:solidFill>
            <a:srgbClr val="8DD0E5"/>
          </a:solidFill>
          <a:ln>
            <a:noFill/>
          </a:ln>
        </p:spPr>
        <p:txBody>
          <a:bodyPr vert="horz" wrap="square" lIns="91416" tIns="45708" rIns="91416" bIns="45708" numCol="1" anchor="t" anchorCtr="0" compatLnSpc="1">
            <a:prstTxWarp prst="textNoShape">
              <a:avLst/>
            </a:prstTxWarp>
          </a:bodyPr>
          <a:lstStyle/>
          <a:p>
            <a:endParaRPr lang="nl-NL" dirty="0"/>
          </a:p>
        </p:txBody>
      </p:sp>
      <p:sp>
        <p:nvSpPr>
          <p:cNvPr id="2" name="Titel 1"/>
          <p:cNvSpPr>
            <a:spLocks noGrp="1" noSelect="1"/>
          </p:cNvSpPr>
          <p:nvPr>
            <p:ph type="title" hasCustomPrompt="1"/>
          </p:nvPr>
        </p:nvSpPr>
        <p:spPr bwMode="gray">
          <a:xfrm>
            <a:off x="624077" y="492556"/>
            <a:ext cx="1285225" cy="534240"/>
          </a:xfrm>
        </p:spPr>
        <p:txBody>
          <a:bodyPr/>
          <a:lstStyle/>
          <a:p>
            <a:r>
              <a:rPr lang="nl-NL" noProof="1"/>
              <a:t>[Titel]</a:t>
            </a:r>
          </a:p>
        </p:txBody>
      </p:sp>
      <p:sp>
        <p:nvSpPr>
          <p:cNvPr id="3" name="***Tijdelijke aanduiding voor inhoud 2"/>
          <p:cNvSpPr>
            <a:spLocks noGrp="1" noSelect="1"/>
          </p:cNvSpPr>
          <p:nvPr>
            <p:ph idx="1" hasCustomPrompt="1"/>
          </p:nvPr>
        </p:nvSpPr>
        <p:spPr bwMode="gray">
          <a:xfrm>
            <a:off x="624000" y="1898796"/>
            <a:ext cx="10077376" cy="3628800"/>
          </a:xfrm>
          <a:prstGeom prst="rect">
            <a:avLst/>
          </a:prstGeom>
        </p:spPr>
        <p:txBody>
          <a:bodyPr/>
          <a:lstStyle>
            <a:lvl1pPr>
              <a:defRPr baseline="0"/>
            </a:lvl1pPr>
          </a:lstStyle>
          <a:p>
            <a:pPr lvl="0"/>
            <a:r>
              <a:rPr lang="nl-NL" noProof="1"/>
              <a:t>[Typ tekst of klik op een pictogram om een object in te voegen]</a:t>
            </a:r>
          </a:p>
        </p:txBody>
      </p:sp>
      <p:sp>
        <p:nvSpPr>
          <p:cNvPr id="13" name="Rechthoek 12"/>
          <p:cNvSpPr>
            <a:spLocks noSelect="1"/>
          </p:cNvSpPr>
          <p:nvPr userDrawn="1"/>
        </p:nvSpPr>
        <p:spPr>
          <a:xfrm>
            <a:off x="-1871512" y="152636"/>
            <a:ext cx="1799531" cy="82809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r>
              <a:rPr lang="nl-NL" sz="1200" dirty="0">
                <a:solidFill>
                  <a:schemeClr val="tx1"/>
                </a:solidFill>
              </a:rPr>
              <a:t>De arcering groeit mee met de tekst</a:t>
            </a:r>
            <a:r>
              <a:rPr lang="nl-NL" sz="1200" baseline="0" dirty="0">
                <a:solidFill>
                  <a:schemeClr val="tx1"/>
                </a:solidFill>
              </a:rPr>
              <a:t>. </a:t>
            </a:r>
            <a:r>
              <a:rPr lang="nl-NL" sz="1200" dirty="0">
                <a:solidFill>
                  <a:schemeClr val="tx1"/>
                </a:solidFill>
              </a:rPr>
              <a:t>Geef geen enters in de gearceerde vlakken.</a:t>
            </a:r>
          </a:p>
        </p:txBody>
      </p:sp>
      <p:sp>
        <p:nvSpPr>
          <p:cNvPr id="5" name="Date Placeholder 4"/>
          <p:cNvSpPr>
            <a:spLocks noGrp="1" noSelect="1"/>
          </p:cNvSpPr>
          <p:nvPr>
            <p:ph type="dt" sz="half" idx="15"/>
          </p:nvPr>
        </p:nvSpPr>
        <p:spPr/>
        <p:txBody>
          <a:bodyPr/>
          <a:lstStyle/>
          <a:p>
            <a:pPr algn="r"/>
            <a:fld id="{A487767E-40BB-4453-A3F7-22EAEFA14F33}" type="datetime1">
              <a:rPr lang="nl-NL" noProof="1" smtClean="0"/>
              <a:t>27-5-2026</a:t>
            </a:fld>
            <a:r>
              <a:rPr lang="nl-NL" noProof="1"/>
              <a:t> |</a:t>
            </a:r>
          </a:p>
        </p:txBody>
      </p:sp>
      <p:sp>
        <p:nvSpPr>
          <p:cNvPr id="6" name="Footer Placeholder 5"/>
          <p:cNvSpPr>
            <a:spLocks noGrp="1" noSelect="1"/>
          </p:cNvSpPr>
          <p:nvPr>
            <p:ph type="ftr" sz="quarter" idx="16"/>
          </p:nvPr>
        </p:nvSpPr>
        <p:spPr/>
        <p:txBody>
          <a:bodyPr/>
          <a:lstStyle/>
          <a:p>
            <a:pPr algn="l"/>
            <a:endParaRPr lang="nl-NL" noProof="1"/>
          </a:p>
        </p:txBody>
      </p:sp>
      <p:grpSp>
        <p:nvGrpSpPr>
          <p:cNvPr id="19" name="Group 4">
            <a:extLst>
              <a:ext uri="{FF2B5EF4-FFF2-40B4-BE49-F238E27FC236}">
                <a16:creationId xmlns:a16="http://schemas.microsoft.com/office/drawing/2014/main" id="{429DBD63-383F-4B12-A701-16C1CE387E0C}"/>
              </a:ext>
            </a:extLst>
          </p:cNvPr>
          <p:cNvGrpSpPr>
            <a:grpSpLocks noSelect="1" noChangeAspect="1"/>
          </p:cNvGrpSpPr>
          <p:nvPr userDrawn="1"/>
        </p:nvGrpSpPr>
        <p:grpSpPr bwMode="auto">
          <a:xfrm>
            <a:off x="11071524" y="5635626"/>
            <a:ext cx="750693" cy="885825"/>
            <a:chOff x="6976" y="3550"/>
            <a:chExt cx="473" cy="558"/>
          </a:xfrm>
        </p:grpSpPr>
        <p:sp>
          <p:nvSpPr>
            <p:cNvPr id="20" name="Freeform 5">
              <a:extLst>
                <a:ext uri="{FF2B5EF4-FFF2-40B4-BE49-F238E27FC236}">
                  <a16:creationId xmlns:a16="http://schemas.microsoft.com/office/drawing/2014/main" id="{B9351538-3D89-436A-A818-29EE7DDA92F0}"/>
                </a:ext>
              </a:extLst>
            </p:cNvPr>
            <p:cNvSpPr>
              <a:spLocks noSelect="1" noEditPoints="1"/>
            </p:cNvSpPr>
            <p:nvPr userDrawn="1"/>
          </p:nvSpPr>
          <p:spPr bwMode="auto">
            <a:xfrm>
              <a:off x="6976" y="4045"/>
              <a:ext cx="473" cy="63"/>
            </a:xfrm>
            <a:custGeom>
              <a:avLst/>
              <a:gdLst>
                <a:gd name="T0" fmla="*/ 0 w 2366"/>
                <a:gd name="T1" fmla="*/ 312 h 312"/>
                <a:gd name="T2" fmla="*/ 38 w 2366"/>
                <a:gd name="T3" fmla="*/ 0 h 312"/>
                <a:gd name="T4" fmla="*/ 437 w 2366"/>
                <a:gd name="T5" fmla="*/ 0 h 312"/>
                <a:gd name="T6" fmla="*/ 399 w 2366"/>
                <a:gd name="T7" fmla="*/ 253 h 312"/>
                <a:gd name="T8" fmla="*/ 189 w 2366"/>
                <a:gd name="T9" fmla="*/ 0 h 312"/>
                <a:gd name="T10" fmla="*/ 227 w 2366"/>
                <a:gd name="T11" fmla="*/ 312 h 312"/>
                <a:gd name="T12" fmla="*/ 395 w 2366"/>
                <a:gd name="T13" fmla="*/ 312 h 312"/>
                <a:gd name="T14" fmla="*/ 437 w 2366"/>
                <a:gd name="T15" fmla="*/ 0 h 312"/>
                <a:gd name="T16" fmla="*/ 816 w 2366"/>
                <a:gd name="T17" fmla="*/ 274 h 312"/>
                <a:gd name="T18" fmla="*/ 783 w 2366"/>
                <a:gd name="T19" fmla="*/ 170 h 312"/>
                <a:gd name="T20" fmla="*/ 724 w 2366"/>
                <a:gd name="T21" fmla="*/ 0 h 312"/>
                <a:gd name="T22" fmla="*/ 587 w 2366"/>
                <a:gd name="T23" fmla="*/ 312 h 312"/>
                <a:gd name="T24" fmla="*/ 625 w 2366"/>
                <a:gd name="T25" fmla="*/ 188 h 312"/>
                <a:gd name="T26" fmla="*/ 778 w 2366"/>
                <a:gd name="T27" fmla="*/ 235 h 312"/>
                <a:gd name="T28" fmla="*/ 784 w 2366"/>
                <a:gd name="T29" fmla="*/ 312 h 312"/>
                <a:gd name="T30" fmla="*/ 625 w 2366"/>
                <a:gd name="T31" fmla="*/ 152 h 312"/>
                <a:gd name="T32" fmla="*/ 724 w 2366"/>
                <a:gd name="T33" fmla="*/ 36 h 312"/>
                <a:gd name="T34" fmla="*/ 726 w 2366"/>
                <a:gd name="T35" fmla="*/ 152 h 312"/>
                <a:gd name="T36" fmla="*/ 961 w 2366"/>
                <a:gd name="T37" fmla="*/ 0 h 312"/>
                <a:gd name="T38" fmla="*/ 1184 w 2366"/>
                <a:gd name="T39" fmla="*/ 312 h 312"/>
                <a:gd name="T40" fmla="*/ 1000 w 2366"/>
                <a:gd name="T41" fmla="*/ 275 h 312"/>
                <a:gd name="T42" fmla="*/ 1166 w 2366"/>
                <a:gd name="T43" fmla="*/ 167 h 312"/>
                <a:gd name="T44" fmla="*/ 1000 w 2366"/>
                <a:gd name="T45" fmla="*/ 130 h 312"/>
                <a:gd name="T46" fmla="*/ 1184 w 2366"/>
                <a:gd name="T47" fmla="*/ 36 h 312"/>
                <a:gd name="T48" fmla="*/ 961 w 2366"/>
                <a:gd name="T49" fmla="*/ 0 h 312"/>
                <a:gd name="T50" fmla="*/ 1526 w 2366"/>
                <a:gd name="T51" fmla="*/ 0 h 312"/>
                <a:gd name="T52" fmla="*/ 1292 w 2366"/>
                <a:gd name="T53" fmla="*/ 36 h 312"/>
                <a:gd name="T54" fmla="*/ 1390 w 2366"/>
                <a:gd name="T55" fmla="*/ 312 h 312"/>
                <a:gd name="T56" fmla="*/ 1428 w 2366"/>
                <a:gd name="T57" fmla="*/ 36 h 312"/>
                <a:gd name="T58" fmla="*/ 1786 w 2366"/>
                <a:gd name="T59" fmla="*/ 221 h 312"/>
                <a:gd name="T60" fmla="*/ 1862 w 2366"/>
                <a:gd name="T61" fmla="*/ 312 h 312"/>
                <a:gd name="T62" fmla="*/ 1703 w 2366"/>
                <a:gd name="T63" fmla="*/ 0 h 312"/>
                <a:gd name="T64" fmla="*/ 1627 w 2366"/>
                <a:gd name="T65" fmla="*/ 312 h 312"/>
                <a:gd name="T66" fmla="*/ 1786 w 2366"/>
                <a:gd name="T67" fmla="*/ 221 h 312"/>
                <a:gd name="T68" fmla="*/ 1673 w 2366"/>
                <a:gd name="T69" fmla="*/ 185 h 312"/>
                <a:gd name="T70" fmla="*/ 1774 w 2366"/>
                <a:gd name="T71" fmla="*/ 185 h 312"/>
                <a:gd name="T72" fmla="*/ 1979 w 2366"/>
                <a:gd name="T73" fmla="*/ 0 h 312"/>
                <a:gd name="T74" fmla="*/ 2017 w 2366"/>
                <a:gd name="T75" fmla="*/ 312 h 312"/>
                <a:gd name="T76" fmla="*/ 2366 w 2366"/>
                <a:gd name="T77" fmla="*/ 275 h 312"/>
                <a:gd name="T78" fmla="*/ 2206 w 2366"/>
                <a:gd name="T79" fmla="*/ 0 h 312"/>
                <a:gd name="T80" fmla="*/ 2168 w 2366"/>
                <a:gd name="T81" fmla="*/ 312 h 312"/>
                <a:gd name="T82" fmla="*/ 2366 w 2366"/>
                <a:gd name="T83" fmla="*/ 275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366" h="312">
                  <a:moveTo>
                    <a:pt x="38" y="312"/>
                  </a:moveTo>
                  <a:cubicBezTo>
                    <a:pt x="0" y="312"/>
                    <a:pt x="0" y="312"/>
                    <a:pt x="0" y="312"/>
                  </a:cubicBezTo>
                  <a:cubicBezTo>
                    <a:pt x="0" y="0"/>
                    <a:pt x="0" y="0"/>
                    <a:pt x="0" y="0"/>
                  </a:cubicBezTo>
                  <a:cubicBezTo>
                    <a:pt x="38" y="0"/>
                    <a:pt x="38" y="0"/>
                    <a:pt x="38" y="0"/>
                  </a:cubicBezTo>
                  <a:lnTo>
                    <a:pt x="38" y="312"/>
                  </a:lnTo>
                  <a:close/>
                  <a:moveTo>
                    <a:pt x="437" y="0"/>
                  </a:moveTo>
                  <a:cubicBezTo>
                    <a:pt x="399" y="0"/>
                    <a:pt x="399" y="0"/>
                    <a:pt x="399" y="0"/>
                  </a:cubicBezTo>
                  <a:cubicBezTo>
                    <a:pt x="399" y="253"/>
                    <a:pt x="399" y="253"/>
                    <a:pt x="399" y="253"/>
                  </a:cubicBezTo>
                  <a:cubicBezTo>
                    <a:pt x="232" y="0"/>
                    <a:pt x="232" y="0"/>
                    <a:pt x="232" y="0"/>
                  </a:cubicBezTo>
                  <a:cubicBezTo>
                    <a:pt x="189" y="0"/>
                    <a:pt x="189" y="0"/>
                    <a:pt x="189" y="0"/>
                  </a:cubicBezTo>
                  <a:cubicBezTo>
                    <a:pt x="189" y="312"/>
                    <a:pt x="189" y="312"/>
                    <a:pt x="189" y="312"/>
                  </a:cubicBezTo>
                  <a:cubicBezTo>
                    <a:pt x="227" y="312"/>
                    <a:pt x="227" y="312"/>
                    <a:pt x="227" y="312"/>
                  </a:cubicBezTo>
                  <a:cubicBezTo>
                    <a:pt x="227" y="58"/>
                    <a:pt x="227" y="58"/>
                    <a:pt x="227" y="58"/>
                  </a:cubicBezTo>
                  <a:cubicBezTo>
                    <a:pt x="395" y="312"/>
                    <a:pt x="395" y="312"/>
                    <a:pt x="395" y="312"/>
                  </a:cubicBezTo>
                  <a:cubicBezTo>
                    <a:pt x="437" y="312"/>
                    <a:pt x="437" y="312"/>
                    <a:pt x="437" y="312"/>
                  </a:cubicBezTo>
                  <a:lnTo>
                    <a:pt x="437" y="0"/>
                  </a:lnTo>
                  <a:close/>
                  <a:moveTo>
                    <a:pt x="822" y="312"/>
                  </a:moveTo>
                  <a:cubicBezTo>
                    <a:pt x="819" y="303"/>
                    <a:pt x="816" y="286"/>
                    <a:pt x="816" y="274"/>
                  </a:cubicBezTo>
                  <a:cubicBezTo>
                    <a:pt x="816" y="235"/>
                    <a:pt x="816" y="235"/>
                    <a:pt x="816" y="235"/>
                  </a:cubicBezTo>
                  <a:cubicBezTo>
                    <a:pt x="816" y="204"/>
                    <a:pt x="804" y="182"/>
                    <a:pt x="783" y="170"/>
                  </a:cubicBezTo>
                  <a:cubicBezTo>
                    <a:pt x="809" y="154"/>
                    <a:pt x="825" y="127"/>
                    <a:pt x="825" y="94"/>
                  </a:cubicBezTo>
                  <a:cubicBezTo>
                    <a:pt x="825" y="38"/>
                    <a:pt x="788" y="0"/>
                    <a:pt x="724" y="0"/>
                  </a:cubicBezTo>
                  <a:cubicBezTo>
                    <a:pt x="587" y="0"/>
                    <a:pt x="587" y="0"/>
                    <a:pt x="587" y="0"/>
                  </a:cubicBezTo>
                  <a:cubicBezTo>
                    <a:pt x="587" y="312"/>
                    <a:pt x="587" y="312"/>
                    <a:pt x="587" y="312"/>
                  </a:cubicBezTo>
                  <a:cubicBezTo>
                    <a:pt x="625" y="312"/>
                    <a:pt x="625" y="312"/>
                    <a:pt x="625" y="312"/>
                  </a:cubicBezTo>
                  <a:cubicBezTo>
                    <a:pt x="625" y="188"/>
                    <a:pt x="625" y="188"/>
                    <a:pt x="625" y="188"/>
                  </a:cubicBezTo>
                  <a:cubicBezTo>
                    <a:pt x="727" y="188"/>
                    <a:pt x="727" y="188"/>
                    <a:pt x="727" y="188"/>
                  </a:cubicBezTo>
                  <a:cubicBezTo>
                    <a:pt x="762" y="188"/>
                    <a:pt x="778" y="205"/>
                    <a:pt x="778" y="235"/>
                  </a:cubicBezTo>
                  <a:cubicBezTo>
                    <a:pt x="778" y="278"/>
                    <a:pt x="778" y="278"/>
                    <a:pt x="778" y="278"/>
                  </a:cubicBezTo>
                  <a:cubicBezTo>
                    <a:pt x="778" y="292"/>
                    <a:pt x="780" y="303"/>
                    <a:pt x="784" y="312"/>
                  </a:cubicBezTo>
                  <a:cubicBezTo>
                    <a:pt x="822" y="312"/>
                    <a:pt x="822" y="312"/>
                    <a:pt x="822" y="312"/>
                  </a:cubicBezTo>
                  <a:moveTo>
                    <a:pt x="625" y="152"/>
                  </a:moveTo>
                  <a:cubicBezTo>
                    <a:pt x="625" y="36"/>
                    <a:pt x="625" y="36"/>
                    <a:pt x="625" y="36"/>
                  </a:cubicBezTo>
                  <a:cubicBezTo>
                    <a:pt x="724" y="36"/>
                    <a:pt x="724" y="36"/>
                    <a:pt x="724" y="36"/>
                  </a:cubicBezTo>
                  <a:cubicBezTo>
                    <a:pt x="763" y="36"/>
                    <a:pt x="787" y="54"/>
                    <a:pt x="787" y="94"/>
                  </a:cubicBezTo>
                  <a:cubicBezTo>
                    <a:pt x="787" y="130"/>
                    <a:pt x="763" y="152"/>
                    <a:pt x="726" y="152"/>
                  </a:cubicBezTo>
                  <a:lnTo>
                    <a:pt x="625" y="152"/>
                  </a:lnTo>
                  <a:close/>
                  <a:moveTo>
                    <a:pt x="961" y="0"/>
                  </a:moveTo>
                  <a:cubicBezTo>
                    <a:pt x="961" y="312"/>
                    <a:pt x="961" y="312"/>
                    <a:pt x="961" y="312"/>
                  </a:cubicBezTo>
                  <a:cubicBezTo>
                    <a:pt x="1184" y="312"/>
                    <a:pt x="1184" y="312"/>
                    <a:pt x="1184" y="312"/>
                  </a:cubicBezTo>
                  <a:cubicBezTo>
                    <a:pt x="1184" y="275"/>
                    <a:pt x="1184" y="275"/>
                    <a:pt x="1184" y="275"/>
                  </a:cubicBezTo>
                  <a:cubicBezTo>
                    <a:pt x="1000" y="275"/>
                    <a:pt x="1000" y="275"/>
                    <a:pt x="1000" y="275"/>
                  </a:cubicBezTo>
                  <a:cubicBezTo>
                    <a:pt x="1000" y="167"/>
                    <a:pt x="1000" y="167"/>
                    <a:pt x="1000" y="167"/>
                  </a:cubicBezTo>
                  <a:cubicBezTo>
                    <a:pt x="1166" y="167"/>
                    <a:pt x="1166" y="167"/>
                    <a:pt x="1166" y="167"/>
                  </a:cubicBezTo>
                  <a:cubicBezTo>
                    <a:pt x="1166" y="130"/>
                    <a:pt x="1166" y="130"/>
                    <a:pt x="1166" y="130"/>
                  </a:cubicBezTo>
                  <a:cubicBezTo>
                    <a:pt x="1000" y="130"/>
                    <a:pt x="1000" y="130"/>
                    <a:pt x="1000" y="130"/>
                  </a:cubicBezTo>
                  <a:cubicBezTo>
                    <a:pt x="1000" y="36"/>
                    <a:pt x="1000" y="36"/>
                    <a:pt x="1000" y="36"/>
                  </a:cubicBezTo>
                  <a:cubicBezTo>
                    <a:pt x="1184" y="36"/>
                    <a:pt x="1184" y="36"/>
                    <a:pt x="1184" y="36"/>
                  </a:cubicBezTo>
                  <a:cubicBezTo>
                    <a:pt x="1184" y="0"/>
                    <a:pt x="1184" y="0"/>
                    <a:pt x="1184" y="0"/>
                  </a:cubicBezTo>
                  <a:lnTo>
                    <a:pt x="961" y="0"/>
                  </a:lnTo>
                  <a:close/>
                  <a:moveTo>
                    <a:pt x="1526" y="36"/>
                  </a:moveTo>
                  <a:cubicBezTo>
                    <a:pt x="1526" y="0"/>
                    <a:pt x="1526" y="0"/>
                    <a:pt x="1526" y="0"/>
                  </a:cubicBezTo>
                  <a:cubicBezTo>
                    <a:pt x="1292" y="0"/>
                    <a:pt x="1292" y="0"/>
                    <a:pt x="1292" y="0"/>
                  </a:cubicBezTo>
                  <a:cubicBezTo>
                    <a:pt x="1292" y="36"/>
                    <a:pt x="1292" y="36"/>
                    <a:pt x="1292" y="36"/>
                  </a:cubicBezTo>
                  <a:cubicBezTo>
                    <a:pt x="1390" y="36"/>
                    <a:pt x="1390" y="36"/>
                    <a:pt x="1390" y="36"/>
                  </a:cubicBezTo>
                  <a:cubicBezTo>
                    <a:pt x="1390" y="312"/>
                    <a:pt x="1390" y="312"/>
                    <a:pt x="1390" y="312"/>
                  </a:cubicBezTo>
                  <a:cubicBezTo>
                    <a:pt x="1428" y="312"/>
                    <a:pt x="1428" y="312"/>
                    <a:pt x="1428" y="312"/>
                  </a:cubicBezTo>
                  <a:cubicBezTo>
                    <a:pt x="1428" y="36"/>
                    <a:pt x="1428" y="36"/>
                    <a:pt x="1428" y="36"/>
                  </a:cubicBezTo>
                  <a:lnTo>
                    <a:pt x="1526" y="36"/>
                  </a:lnTo>
                  <a:close/>
                  <a:moveTo>
                    <a:pt x="1786" y="221"/>
                  </a:moveTo>
                  <a:cubicBezTo>
                    <a:pt x="1819" y="312"/>
                    <a:pt x="1819" y="312"/>
                    <a:pt x="1819" y="312"/>
                  </a:cubicBezTo>
                  <a:cubicBezTo>
                    <a:pt x="1862" y="312"/>
                    <a:pt x="1862" y="312"/>
                    <a:pt x="1862" y="312"/>
                  </a:cubicBezTo>
                  <a:cubicBezTo>
                    <a:pt x="1746" y="0"/>
                    <a:pt x="1746" y="0"/>
                    <a:pt x="1746" y="0"/>
                  </a:cubicBezTo>
                  <a:cubicBezTo>
                    <a:pt x="1703" y="0"/>
                    <a:pt x="1703" y="0"/>
                    <a:pt x="1703" y="0"/>
                  </a:cubicBezTo>
                  <a:cubicBezTo>
                    <a:pt x="1586" y="312"/>
                    <a:pt x="1586" y="312"/>
                    <a:pt x="1586" y="312"/>
                  </a:cubicBezTo>
                  <a:cubicBezTo>
                    <a:pt x="1627" y="312"/>
                    <a:pt x="1627" y="312"/>
                    <a:pt x="1627" y="312"/>
                  </a:cubicBezTo>
                  <a:cubicBezTo>
                    <a:pt x="1660" y="221"/>
                    <a:pt x="1660" y="221"/>
                    <a:pt x="1660" y="221"/>
                  </a:cubicBezTo>
                  <a:lnTo>
                    <a:pt x="1786" y="221"/>
                  </a:lnTo>
                  <a:close/>
                  <a:moveTo>
                    <a:pt x="1774" y="185"/>
                  </a:moveTo>
                  <a:cubicBezTo>
                    <a:pt x="1673" y="185"/>
                    <a:pt x="1673" y="185"/>
                    <a:pt x="1673" y="185"/>
                  </a:cubicBezTo>
                  <a:cubicBezTo>
                    <a:pt x="1724" y="46"/>
                    <a:pt x="1724" y="46"/>
                    <a:pt x="1724" y="46"/>
                  </a:cubicBezTo>
                  <a:lnTo>
                    <a:pt x="1774" y="185"/>
                  </a:lnTo>
                  <a:close/>
                  <a:moveTo>
                    <a:pt x="2017" y="0"/>
                  </a:moveTo>
                  <a:cubicBezTo>
                    <a:pt x="1979" y="0"/>
                    <a:pt x="1979" y="0"/>
                    <a:pt x="1979" y="0"/>
                  </a:cubicBezTo>
                  <a:cubicBezTo>
                    <a:pt x="1979" y="312"/>
                    <a:pt x="1979" y="312"/>
                    <a:pt x="1979" y="312"/>
                  </a:cubicBezTo>
                  <a:cubicBezTo>
                    <a:pt x="2017" y="312"/>
                    <a:pt x="2017" y="312"/>
                    <a:pt x="2017" y="312"/>
                  </a:cubicBezTo>
                  <a:lnTo>
                    <a:pt x="2017" y="0"/>
                  </a:lnTo>
                  <a:close/>
                  <a:moveTo>
                    <a:pt x="2366" y="275"/>
                  </a:moveTo>
                  <a:cubicBezTo>
                    <a:pt x="2206" y="275"/>
                    <a:pt x="2206" y="275"/>
                    <a:pt x="2206" y="275"/>
                  </a:cubicBezTo>
                  <a:cubicBezTo>
                    <a:pt x="2206" y="0"/>
                    <a:pt x="2206" y="0"/>
                    <a:pt x="2206" y="0"/>
                  </a:cubicBezTo>
                  <a:cubicBezTo>
                    <a:pt x="2168" y="0"/>
                    <a:pt x="2168" y="0"/>
                    <a:pt x="2168" y="0"/>
                  </a:cubicBezTo>
                  <a:cubicBezTo>
                    <a:pt x="2168" y="312"/>
                    <a:pt x="2168" y="312"/>
                    <a:pt x="2168" y="312"/>
                  </a:cubicBezTo>
                  <a:cubicBezTo>
                    <a:pt x="2366" y="312"/>
                    <a:pt x="2366" y="312"/>
                    <a:pt x="2366" y="312"/>
                  </a:cubicBezTo>
                  <a:lnTo>
                    <a:pt x="2366" y="275"/>
                  </a:lnTo>
                  <a:close/>
                </a:path>
              </a:pathLst>
            </a:custGeom>
            <a:solidFill>
              <a:srgbClr val="1F1D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dirty="0"/>
            </a:p>
          </p:txBody>
        </p:sp>
        <p:sp>
          <p:nvSpPr>
            <p:cNvPr id="21" name="Oval 6">
              <a:extLst>
                <a:ext uri="{FF2B5EF4-FFF2-40B4-BE49-F238E27FC236}">
                  <a16:creationId xmlns:a16="http://schemas.microsoft.com/office/drawing/2014/main" id="{62CE274F-781C-4A63-AE83-5F1854154E9B}"/>
                </a:ext>
              </a:extLst>
            </p:cNvPr>
            <p:cNvSpPr>
              <a:spLocks noSelect="1" noChangeArrowheads="1"/>
            </p:cNvSpPr>
            <p:nvPr userDrawn="1"/>
          </p:nvSpPr>
          <p:spPr bwMode="auto">
            <a:xfrm>
              <a:off x="7015" y="3550"/>
              <a:ext cx="396" cy="396"/>
            </a:xfrm>
            <a:prstGeom prst="ellipse">
              <a:avLst/>
            </a:prstGeom>
            <a:solidFill>
              <a:srgbClr val="FFE9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dirty="0"/>
            </a:p>
          </p:txBody>
        </p:sp>
        <p:sp>
          <p:nvSpPr>
            <p:cNvPr id="22" name="Freeform 7">
              <a:extLst>
                <a:ext uri="{FF2B5EF4-FFF2-40B4-BE49-F238E27FC236}">
                  <a16:creationId xmlns:a16="http://schemas.microsoft.com/office/drawing/2014/main" id="{6443EC43-501B-4B63-B261-5C5109C408B4}"/>
                </a:ext>
              </a:extLst>
            </p:cNvPr>
            <p:cNvSpPr>
              <a:spLocks noSelect="1" noEditPoints="1"/>
            </p:cNvSpPr>
            <p:nvPr userDrawn="1"/>
          </p:nvSpPr>
          <p:spPr bwMode="auto">
            <a:xfrm>
              <a:off x="7092" y="3646"/>
              <a:ext cx="241" cy="203"/>
            </a:xfrm>
            <a:custGeom>
              <a:avLst/>
              <a:gdLst>
                <a:gd name="T0" fmla="*/ 39 w 241"/>
                <a:gd name="T1" fmla="*/ 203 h 203"/>
                <a:gd name="T2" fmla="*/ 0 w 241"/>
                <a:gd name="T3" fmla="*/ 203 h 203"/>
                <a:gd name="T4" fmla="*/ 0 w 241"/>
                <a:gd name="T5" fmla="*/ 0 h 203"/>
                <a:gd name="T6" fmla="*/ 39 w 241"/>
                <a:gd name="T7" fmla="*/ 0 h 203"/>
                <a:gd name="T8" fmla="*/ 39 w 241"/>
                <a:gd name="T9" fmla="*/ 203 h 203"/>
                <a:gd name="T10" fmla="*/ 241 w 241"/>
                <a:gd name="T11" fmla="*/ 0 h 203"/>
                <a:gd name="T12" fmla="*/ 201 w 241"/>
                <a:gd name="T13" fmla="*/ 0 h 203"/>
                <a:gd name="T14" fmla="*/ 201 w 241"/>
                <a:gd name="T15" fmla="*/ 144 h 203"/>
                <a:gd name="T16" fmla="*/ 117 w 241"/>
                <a:gd name="T17" fmla="*/ 0 h 203"/>
                <a:gd name="T18" fmla="*/ 69 w 241"/>
                <a:gd name="T19" fmla="*/ 0 h 203"/>
                <a:gd name="T20" fmla="*/ 69 w 241"/>
                <a:gd name="T21" fmla="*/ 203 h 203"/>
                <a:gd name="T22" fmla="*/ 109 w 241"/>
                <a:gd name="T23" fmla="*/ 203 h 203"/>
                <a:gd name="T24" fmla="*/ 109 w 241"/>
                <a:gd name="T25" fmla="*/ 59 h 203"/>
                <a:gd name="T26" fmla="*/ 194 w 241"/>
                <a:gd name="T27" fmla="*/ 203 h 203"/>
                <a:gd name="T28" fmla="*/ 241 w 241"/>
                <a:gd name="T29" fmla="*/ 203 h 203"/>
                <a:gd name="T30" fmla="*/ 241 w 241"/>
                <a:gd name="T31" fmla="*/ 0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1" h="203">
                  <a:moveTo>
                    <a:pt x="39" y="203"/>
                  </a:moveTo>
                  <a:lnTo>
                    <a:pt x="0" y="203"/>
                  </a:lnTo>
                  <a:lnTo>
                    <a:pt x="0" y="0"/>
                  </a:lnTo>
                  <a:lnTo>
                    <a:pt x="39" y="0"/>
                  </a:lnTo>
                  <a:lnTo>
                    <a:pt x="39" y="203"/>
                  </a:lnTo>
                  <a:close/>
                  <a:moveTo>
                    <a:pt x="241" y="0"/>
                  </a:moveTo>
                  <a:lnTo>
                    <a:pt x="201" y="0"/>
                  </a:lnTo>
                  <a:lnTo>
                    <a:pt x="201" y="144"/>
                  </a:lnTo>
                  <a:lnTo>
                    <a:pt x="117" y="0"/>
                  </a:lnTo>
                  <a:lnTo>
                    <a:pt x="69" y="0"/>
                  </a:lnTo>
                  <a:lnTo>
                    <a:pt x="69" y="203"/>
                  </a:lnTo>
                  <a:lnTo>
                    <a:pt x="109" y="203"/>
                  </a:lnTo>
                  <a:lnTo>
                    <a:pt x="109" y="59"/>
                  </a:lnTo>
                  <a:lnTo>
                    <a:pt x="194" y="203"/>
                  </a:lnTo>
                  <a:lnTo>
                    <a:pt x="241" y="203"/>
                  </a:lnTo>
                  <a:lnTo>
                    <a:pt x="24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dirty="0"/>
            </a:p>
          </p:txBody>
        </p:sp>
        <p:sp>
          <p:nvSpPr>
            <p:cNvPr id="23" name="Freeform 8">
              <a:extLst>
                <a:ext uri="{FF2B5EF4-FFF2-40B4-BE49-F238E27FC236}">
                  <a16:creationId xmlns:a16="http://schemas.microsoft.com/office/drawing/2014/main" id="{30EF7FC7-6BAA-40C7-9807-40B21CC0AB2E}"/>
                </a:ext>
              </a:extLst>
            </p:cNvPr>
            <p:cNvSpPr>
              <a:spLocks noSelect="1" noEditPoints="1"/>
            </p:cNvSpPr>
            <p:nvPr userDrawn="1"/>
          </p:nvSpPr>
          <p:spPr bwMode="auto">
            <a:xfrm>
              <a:off x="7091" y="3983"/>
              <a:ext cx="242" cy="24"/>
            </a:xfrm>
            <a:custGeom>
              <a:avLst/>
              <a:gdLst>
                <a:gd name="T0" fmla="*/ 14 w 1207"/>
                <a:gd name="T1" fmla="*/ 117 h 119"/>
                <a:gd name="T2" fmla="*/ 0 w 1207"/>
                <a:gd name="T3" fmla="*/ 2 h 119"/>
                <a:gd name="T4" fmla="*/ 14 w 1207"/>
                <a:gd name="T5" fmla="*/ 59 h 119"/>
                <a:gd name="T6" fmla="*/ 92 w 1207"/>
                <a:gd name="T7" fmla="*/ 2 h 119"/>
                <a:gd name="T8" fmla="*/ 62 w 1207"/>
                <a:gd name="T9" fmla="*/ 72 h 119"/>
                <a:gd name="T10" fmla="*/ 76 w 1207"/>
                <a:gd name="T11" fmla="*/ 117 h 119"/>
                <a:gd name="T12" fmla="*/ 14 w 1207"/>
                <a:gd name="T13" fmla="*/ 77 h 119"/>
                <a:gd name="T14" fmla="*/ 169 w 1207"/>
                <a:gd name="T15" fmla="*/ 119 h 119"/>
                <a:gd name="T16" fmla="*/ 169 w 1207"/>
                <a:gd name="T17" fmla="*/ 0 h 119"/>
                <a:gd name="T18" fmla="*/ 212 w 1207"/>
                <a:gd name="T19" fmla="*/ 59 h 119"/>
                <a:gd name="T20" fmla="*/ 126 w 1207"/>
                <a:gd name="T21" fmla="*/ 59 h 119"/>
                <a:gd name="T22" fmla="*/ 212 w 1207"/>
                <a:gd name="T23" fmla="*/ 59 h 119"/>
                <a:gd name="T24" fmla="*/ 340 w 1207"/>
                <a:gd name="T25" fmla="*/ 117 h 119"/>
                <a:gd name="T26" fmla="*/ 279 w 1207"/>
                <a:gd name="T27" fmla="*/ 117 h 119"/>
                <a:gd name="T28" fmla="*/ 264 w 1207"/>
                <a:gd name="T29" fmla="*/ 2 h 119"/>
                <a:gd name="T30" fmla="*/ 342 w 1207"/>
                <a:gd name="T31" fmla="*/ 96 h 119"/>
                <a:gd name="T32" fmla="*/ 356 w 1207"/>
                <a:gd name="T33" fmla="*/ 2 h 119"/>
                <a:gd name="T34" fmla="*/ 416 w 1207"/>
                <a:gd name="T35" fmla="*/ 117 h 119"/>
                <a:gd name="T36" fmla="*/ 402 w 1207"/>
                <a:gd name="T37" fmla="*/ 2 h 119"/>
                <a:gd name="T38" fmla="*/ 416 w 1207"/>
                <a:gd name="T39" fmla="*/ 117 h 119"/>
                <a:gd name="T40" fmla="*/ 537 w 1207"/>
                <a:gd name="T41" fmla="*/ 117 h 119"/>
                <a:gd name="T42" fmla="*/ 475 w 1207"/>
                <a:gd name="T43" fmla="*/ 117 h 119"/>
                <a:gd name="T44" fmla="*/ 461 w 1207"/>
                <a:gd name="T45" fmla="*/ 2 h 119"/>
                <a:gd name="T46" fmla="*/ 539 w 1207"/>
                <a:gd name="T47" fmla="*/ 96 h 119"/>
                <a:gd name="T48" fmla="*/ 553 w 1207"/>
                <a:gd name="T49" fmla="*/ 2 h 119"/>
                <a:gd name="T50" fmla="*/ 612 w 1207"/>
                <a:gd name="T51" fmla="*/ 77 h 119"/>
                <a:gd name="T52" fmla="*/ 598 w 1207"/>
                <a:gd name="T53" fmla="*/ 117 h 119"/>
                <a:gd name="T54" fmla="*/ 612 w 1207"/>
                <a:gd name="T55" fmla="*/ 2 h 119"/>
                <a:gd name="T56" fmla="*/ 670 w 1207"/>
                <a:gd name="T57" fmla="*/ 2 h 119"/>
                <a:gd name="T58" fmla="*/ 642 w 1207"/>
                <a:gd name="T59" fmla="*/ 48 h 119"/>
                <a:gd name="T60" fmla="*/ 674 w 1207"/>
                <a:gd name="T61" fmla="*/ 117 h 119"/>
                <a:gd name="T62" fmla="*/ 612 w 1207"/>
                <a:gd name="T63" fmla="*/ 77 h 119"/>
                <a:gd name="T64" fmla="*/ 723 w 1207"/>
                <a:gd name="T65" fmla="*/ 117 h 119"/>
                <a:gd name="T66" fmla="*/ 737 w 1207"/>
                <a:gd name="T67" fmla="*/ 2 h 119"/>
                <a:gd name="T68" fmla="*/ 796 w 1207"/>
                <a:gd name="T69" fmla="*/ 104 h 119"/>
                <a:gd name="T70" fmla="*/ 847 w 1207"/>
                <a:gd name="T71" fmla="*/ 117 h 119"/>
                <a:gd name="T72" fmla="*/ 833 w 1207"/>
                <a:gd name="T73" fmla="*/ 2 h 119"/>
                <a:gd name="T74" fmla="*/ 847 w 1207"/>
                <a:gd name="T75" fmla="*/ 117 h 119"/>
                <a:gd name="T76" fmla="*/ 880 w 1207"/>
                <a:gd name="T77" fmla="*/ 81 h 119"/>
                <a:gd name="T78" fmla="*/ 918 w 1207"/>
                <a:gd name="T79" fmla="*/ 106 h 119"/>
                <a:gd name="T80" fmla="*/ 943 w 1207"/>
                <a:gd name="T81" fmla="*/ 2 h 119"/>
                <a:gd name="T82" fmla="*/ 957 w 1207"/>
                <a:gd name="T83" fmla="*/ 78 h 119"/>
                <a:gd name="T84" fmla="*/ 1013 w 1207"/>
                <a:gd name="T85" fmla="*/ 77 h 119"/>
                <a:gd name="T86" fmla="*/ 999 w 1207"/>
                <a:gd name="T87" fmla="*/ 117 h 119"/>
                <a:gd name="T88" fmla="*/ 1013 w 1207"/>
                <a:gd name="T89" fmla="*/ 2 h 119"/>
                <a:gd name="T90" fmla="*/ 1071 w 1207"/>
                <a:gd name="T91" fmla="*/ 2 h 119"/>
                <a:gd name="T92" fmla="*/ 1043 w 1207"/>
                <a:gd name="T93" fmla="*/ 48 h 119"/>
                <a:gd name="T94" fmla="*/ 1075 w 1207"/>
                <a:gd name="T95" fmla="*/ 117 h 119"/>
                <a:gd name="T96" fmla="*/ 1013 w 1207"/>
                <a:gd name="T97" fmla="*/ 77 h 119"/>
                <a:gd name="T98" fmla="*/ 1207 w 1207"/>
                <a:gd name="T99" fmla="*/ 16 h 119"/>
                <a:gd name="T100" fmla="*/ 1139 w 1207"/>
                <a:gd name="T101" fmla="*/ 51 h 119"/>
                <a:gd name="T102" fmla="*/ 1200 w 1207"/>
                <a:gd name="T103" fmla="*/ 64 h 119"/>
                <a:gd name="T104" fmla="*/ 1139 w 1207"/>
                <a:gd name="T105" fmla="*/ 104 h 119"/>
                <a:gd name="T106" fmla="*/ 1207 w 1207"/>
                <a:gd name="T107" fmla="*/ 117 h 119"/>
                <a:gd name="T108" fmla="*/ 1125 w 1207"/>
                <a:gd name="T109" fmla="*/ 2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207" h="119">
                  <a:moveTo>
                    <a:pt x="14" y="77"/>
                  </a:moveTo>
                  <a:cubicBezTo>
                    <a:pt x="14" y="117"/>
                    <a:pt x="14" y="117"/>
                    <a:pt x="14" y="117"/>
                  </a:cubicBezTo>
                  <a:cubicBezTo>
                    <a:pt x="0" y="117"/>
                    <a:pt x="0" y="117"/>
                    <a:pt x="0" y="117"/>
                  </a:cubicBezTo>
                  <a:cubicBezTo>
                    <a:pt x="0" y="2"/>
                    <a:pt x="0" y="2"/>
                    <a:pt x="0" y="2"/>
                  </a:cubicBezTo>
                  <a:cubicBezTo>
                    <a:pt x="14" y="2"/>
                    <a:pt x="14" y="2"/>
                    <a:pt x="14" y="2"/>
                  </a:cubicBezTo>
                  <a:cubicBezTo>
                    <a:pt x="14" y="59"/>
                    <a:pt x="14" y="59"/>
                    <a:pt x="14" y="59"/>
                  </a:cubicBezTo>
                  <a:cubicBezTo>
                    <a:pt x="72" y="2"/>
                    <a:pt x="72" y="2"/>
                    <a:pt x="72" y="2"/>
                  </a:cubicBezTo>
                  <a:cubicBezTo>
                    <a:pt x="92" y="2"/>
                    <a:pt x="92" y="2"/>
                    <a:pt x="92" y="2"/>
                  </a:cubicBezTo>
                  <a:cubicBezTo>
                    <a:pt x="44" y="48"/>
                    <a:pt x="44" y="48"/>
                    <a:pt x="44" y="48"/>
                  </a:cubicBezTo>
                  <a:cubicBezTo>
                    <a:pt x="62" y="72"/>
                    <a:pt x="62" y="72"/>
                    <a:pt x="62" y="72"/>
                  </a:cubicBezTo>
                  <a:cubicBezTo>
                    <a:pt x="94" y="117"/>
                    <a:pt x="94" y="117"/>
                    <a:pt x="94" y="117"/>
                  </a:cubicBezTo>
                  <a:cubicBezTo>
                    <a:pt x="76" y="117"/>
                    <a:pt x="76" y="117"/>
                    <a:pt x="76" y="117"/>
                  </a:cubicBezTo>
                  <a:cubicBezTo>
                    <a:pt x="34" y="58"/>
                    <a:pt x="34" y="58"/>
                    <a:pt x="34" y="58"/>
                  </a:cubicBezTo>
                  <a:lnTo>
                    <a:pt x="14" y="77"/>
                  </a:lnTo>
                  <a:close/>
                  <a:moveTo>
                    <a:pt x="226" y="59"/>
                  </a:moveTo>
                  <a:cubicBezTo>
                    <a:pt x="226" y="93"/>
                    <a:pt x="201" y="119"/>
                    <a:pt x="169" y="119"/>
                  </a:cubicBezTo>
                  <a:cubicBezTo>
                    <a:pt x="138" y="119"/>
                    <a:pt x="113" y="93"/>
                    <a:pt x="113" y="59"/>
                  </a:cubicBezTo>
                  <a:cubicBezTo>
                    <a:pt x="113" y="26"/>
                    <a:pt x="138" y="0"/>
                    <a:pt x="169" y="0"/>
                  </a:cubicBezTo>
                  <a:cubicBezTo>
                    <a:pt x="201" y="0"/>
                    <a:pt x="226" y="25"/>
                    <a:pt x="226" y="59"/>
                  </a:cubicBezTo>
                  <a:close/>
                  <a:moveTo>
                    <a:pt x="212" y="59"/>
                  </a:moveTo>
                  <a:cubicBezTo>
                    <a:pt x="212" y="33"/>
                    <a:pt x="194" y="13"/>
                    <a:pt x="169" y="13"/>
                  </a:cubicBezTo>
                  <a:cubicBezTo>
                    <a:pt x="146" y="13"/>
                    <a:pt x="126" y="33"/>
                    <a:pt x="126" y="59"/>
                  </a:cubicBezTo>
                  <a:cubicBezTo>
                    <a:pt x="126" y="85"/>
                    <a:pt x="146" y="106"/>
                    <a:pt x="169" y="106"/>
                  </a:cubicBezTo>
                  <a:cubicBezTo>
                    <a:pt x="193" y="106"/>
                    <a:pt x="212" y="85"/>
                    <a:pt x="212" y="59"/>
                  </a:cubicBezTo>
                  <a:close/>
                  <a:moveTo>
                    <a:pt x="356" y="117"/>
                  </a:moveTo>
                  <a:cubicBezTo>
                    <a:pt x="340" y="117"/>
                    <a:pt x="340" y="117"/>
                    <a:pt x="340" y="117"/>
                  </a:cubicBezTo>
                  <a:cubicBezTo>
                    <a:pt x="279" y="24"/>
                    <a:pt x="279" y="24"/>
                    <a:pt x="279" y="24"/>
                  </a:cubicBezTo>
                  <a:cubicBezTo>
                    <a:pt x="279" y="117"/>
                    <a:pt x="279" y="117"/>
                    <a:pt x="279" y="117"/>
                  </a:cubicBezTo>
                  <a:cubicBezTo>
                    <a:pt x="264" y="117"/>
                    <a:pt x="264" y="117"/>
                    <a:pt x="264" y="117"/>
                  </a:cubicBezTo>
                  <a:cubicBezTo>
                    <a:pt x="264" y="2"/>
                    <a:pt x="264" y="2"/>
                    <a:pt x="264" y="2"/>
                  </a:cubicBezTo>
                  <a:cubicBezTo>
                    <a:pt x="280" y="2"/>
                    <a:pt x="280" y="2"/>
                    <a:pt x="280" y="2"/>
                  </a:cubicBezTo>
                  <a:cubicBezTo>
                    <a:pt x="342" y="96"/>
                    <a:pt x="342" y="96"/>
                    <a:pt x="342" y="96"/>
                  </a:cubicBezTo>
                  <a:cubicBezTo>
                    <a:pt x="342" y="2"/>
                    <a:pt x="342" y="2"/>
                    <a:pt x="342" y="2"/>
                  </a:cubicBezTo>
                  <a:cubicBezTo>
                    <a:pt x="356" y="2"/>
                    <a:pt x="356" y="2"/>
                    <a:pt x="356" y="2"/>
                  </a:cubicBezTo>
                  <a:lnTo>
                    <a:pt x="356" y="117"/>
                  </a:lnTo>
                  <a:close/>
                  <a:moveTo>
                    <a:pt x="416" y="117"/>
                  </a:moveTo>
                  <a:cubicBezTo>
                    <a:pt x="402" y="117"/>
                    <a:pt x="402" y="117"/>
                    <a:pt x="402" y="117"/>
                  </a:cubicBezTo>
                  <a:cubicBezTo>
                    <a:pt x="402" y="2"/>
                    <a:pt x="402" y="2"/>
                    <a:pt x="402" y="2"/>
                  </a:cubicBezTo>
                  <a:cubicBezTo>
                    <a:pt x="416" y="2"/>
                    <a:pt x="416" y="2"/>
                    <a:pt x="416" y="2"/>
                  </a:cubicBezTo>
                  <a:lnTo>
                    <a:pt x="416" y="117"/>
                  </a:lnTo>
                  <a:close/>
                  <a:moveTo>
                    <a:pt x="553" y="117"/>
                  </a:moveTo>
                  <a:cubicBezTo>
                    <a:pt x="537" y="117"/>
                    <a:pt x="537" y="117"/>
                    <a:pt x="537" y="117"/>
                  </a:cubicBezTo>
                  <a:cubicBezTo>
                    <a:pt x="475" y="24"/>
                    <a:pt x="475" y="24"/>
                    <a:pt x="475" y="24"/>
                  </a:cubicBezTo>
                  <a:cubicBezTo>
                    <a:pt x="475" y="117"/>
                    <a:pt x="475" y="117"/>
                    <a:pt x="475" y="117"/>
                  </a:cubicBezTo>
                  <a:cubicBezTo>
                    <a:pt x="461" y="117"/>
                    <a:pt x="461" y="117"/>
                    <a:pt x="461" y="117"/>
                  </a:cubicBezTo>
                  <a:cubicBezTo>
                    <a:pt x="461" y="2"/>
                    <a:pt x="461" y="2"/>
                    <a:pt x="461" y="2"/>
                  </a:cubicBezTo>
                  <a:cubicBezTo>
                    <a:pt x="477" y="2"/>
                    <a:pt x="477" y="2"/>
                    <a:pt x="477" y="2"/>
                  </a:cubicBezTo>
                  <a:cubicBezTo>
                    <a:pt x="539" y="96"/>
                    <a:pt x="539" y="96"/>
                    <a:pt x="539" y="96"/>
                  </a:cubicBezTo>
                  <a:cubicBezTo>
                    <a:pt x="539" y="2"/>
                    <a:pt x="539" y="2"/>
                    <a:pt x="539" y="2"/>
                  </a:cubicBezTo>
                  <a:cubicBezTo>
                    <a:pt x="553" y="2"/>
                    <a:pt x="553" y="2"/>
                    <a:pt x="553" y="2"/>
                  </a:cubicBezTo>
                  <a:lnTo>
                    <a:pt x="553" y="117"/>
                  </a:lnTo>
                  <a:close/>
                  <a:moveTo>
                    <a:pt x="612" y="77"/>
                  </a:moveTo>
                  <a:cubicBezTo>
                    <a:pt x="612" y="117"/>
                    <a:pt x="612" y="117"/>
                    <a:pt x="612" y="117"/>
                  </a:cubicBezTo>
                  <a:cubicBezTo>
                    <a:pt x="598" y="117"/>
                    <a:pt x="598" y="117"/>
                    <a:pt x="598" y="117"/>
                  </a:cubicBezTo>
                  <a:cubicBezTo>
                    <a:pt x="598" y="2"/>
                    <a:pt x="598" y="2"/>
                    <a:pt x="598" y="2"/>
                  </a:cubicBezTo>
                  <a:cubicBezTo>
                    <a:pt x="612" y="2"/>
                    <a:pt x="612" y="2"/>
                    <a:pt x="612" y="2"/>
                  </a:cubicBezTo>
                  <a:cubicBezTo>
                    <a:pt x="612" y="59"/>
                    <a:pt x="612" y="59"/>
                    <a:pt x="612" y="59"/>
                  </a:cubicBezTo>
                  <a:cubicBezTo>
                    <a:pt x="670" y="2"/>
                    <a:pt x="670" y="2"/>
                    <a:pt x="670" y="2"/>
                  </a:cubicBezTo>
                  <a:cubicBezTo>
                    <a:pt x="689" y="2"/>
                    <a:pt x="689" y="2"/>
                    <a:pt x="689" y="2"/>
                  </a:cubicBezTo>
                  <a:cubicBezTo>
                    <a:pt x="642" y="48"/>
                    <a:pt x="642" y="48"/>
                    <a:pt x="642" y="48"/>
                  </a:cubicBezTo>
                  <a:cubicBezTo>
                    <a:pt x="691" y="117"/>
                    <a:pt x="691" y="117"/>
                    <a:pt x="691" y="117"/>
                  </a:cubicBezTo>
                  <a:cubicBezTo>
                    <a:pt x="674" y="117"/>
                    <a:pt x="674" y="117"/>
                    <a:pt x="674" y="117"/>
                  </a:cubicBezTo>
                  <a:cubicBezTo>
                    <a:pt x="632" y="58"/>
                    <a:pt x="632" y="58"/>
                    <a:pt x="632" y="58"/>
                  </a:cubicBezTo>
                  <a:lnTo>
                    <a:pt x="612" y="77"/>
                  </a:lnTo>
                  <a:close/>
                  <a:moveTo>
                    <a:pt x="796" y="117"/>
                  </a:moveTo>
                  <a:cubicBezTo>
                    <a:pt x="723" y="117"/>
                    <a:pt x="723" y="117"/>
                    <a:pt x="723" y="117"/>
                  </a:cubicBezTo>
                  <a:cubicBezTo>
                    <a:pt x="723" y="2"/>
                    <a:pt x="723" y="2"/>
                    <a:pt x="723" y="2"/>
                  </a:cubicBezTo>
                  <a:cubicBezTo>
                    <a:pt x="737" y="2"/>
                    <a:pt x="737" y="2"/>
                    <a:pt x="737" y="2"/>
                  </a:cubicBezTo>
                  <a:cubicBezTo>
                    <a:pt x="737" y="104"/>
                    <a:pt x="737" y="104"/>
                    <a:pt x="737" y="104"/>
                  </a:cubicBezTo>
                  <a:cubicBezTo>
                    <a:pt x="796" y="104"/>
                    <a:pt x="796" y="104"/>
                    <a:pt x="796" y="104"/>
                  </a:cubicBezTo>
                  <a:lnTo>
                    <a:pt x="796" y="117"/>
                  </a:lnTo>
                  <a:close/>
                  <a:moveTo>
                    <a:pt x="847" y="117"/>
                  </a:moveTo>
                  <a:cubicBezTo>
                    <a:pt x="833" y="117"/>
                    <a:pt x="833" y="117"/>
                    <a:pt x="833" y="117"/>
                  </a:cubicBezTo>
                  <a:cubicBezTo>
                    <a:pt x="833" y="2"/>
                    <a:pt x="833" y="2"/>
                    <a:pt x="833" y="2"/>
                  </a:cubicBezTo>
                  <a:cubicBezTo>
                    <a:pt x="847" y="2"/>
                    <a:pt x="847" y="2"/>
                    <a:pt x="847" y="2"/>
                  </a:cubicBezTo>
                  <a:lnTo>
                    <a:pt x="847" y="117"/>
                  </a:lnTo>
                  <a:close/>
                  <a:moveTo>
                    <a:pt x="918" y="119"/>
                  </a:moveTo>
                  <a:cubicBezTo>
                    <a:pt x="896" y="119"/>
                    <a:pt x="880" y="102"/>
                    <a:pt x="880" y="81"/>
                  </a:cubicBezTo>
                  <a:cubicBezTo>
                    <a:pt x="894" y="81"/>
                    <a:pt x="894" y="81"/>
                    <a:pt x="894" y="81"/>
                  </a:cubicBezTo>
                  <a:cubicBezTo>
                    <a:pt x="894" y="94"/>
                    <a:pt x="903" y="106"/>
                    <a:pt x="918" y="106"/>
                  </a:cubicBezTo>
                  <a:cubicBezTo>
                    <a:pt x="935" y="106"/>
                    <a:pt x="943" y="95"/>
                    <a:pt x="943" y="78"/>
                  </a:cubicBezTo>
                  <a:cubicBezTo>
                    <a:pt x="943" y="2"/>
                    <a:pt x="943" y="2"/>
                    <a:pt x="943" y="2"/>
                  </a:cubicBezTo>
                  <a:cubicBezTo>
                    <a:pt x="957" y="2"/>
                    <a:pt x="957" y="2"/>
                    <a:pt x="957" y="2"/>
                  </a:cubicBezTo>
                  <a:cubicBezTo>
                    <a:pt x="957" y="78"/>
                    <a:pt x="957" y="78"/>
                    <a:pt x="957" y="78"/>
                  </a:cubicBezTo>
                  <a:cubicBezTo>
                    <a:pt x="957" y="102"/>
                    <a:pt x="943" y="119"/>
                    <a:pt x="918" y="119"/>
                  </a:cubicBezTo>
                  <a:close/>
                  <a:moveTo>
                    <a:pt x="1013" y="77"/>
                  </a:moveTo>
                  <a:cubicBezTo>
                    <a:pt x="1013" y="117"/>
                    <a:pt x="1013" y="117"/>
                    <a:pt x="1013" y="117"/>
                  </a:cubicBezTo>
                  <a:cubicBezTo>
                    <a:pt x="999" y="117"/>
                    <a:pt x="999" y="117"/>
                    <a:pt x="999" y="117"/>
                  </a:cubicBezTo>
                  <a:cubicBezTo>
                    <a:pt x="999" y="2"/>
                    <a:pt x="999" y="2"/>
                    <a:pt x="999" y="2"/>
                  </a:cubicBezTo>
                  <a:cubicBezTo>
                    <a:pt x="1013" y="2"/>
                    <a:pt x="1013" y="2"/>
                    <a:pt x="1013" y="2"/>
                  </a:cubicBezTo>
                  <a:cubicBezTo>
                    <a:pt x="1013" y="59"/>
                    <a:pt x="1013" y="59"/>
                    <a:pt x="1013" y="59"/>
                  </a:cubicBezTo>
                  <a:cubicBezTo>
                    <a:pt x="1071" y="2"/>
                    <a:pt x="1071" y="2"/>
                    <a:pt x="1071" y="2"/>
                  </a:cubicBezTo>
                  <a:cubicBezTo>
                    <a:pt x="1091" y="2"/>
                    <a:pt x="1091" y="2"/>
                    <a:pt x="1091" y="2"/>
                  </a:cubicBezTo>
                  <a:cubicBezTo>
                    <a:pt x="1043" y="48"/>
                    <a:pt x="1043" y="48"/>
                    <a:pt x="1043" y="48"/>
                  </a:cubicBezTo>
                  <a:cubicBezTo>
                    <a:pt x="1093" y="117"/>
                    <a:pt x="1093" y="117"/>
                    <a:pt x="1093" y="117"/>
                  </a:cubicBezTo>
                  <a:cubicBezTo>
                    <a:pt x="1075" y="117"/>
                    <a:pt x="1075" y="117"/>
                    <a:pt x="1075" y="117"/>
                  </a:cubicBezTo>
                  <a:cubicBezTo>
                    <a:pt x="1033" y="58"/>
                    <a:pt x="1033" y="58"/>
                    <a:pt x="1033" y="58"/>
                  </a:cubicBezTo>
                  <a:lnTo>
                    <a:pt x="1013" y="77"/>
                  </a:lnTo>
                  <a:close/>
                  <a:moveTo>
                    <a:pt x="1207" y="2"/>
                  </a:moveTo>
                  <a:cubicBezTo>
                    <a:pt x="1207" y="16"/>
                    <a:pt x="1207" y="16"/>
                    <a:pt x="1207" y="16"/>
                  </a:cubicBezTo>
                  <a:cubicBezTo>
                    <a:pt x="1139" y="16"/>
                    <a:pt x="1139" y="16"/>
                    <a:pt x="1139" y="16"/>
                  </a:cubicBezTo>
                  <a:cubicBezTo>
                    <a:pt x="1139" y="51"/>
                    <a:pt x="1139" y="51"/>
                    <a:pt x="1139" y="51"/>
                  </a:cubicBezTo>
                  <a:cubicBezTo>
                    <a:pt x="1200" y="51"/>
                    <a:pt x="1200" y="51"/>
                    <a:pt x="1200" y="51"/>
                  </a:cubicBezTo>
                  <a:cubicBezTo>
                    <a:pt x="1200" y="64"/>
                    <a:pt x="1200" y="64"/>
                    <a:pt x="1200" y="64"/>
                  </a:cubicBezTo>
                  <a:cubicBezTo>
                    <a:pt x="1139" y="64"/>
                    <a:pt x="1139" y="64"/>
                    <a:pt x="1139" y="64"/>
                  </a:cubicBezTo>
                  <a:cubicBezTo>
                    <a:pt x="1139" y="104"/>
                    <a:pt x="1139" y="104"/>
                    <a:pt x="1139" y="104"/>
                  </a:cubicBezTo>
                  <a:cubicBezTo>
                    <a:pt x="1207" y="104"/>
                    <a:pt x="1207" y="104"/>
                    <a:pt x="1207" y="104"/>
                  </a:cubicBezTo>
                  <a:cubicBezTo>
                    <a:pt x="1207" y="117"/>
                    <a:pt x="1207" y="117"/>
                    <a:pt x="1207" y="117"/>
                  </a:cubicBezTo>
                  <a:cubicBezTo>
                    <a:pt x="1125" y="117"/>
                    <a:pt x="1125" y="117"/>
                    <a:pt x="1125" y="117"/>
                  </a:cubicBezTo>
                  <a:cubicBezTo>
                    <a:pt x="1125" y="2"/>
                    <a:pt x="1125" y="2"/>
                    <a:pt x="1125" y="2"/>
                  </a:cubicBezTo>
                  <a:lnTo>
                    <a:pt x="1207" y="2"/>
                  </a:lnTo>
                  <a:close/>
                </a:path>
              </a:pathLst>
            </a:custGeom>
            <a:solidFill>
              <a:srgbClr val="1F1D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dirty="0"/>
            </a:p>
          </p:txBody>
        </p:sp>
      </p:grpSp>
    </p:spTree>
    <p:extLst>
      <p:ext uri="{BB962C8B-B14F-4D97-AF65-F5344CB8AC3E}">
        <p14:creationId xmlns:p14="http://schemas.microsoft.com/office/powerpoint/2010/main" val="29757117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itel, kader (Sport - Groen)">
    <p:spTree>
      <p:nvGrpSpPr>
        <p:cNvPr id="1" name=""/>
        <p:cNvGrpSpPr/>
        <p:nvPr/>
      </p:nvGrpSpPr>
      <p:grpSpPr>
        <a:xfrm>
          <a:off x="0" y="0"/>
          <a:ext cx="0" cy="0"/>
          <a:chOff x="0" y="0"/>
          <a:chExt cx="0" cy="0"/>
        </a:xfrm>
      </p:grpSpPr>
      <p:sp>
        <p:nvSpPr>
          <p:cNvPr id="14" name="Freeform 6">
            <a:extLst>
              <a:ext uri="{FF2B5EF4-FFF2-40B4-BE49-F238E27FC236}">
                <a16:creationId xmlns:a16="http://schemas.microsoft.com/office/drawing/2014/main" id="{C0B59403-5536-4435-939D-05B8AA924960}"/>
              </a:ext>
            </a:extLst>
          </p:cNvPr>
          <p:cNvSpPr>
            <a:spLocks noSelect="1"/>
          </p:cNvSpPr>
          <p:nvPr userDrawn="1"/>
        </p:nvSpPr>
        <p:spPr bwMode="gray">
          <a:xfrm>
            <a:off x="0" y="0"/>
            <a:ext cx="12190026" cy="2116138"/>
          </a:xfrm>
          <a:custGeom>
            <a:avLst/>
            <a:gdLst>
              <a:gd name="T0" fmla="*/ 38393 w 38393"/>
              <a:gd name="T1" fmla="*/ 2295 h 6665"/>
              <a:gd name="T2" fmla="*/ 38393 w 38393"/>
              <a:gd name="T3" fmla="*/ 0 h 6665"/>
              <a:gd name="T4" fmla="*/ 0 w 38393"/>
              <a:gd name="T5" fmla="*/ 0 h 6665"/>
              <a:gd name="T6" fmla="*/ 0 w 38393"/>
              <a:gd name="T7" fmla="*/ 4008 h 6665"/>
              <a:gd name="T8" fmla="*/ 38393 w 38393"/>
              <a:gd name="T9" fmla="*/ 2295 h 6665"/>
            </a:gdLst>
            <a:ahLst/>
            <a:cxnLst>
              <a:cxn ang="0">
                <a:pos x="T0" y="T1"/>
              </a:cxn>
              <a:cxn ang="0">
                <a:pos x="T2" y="T3"/>
              </a:cxn>
              <a:cxn ang="0">
                <a:pos x="T4" y="T5"/>
              </a:cxn>
              <a:cxn ang="0">
                <a:pos x="T6" y="T7"/>
              </a:cxn>
              <a:cxn ang="0">
                <a:pos x="T8" y="T9"/>
              </a:cxn>
            </a:cxnLst>
            <a:rect l="0" t="0" r="r" b="b"/>
            <a:pathLst>
              <a:path w="38393" h="6665">
                <a:moveTo>
                  <a:pt x="38393" y="2295"/>
                </a:moveTo>
                <a:cubicBezTo>
                  <a:pt x="38393" y="0"/>
                  <a:pt x="38393" y="0"/>
                  <a:pt x="38393" y="0"/>
                </a:cubicBezTo>
                <a:cubicBezTo>
                  <a:pt x="0" y="0"/>
                  <a:pt x="0" y="0"/>
                  <a:pt x="0" y="0"/>
                </a:cubicBezTo>
                <a:cubicBezTo>
                  <a:pt x="0" y="4008"/>
                  <a:pt x="0" y="4008"/>
                  <a:pt x="0" y="4008"/>
                </a:cubicBezTo>
                <a:cubicBezTo>
                  <a:pt x="12039" y="6665"/>
                  <a:pt x="31167" y="3628"/>
                  <a:pt x="38393" y="2295"/>
                </a:cubicBezTo>
                <a:close/>
              </a:path>
            </a:pathLst>
          </a:custGeom>
          <a:solidFill>
            <a:srgbClr val="8BBF46"/>
          </a:solidFill>
          <a:ln>
            <a:noFill/>
          </a:ln>
        </p:spPr>
        <p:txBody>
          <a:bodyPr vert="horz" wrap="square" lIns="91416" tIns="45708" rIns="91416" bIns="45708" numCol="1" anchor="t" anchorCtr="0" compatLnSpc="1">
            <a:prstTxWarp prst="textNoShape">
              <a:avLst/>
            </a:prstTxWarp>
          </a:bodyPr>
          <a:lstStyle/>
          <a:p>
            <a:endParaRPr lang="nl-NL" dirty="0"/>
          </a:p>
        </p:txBody>
      </p:sp>
      <p:sp>
        <p:nvSpPr>
          <p:cNvPr id="2" name="Titel 1"/>
          <p:cNvSpPr>
            <a:spLocks noGrp="1" noSelect="1"/>
          </p:cNvSpPr>
          <p:nvPr>
            <p:ph type="title" hasCustomPrompt="1"/>
          </p:nvPr>
        </p:nvSpPr>
        <p:spPr bwMode="gray">
          <a:xfrm>
            <a:off x="624077" y="492556"/>
            <a:ext cx="1285225" cy="534240"/>
          </a:xfrm>
        </p:spPr>
        <p:txBody>
          <a:bodyPr/>
          <a:lstStyle/>
          <a:p>
            <a:r>
              <a:rPr lang="nl-NL" noProof="1"/>
              <a:t>[Titel]</a:t>
            </a:r>
          </a:p>
        </p:txBody>
      </p:sp>
      <p:sp>
        <p:nvSpPr>
          <p:cNvPr id="3" name="***Tijdelijke aanduiding voor inhoud 2"/>
          <p:cNvSpPr>
            <a:spLocks noGrp="1" noSelect="1"/>
          </p:cNvSpPr>
          <p:nvPr>
            <p:ph idx="1" hasCustomPrompt="1"/>
          </p:nvPr>
        </p:nvSpPr>
        <p:spPr bwMode="gray">
          <a:xfrm>
            <a:off x="624000" y="1898796"/>
            <a:ext cx="10077376" cy="3628800"/>
          </a:xfrm>
          <a:prstGeom prst="rect">
            <a:avLst/>
          </a:prstGeom>
        </p:spPr>
        <p:txBody>
          <a:bodyPr/>
          <a:lstStyle>
            <a:lvl1pPr>
              <a:defRPr baseline="0"/>
            </a:lvl1pPr>
          </a:lstStyle>
          <a:p>
            <a:pPr lvl="0"/>
            <a:r>
              <a:rPr lang="nl-NL" noProof="1"/>
              <a:t>[Typ tekst of klik op een pictogram om een object in te voegen]</a:t>
            </a:r>
          </a:p>
        </p:txBody>
      </p:sp>
      <p:sp>
        <p:nvSpPr>
          <p:cNvPr id="13" name="Rechthoek 12"/>
          <p:cNvSpPr>
            <a:spLocks noSelect="1"/>
          </p:cNvSpPr>
          <p:nvPr userDrawn="1"/>
        </p:nvSpPr>
        <p:spPr>
          <a:xfrm>
            <a:off x="-1871512" y="152636"/>
            <a:ext cx="1799531" cy="82809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r>
              <a:rPr lang="nl-NL" sz="1200" dirty="0">
                <a:solidFill>
                  <a:schemeClr val="tx1"/>
                </a:solidFill>
              </a:rPr>
              <a:t>De arcering groeit mee met de tekst</a:t>
            </a:r>
            <a:r>
              <a:rPr lang="nl-NL" sz="1200" baseline="0" dirty="0">
                <a:solidFill>
                  <a:schemeClr val="tx1"/>
                </a:solidFill>
              </a:rPr>
              <a:t>. </a:t>
            </a:r>
            <a:r>
              <a:rPr lang="nl-NL" sz="1200" dirty="0">
                <a:solidFill>
                  <a:schemeClr val="tx1"/>
                </a:solidFill>
              </a:rPr>
              <a:t>Geef geen enters in de gearceerde vlakken.</a:t>
            </a:r>
          </a:p>
        </p:txBody>
      </p:sp>
      <p:sp>
        <p:nvSpPr>
          <p:cNvPr id="5" name="Date Placeholder 4"/>
          <p:cNvSpPr>
            <a:spLocks noGrp="1" noSelect="1"/>
          </p:cNvSpPr>
          <p:nvPr>
            <p:ph type="dt" sz="half" idx="15"/>
          </p:nvPr>
        </p:nvSpPr>
        <p:spPr/>
        <p:txBody>
          <a:bodyPr/>
          <a:lstStyle/>
          <a:p>
            <a:pPr algn="r"/>
            <a:fld id="{869401B9-90D7-45FB-B3B6-ABB3FA059113}" type="datetime1">
              <a:rPr lang="nl-NL" noProof="1" smtClean="0"/>
              <a:t>27-5-2026</a:t>
            </a:fld>
            <a:r>
              <a:rPr lang="nl-NL" noProof="1"/>
              <a:t> |</a:t>
            </a:r>
          </a:p>
        </p:txBody>
      </p:sp>
      <p:sp>
        <p:nvSpPr>
          <p:cNvPr id="6" name="Footer Placeholder 5"/>
          <p:cNvSpPr>
            <a:spLocks noGrp="1" noSelect="1"/>
          </p:cNvSpPr>
          <p:nvPr>
            <p:ph type="ftr" sz="quarter" idx="16"/>
          </p:nvPr>
        </p:nvSpPr>
        <p:spPr/>
        <p:txBody>
          <a:bodyPr/>
          <a:lstStyle/>
          <a:p>
            <a:pPr algn="l"/>
            <a:endParaRPr lang="nl-NL" noProof="1"/>
          </a:p>
        </p:txBody>
      </p:sp>
      <p:grpSp>
        <p:nvGrpSpPr>
          <p:cNvPr id="19" name="Group 4">
            <a:extLst>
              <a:ext uri="{FF2B5EF4-FFF2-40B4-BE49-F238E27FC236}">
                <a16:creationId xmlns:a16="http://schemas.microsoft.com/office/drawing/2014/main" id="{BBDC269E-E0EF-4577-8936-BFF2A2083382}"/>
              </a:ext>
            </a:extLst>
          </p:cNvPr>
          <p:cNvGrpSpPr>
            <a:grpSpLocks noSelect="1" noChangeAspect="1"/>
          </p:cNvGrpSpPr>
          <p:nvPr userDrawn="1"/>
        </p:nvGrpSpPr>
        <p:grpSpPr bwMode="auto">
          <a:xfrm>
            <a:off x="11071524" y="5635626"/>
            <a:ext cx="750693" cy="885825"/>
            <a:chOff x="6976" y="3550"/>
            <a:chExt cx="473" cy="558"/>
          </a:xfrm>
        </p:grpSpPr>
        <p:sp>
          <p:nvSpPr>
            <p:cNvPr id="20" name="Freeform 5">
              <a:extLst>
                <a:ext uri="{FF2B5EF4-FFF2-40B4-BE49-F238E27FC236}">
                  <a16:creationId xmlns:a16="http://schemas.microsoft.com/office/drawing/2014/main" id="{3B8A1616-A06C-4E73-A827-6EEF9F4B3A4A}"/>
                </a:ext>
              </a:extLst>
            </p:cNvPr>
            <p:cNvSpPr>
              <a:spLocks noSelect="1" noEditPoints="1"/>
            </p:cNvSpPr>
            <p:nvPr userDrawn="1"/>
          </p:nvSpPr>
          <p:spPr bwMode="auto">
            <a:xfrm>
              <a:off x="6976" y="4045"/>
              <a:ext cx="473" cy="63"/>
            </a:xfrm>
            <a:custGeom>
              <a:avLst/>
              <a:gdLst>
                <a:gd name="T0" fmla="*/ 0 w 2366"/>
                <a:gd name="T1" fmla="*/ 312 h 312"/>
                <a:gd name="T2" fmla="*/ 38 w 2366"/>
                <a:gd name="T3" fmla="*/ 0 h 312"/>
                <a:gd name="T4" fmla="*/ 437 w 2366"/>
                <a:gd name="T5" fmla="*/ 0 h 312"/>
                <a:gd name="T6" fmla="*/ 399 w 2366"/>
                <a:gd name="T7" fmla="*/ 253 h 312"/>
                <a:gd name="T8" fmla="*/ 189 w 2366"/>
                <a:gd name="T9" fmla="*/ 0 h 312"/>
                <a:gd name="T10" fmla="*/ 227 w 2366"/>
                <a:gd name="T11" fmla="*/ 312 h 312"/>
                <a:gd name="T12" fmla="*/ 395 w 2366"/>
                <a:gd name="T13" fmla="*/ 312 h 312"/>
                <a:gd name="T14" fmla="*/ 437 w 2366"/>
                <a:gd name="T15" fmla="*/ 0 h 312"/>
                <a:gd name="T16" fmla="*/ 816 w 2366"/>
                <a:gd name="T17" fmla="*/ 274 h 312"/>
                <a:gd name="T18" fmla="*/ 783 w 2366"/>
                <a:gd name="T19" fmla="*/ 170 h 312"/>
                <a:gd name="T20" fmla="*/ 724 w 2366"/>
                <a:gd name="T21" fmla="*/ 0 h 312"/>
                <a:gd name="T22" fmla="*/ 587 w 2366"/>
                <a:gd name="T23" fmla="*/ 312 h 312"/>
                <a:gd name="T24" fmla="*/ 625 w 2366"/>
                <a:gd name="T25" fmla="*/ 188 h 312"/>
                <a:gd name="T26" fmla="*/ 778 w 2366"/>
                <a:gd name="T27" fmla="*/ 235 h 312"/>
                <a:gd name="T28" fmla="*/ 784 w 2366"/>
                <a:gd name="T29" fmla="*/ 312 h 312"/>
                <a:gd name="T30" fmla="*/ 625 w 2366"/>
                <a:gd name="T31" fmla="*/ 152 h 312"/>
                <a:gd name="T32" fmla="*/ 724 w 2366"/>
                <a:gd name="T33" fmla="*/ 36 h 312"/>
                <a:gd name="T34" fmla="*/ 726 w 2366"/>
                <a:gd name="T35" fmla="*/ 152 h 312"/>
                <a:gd name="T36" fmla="*/ 961 w 2366"/>
                <a:gd name="T37" fmla="*/ 0 h 312"/>
                <a:gd name="T38" fmla="*/ 1184 w 2366"/>
                <a:gd name="T39" fmla="*/ 312 h 312"/>
                <a:gd name="T40" fmla="*/ 1000 w 2366"/>
                <a:gd name="T41" fmla="*/ 275 h 312"/>
                <a:gd name="T42" fmla="*/ 1166 w 2366"/>
                <a:gd name="T43" fmla="*/ 167 h 312"/>
                <a:gd name="T44" fmla="*/ 1000 w 2366"/>
                <a:gd name="T45" fmla="*/ 130 h 312"/>
                <a:gd name="T46" fmla="*/ 1184 w 2366"/>
                <a:gd name="T47" fmla="*/ 36 h 312"/>
                <a:gd name="T48" fmla="*/ 961 w 2366"/>
                <a:gd name="T49" fmla="*/ 0 h 312"/>
                <a:gd name="T50" fmla="*/ 1526 w 2366"/>
                <a:gd name="T51" fmla="*/ 0 h 312"/>
                <a:gd name="T52" fmla="*/ 1292 w 2366"/>
                <a:gd name="T53" fmla="*/ 36 h 312"/>
                <a:gd name="T54" fmla="*/ 1390 w 2366"/>
                <a:gd name="T55" fmla="*/ 312 h 312"/>
                <a:gd name="T56" fmla="*/ 1428 w 2366"/>
                <a:gd name="T57" fmla="*/ 36 h 312"/>
                <a:gd name="T58" fmla="*/ 1786 w 2366"/>
                <a:gd name="T59" fmla="*/ 221 h 312"/>
                <a:gd name="T60" fmla="*/ 1862 w 2366"/>
                <a:gd name="T61" fmla="*/ 312 h 312"/>
                <a:gd name="T62" fmla="*/ 1703 w 2366"/>
                <a:gd name="T63" fmla="*/ 0 h 312"/>
                <a:gd name="T64" fmla="*/ 1627 w 2366"/>
                <a:gd name="T65" fmla="*/ 312 h 312"/>
                <a:gd name="T66" fmla="*/ 1786 w 2366"/>
                <a:gd name="T67" fmla="*/ 221 h 312"/>
                <a:gd name="T68" fmla="*/ 1673 w 2366"/>
                <a:gd name="T69" fmla="*/ 185 h 312"/>
                <a:gd name="T70" fmla="*/ 1774 w 2366"/>
                <a:gd name="T71" fmla="*/ 185 h 312"/>
                <a:gd name="T72" fmla="*/ 1979 w 2366"/>
                <a:gd name="T73" fmla="*/ 0 h 312"/>
                <a:gd name="T74" fmla="*/ 2017 w 2366"/>
                <a:gd name="T75" fmla="*/ 312 h 312"/>
                <a:gd name="T76" fmla="*/ 2366 w 2366"/>
                <a:gd name="T77" fmla="*/ 275 h 312"/>
                <a:gd name="T78" fmla="*/ 2206 w 2366"/>
                <a:gd name="T79" fmla="*/ 0 h 312"/>
                <a:gd name="T80" fmla="*/ 2168 w 2366"/>
                <a:gd name="T81" fmla="*/ 312 h 312"/>
                <a:gd name="T82" fmla="*/ 2366 w 2366"/>
                <a:gd name="T83" fmla="*/ 275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366" h="312">
                  <a:moveTo>
                    <a:pt x="38" y="312"/>
                  </a:moveTo>
                  <a:cubicBezTo>
                    <a:pt x="0" y="312"/>
                    <a:pt x="0" y="312"/>
                    <a:pt x="0" y="312"/>
                  </a:cubicBezTo>
                  <a:cubicBezTo>
                    <a:pt x="0" y="0"/>
                    <a:pt x="0" y="0"/>
                    <a:pt x="0" y="0"/>
                  </a:cubicBezTo>
                  <a:cubicBezTo>
                    <a:pt x="38" y="0"/>
                    <a:pt x="38" y="0"/>
                    <a:pt x="38" y="0"/>
                  </a:cubicBezTo>
                  <a:lnTo>
                    <a:pt x="38" y="312"/>
                  </a:lnTo>
                  <a:close/>
                  <a:moveTo>
                    <a:pt x="437" y="0"/>
                  </a:moveTo>
                  <a:cubicBezTo>
                    <a:pt x="399" y="0"/>
                    <a:pt x="399" y="0"/>
                    <a:pt x="399" y="0"/>
                  </a:cubicBezTo>
                  <a:cubicBezTo>
                    <a:pt x="399" y="253"/>
                    <a:pt x="399" y="253"/>
                    <a:pt x="399" y="253"/>
                  </a:cubicBezTo>
                  <a:cubicBezTo>
                    <a:pt x="232" y="0"/>
                    <a:pt x="232" y="0"/>
                    <a:pt x="232" y="0"/>
                  </a:cubicBezTo>
                  <a:cubicBezTo>
                    <a:pt x="189" y="0"/>
                    <a:pt x="189" y="0"/>
                    <a:pt x="189" y="0"/>
                  </a:cubicBezTo>
                  <a:cubicBezTo>
                    <a:pt x="189" y="312"/>
                    <a:pt x="189" y="312"/>
                    <a:pt x="189" y="312"/>
                  </a:cubicBezTo>
                  <a:cubicBezTo>
                    <a:pt x="227" y="312"/>
                    <a:pt x="227" y="312"/>
                    <a:pt x="227" y="312"/>
                  </a:cubicBezTo>
                  <a:cubicBezTo>
                    <a:pt x="227" y="58"/>
                    <a:pt x="227" y="58"/>
                    <a:pt x="227" y="58"/>
                  </a:cubicBezTo>
                  <a:cubicBezTo>
                    <a:pt x="395" y="312"/>
                    <a:pt x="395" y="312"/>
                    <a:pt x="395" y="312"/>
                  </a:cubicBezTo>
                  <a:cubicBezTo>
                    <a:pt x="437" y="312"/>
                    <a:pt x="437" y="312"/>
                    <a:pt x="437" y="312"/>
                  </a:cubicBezTo>
                  <a:lnTo>
                    <a:pt x="437" y="0"/>
                  </a:lnTo>
                  <a:close/>
                  <a:moveTo>
                    <a:pt x="822" y="312"/>
                  </a:moveTo>
                  <a:cubicBezTo>
                    <a:pt x="819" y="303"/>
                    <a:pt x="816" y="286"/>
                    <a:pt x="816" y="274"/>
                  </a:cubicBezTo>
                  <a:cubicBezTo>
                    <a:pt x="816" y="235"/>
                    <a:pt x="816" y="235"/>
                    <a:pt x="816" y="235"/>
                  </a:cubicBezTo>
                  <a:cubicBezTo>
                    <a:pt x="816" y="204"/>
                    <a:pt x="804" y="182"/>
                    <a:pt x="783" y="170"/>
                  </a:cubicBezTo>
                  <a:cubicBezTo>
                    <a:pt x="809" y="154"/>
                    <a:pt x="825" y="127"/>
                    <a:pt x="825" y="94"/>
                  </a:cubicBezTo>
                  <a:cubicBezTo>
                    <a:pt x="825" y="38"/>
                    <a:pt x="788" y="0"/>
                    <a:pt x="724" y="0"/>
                  </a:cubicBezTo>
                  <a:cubicBezTo>
                    <a:pt x="587" y="0"/>
                    <a:pt x="587" y="0"/>
                    <a:pt x="587" y="0"/>
                  </a:cubicBezTo>
                  <a:cubicBezTo>
                    <a:pt x="587" y="312"/>
                    <a:pt x="587" y="312"/>
                    <a:pt x="587" y="312"/>
                  </a:cubicBezTo>
                  <a:cubicBezTo>
                    <a:pt x="625" y="312"/>
                    <a:pt x="625" y="312"/>
                    <a:pt x="625" y="312"/>
                  </a:cubicBezTo>
                  <a:cubicBezTo>
                    <a:pt x="625" y="188"/>
                    <a:pt x="625" y="188"/>
                    <a:pt x="625" y="188"/>
                  </a:cubicBezTo>
                  <a:cubicBezTo>
                    <a:pt x="727" y="188"/>
                    <a:pt x="727" y="188"/>
                    <a:pt x="727" y="188"/>
                  </a:cubicBezTo>
                  <a:cubicBezTo>
                    <a:pt x="762" y="188"/>
                    <a:pt x="778" y="205"/>
                    <a:pt x="778" y="235"/>
                  </a:cubicBezTo>
                  <a:cubicBezTo>
                    <a:pt x="778" y="278"/>
                    <a:pt x="778" y="278"/>
                    <a:pt x="778" y="278"/>
                  </a:cubicBezTo>
                  <a:cubicBezTo>
                    <a:pt x="778" y="292"/>
                    <a:pt x="780" y="303"/>
                    <a:pt x="784" y="312"/>
                  </a:cubicBezTo>
                  <a:cubicBezTo>
                    <a:pt x="822" y="312"/>
                    <a:pt x="822" y="312"/>
                    <a:pt x="822" y="312"/>
                  </a:cubicBezTo>
                  <a:moveTo>
                    <a:pt x="625" y="152"/>
                  </a:moveTo>
                  <a:cubicBezTo>
                    <a:pt x="625" y="36"/>
                    <a:pt x="625" y="36"/>
                    <a:pt x="625" y="36"/>
                  </a:cubicBezTo>
                  <a:cubicBezTo>
                    <a:pt x="724" y="36"/>
                    <a:pt x="724" y="36"/>
                    <a:pt x="724" y="36"/>
                  </a:cubicBezTo>
                  <a:cubicBezTo>
                    <a:pt x="763" y="36"/>
                    <a:pt x="787" y="54"/>
                    <a:pt x="787" y="94"/>
                  </a:cubicBezTo>
                  <a:cubicBezTo>
                    <a:pt x="787" y="130"/>
                    <a:pt x="763" y="152"/>
                    <a:pt x="726" y="152"/>
                  </a:cubicBezTo>
                  <a:lnTo>
                    <a:pt x="625" y="152"/>
                  </a:lnTo>
                  <a:close/>
                  <a:moveTo>
                    <a:pt x="961" y="0"/>
                  </a:moveTo>
                  <a:cubicBezTo>
                    <a:pt x="961" y="312"/>
                    <a:pt x="961" y="312"/>
                    <a:pt x="961" y="312"/>
                  </a:cubicBezTo>
                  <a:cubicBezTo>
                    <a:pt x="1184" y="312"/>
                    <a:pt x="1184" y="312"/>
                    <a:pt x="1184" y="312"/>
                  </a:cubicBezTo>
                  <a:cubicBezTo>
                    <a:pt x="1184" y="275"/>
                    <a:pt x="1184" y="275"/>
                    <a:pt x="1184" y="275"/>
                  </a:cubicBezTo>
                  <a:cubicBezTo>
                    <a:pt x="1000" y="275"/>
                    <a:pt x="1000" y="275"/>
                    <a:pt x="1000" y="275"/>
                  </a:cubicBezTo>
                  <a:cubicBezTo>
                    <a:pt x="1000" y="167"/>
                    <a:pt x="1000" y="167"/>
                    <a:pt x="1000" y="167"/>
                  </a:cubicBezTo>
                  <a:cubicBezTo>
                    <a:pt x="1166" y="167"/>
                    <a:pt x="1166" y="167"/>
                    <a:pt x="1166" y="167"/>
                  </a:cubicBezTo>
                  <a:cubicBezTo>
                    <a:pt x="1166" y="130"/>
                    <a:pt x="1166" y="130"/>
                    <a:pt x="1166" y="130"/>
                  </a:cubicBezTo>
                  <a:cubicBezTo>
                    <a:pt x="1000" y="130"/>
                    <a:pt x="1000" y="130"/>
                    <a:pt x="1000" y="130"/>
                  </a:cubicBezTo>
                  <a:cubicBezTo>
                    <a:pt x="1000" y="36"/>
                    <a:pt x="1000" y="36"/>
                    <a:pt x="1000" y="36"/>
                  </a:cubicBezTo>
                  <a:cubicBezTo>
                    <a:pt x="1184" y="36"/>
                    <a:pt x="1184" y="36"/>
                    <a:pt x="1184" y="36"/>
                  </a:cubicBezTo>
                  <a:cubicBezTo>
                    <a:pt x="1184" y="0"/>
                    <a:pt x="1184" y="0"/>
                    <a:pt x="1184" y="0"/>
                  </a:cubicBezTo>
                  <a:lnTo>
                    <a:pt x="961" y="0"/>
                  </a:lnTo>
                  <a:close/>
                  <a:moveTo>
                    <a:pt x="1526" y="36"/>
                  </a:moveTo>
                  <a:cubicBezTo>
                    <a:pt x="1526" y="0"/>
                    <a:pt x="1526" y="0"/>
                    <a:pt x="1526" y="0"/>
                  </a:cubicBezTo>
                  <a:cubicBezTo>
                    <a:pt x="1292" y="0"/>
                    <a:pt x="1292" y="0"/>
                    <a:pt x="1292" y="0"/>
                  </a:cubicBezTo>
                  <a:cubicBezTo>
                    <a:pt x="1292" y="36"/>
                    <a:pt x="1292" y="36"/>
                    <a:pt x="1292" y="36"/>
                  </a:cubicBezTo>
                  <a:cubicBezTo>
                    <a:pt x="1390" y="36"/>
                    <a:pt x="1390" y="36"/>
                    <a:pt x="1390" y="36"/>
                  </a:cubicBezTo>
                  <a:cubicBezTo>
                    <a:pt x="1390" y="312"/>
                    <a:pt x="1390" y="312"/>
                    <a:pt x="1390" y="312"/>
                  </a:cubicBezTo>
                  <a:cubicBezTo>
                    <a:pt x="1428" y="312"/>
                    <a:pt x="1428" y="312"/>
                    <a:pt x="1428" y="312"/>
                  </a:cubicBezTo>
                  <a:cubicBezTo>
                    <a:pt x="1428" y="36"/>
                    <a:pt x="1428" y="36"/>
                    <a:pt x="1428" y="36"/>
                  </a:cubicBezTo>
                  <a:lnTo>
                    <a:pt x="1526" y="36"/>
                  </a:lnTo>
                  <a:close/>
                  <a:moveTo>
                    <a:pt x="1786" y="221"/>
                  </a:moveTo>
                  <a:cubicBezTo>
                    <a:pt x="1819" y="312"/>
                    <a:pt x="1819" y="312"/>
                    <a:pt x="1819" y="312"/>
                  </a:cubicBezTo>
                  <a:cubicBezTo>
                    <a:pt x="1862" y="312"/>
                    <a:pt x="1862" y="312"/>
                    <a:pt x="1862" y="312"/>
                  </a:cubicBezTo>
                  <a:cubicBezTo>
                    <a:pt x="1746" y="0"/>
                    <a:pt x="1746" y="0"/>
                    <a:pt x="1746" y="0"/>
                  </a:cubicBezTo>
                  <a:cubicBezTo>
                    <a:pt x="1703" y="0"/>
                    <a:pt x="1703" y="0"/>
                    <a:pt x="1703" y="0"/>
                  </a:cubicBezTo>
                  <a:cubicBezTo>
                    <a:pt x="1586" y="312"/>
                    <a:pt x="1586" y="312"/>
                    <a:pt x="1586" y="312"/>
                  </a:cubicBezTo>
                  <a:cubicBezTo>
                    <a:pt x="1627" y="312"/>
                    <a:pt x="1627" y="312"/>
                    <a:pt x="1627" y="312"/>
                  </a:cubicBezTo>
                  <a:cubicBezTo>
                    <a:pt x="1660" y="221"/>
                    <a:pt x="1660" y="221"/>
                    <a:pt x="1660" y="221"/>
                  </a:cubicBezTo>
                  <a:lnTo>
                    <a:pt x="1786" y="221"/>
                  </a:lnTo>
                  <a:close/>
                  <a:moveTo>
                    <a:pt x="1774" y="185"/>
                  </a:moveTo>
                  <a:cubicBezTo>
                    <a:pt x="1673" y="185"/>
                    <a:pt x="1673" y="185"/>
                    <a:pt x="1673" y="185"/>
                  </a:cubicBezTo>
                  <a:cubicBezTo>
                    <a:pt x="1724" y="46"/>
                    <a:pt x="1724" y="46"/>
                    <a:pt x="1724" y="46"/>
                  </a:cubicBezTo>
                  <a:lnTo>
                    <a:pt x="1774" y="185"/>
                  </a:lnTo>
                  <a:close/>
                  <a:moveTo>
                    <a:pt x="2017" y="0"/>
                  </a:moveTo>
                  <a:cubicBezTo>
                    <a:pt x="1979" y="0"/>
                    <a:pt x="1979" y="0"/>
                    <a:pt x="1979" y="0"/>
                  </a:cubicBezTo>
                  <a:cubicBezTo>
                    <a:pt x="1979" y="312"/>
                    <a:pt x="1979" y="312"/>
                    <a:pt x="1979" y="312"/>
                  </a:cubicBezTo>
                  <a:cubicBezTo>
                    <a:pt x="2017" y="312"/>
                    <a:pt x="2017" y="312"/>
                    <a:pt x="2017" y="312"/>
                  </a:cubicBezTo>
                  <a:lnTo>
                    <a:pt x="2017" y="0"/>
                  </a:lnTo>
                  <a:close/>
                  <a:moveTo>
                    <a:pt x="2366" y="275"/>
                  </a:moveTo>
                  <a:cubicBezTo>
                    <a:pt x="2206" y="275"/>
                    <a:pt x="2206" y="275"/>
                    <a:pt x="2206" y="275"/>
                  </a:cubicBezTo>
                  <a:cubicBezTo>
                    <a:pt x="2206" y="0"/>
                    <a:pt x="2206" y="0"/>
                    <a:pt x="2206" y="0"/>
                  </a:cubicBezTo>
                  <a:cubicBezTo>
                    <a:pt x="2168" y="0"/>
                    <a:pt x="2168" y="0"/>
                    <a:pt x="2168" y="0"/>
                  </a:cubicBezTo>
                  <a:cubicBezTo>
                    <a:pt x="2168" y="312"/>
                    <a:pt x="2168" y="312"/>
                    <a:pt x="2168" y="312"/>
                  </a:cubicBezTo>
                  <a:cubicBezTo>
                    <a:pt x="2366" y="312"/>
                    <a:pt x="2366" y="312"/>
                    <a:pt x="2366" y="312"/>
                  </a:cubicBezTo>
                  <a:lnTo>
                    <a:pt x="2366" y="275"/>
                  </a:lnTo>
                  <a:close/>
                </a:path>
              </a:pathLst>
            </a:custGeom>
            <a:solidFill>
              <a:srgbClr val="1F1D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dirty="0"/>
            </a:p>
          </p:txBody>
        </p:sp>
        <p:sp>
          <p:nvSpPr>
            <p:cNvPr id="21" name="Oval 6">
              <a:extLst>
                <a:ext uri="{FF2B5EF4-FFF2-40B4-BE49-F238E27FC236}">
                  <a16:creationId xmlns:a16="http://schemas.microsoft.com/office/drawing/2014/main" id="{C2EB0B77-E640-4CF2-BD77-36D52087D9A7}"/>
                </a:ext>
              </a:extLst>
            </p:cNvPr>
            <p:cNvSpPr>
              <a:spLocks noSelect="1" noChangeArrowheads="1"/>
            </p:cNvSpPr>
            <p:nvPr userDrawn="1"/>
          </p:nvSpPr>
          <p:spPr bwMode="auto">
            <a:xfrm>
              <a:off x="7015" y="3550"/>
              <a:ext cx="396" cy="396"/>
            </a:xfrm>
            <a:prstGeom prst="ellipse">
              <a:avLst/>
            </a:prstGeom>
            <a:solidFill>
              <a:srgbClr val="FFE9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dirty="0"/>
            </a:p>
          </p:txBody>
        </p:sp>
        <p:sp>
          <p:nvSpPr>
            <p:cNvPr id="22" name="Freeform 7">
              <a:extLst>
                <a:ext uri="{FF2B5EF4-FFF2-40B4-BE49-F238E27FC236}">
                  <a16:creationId xmlns:a16="http://schemas.microsoft.com/office/drawing/2014/main" id="{3E38AFA4-79ED-4BF5-A14D-7750C0FA12D9}"/>
                </a:ext>
              </a:extLst>
            </p:cNvPr>
            <p:cNvSpPr>
              <a:spLocks noSelect="1" noEditPoints="1"/>
            </p:cNvSpPr>
            <p:nvPr userDrawn="1"/>
          </p:nvSpPr>
          <p:spPr bwMode="auto">
            <a:xfrm>
              <a:off x="7092" y="3646"/>
              <a:ext cx="241" cy="203"/>
            </a:xfrm>
            <a:custGeom>
              <a:avLst/>
              <a:gdLst>
                <a:gd name="T0" fmla="*/ 39 w 241"/>
                <a:gd name="T1" fmla="*/ 203 h 203"/>
                <a:gd name="T2" fmla="*/ 0 w 241"/>
                <a:gd name="T3" fmla="*/ 203 h 203"/>
                <a:gd name="T4" fmla="*/ 0 w 241"/>
                <a:gd name="T5" fmla="*/ 0 h 203"/>
                <a:gd name="T6" fmla="*/ 39 w 241"/>
                <a:gd name="T7" fmla="*/ 0 h 203"/>
                <a:gd name="T8" fmla="*/ 39 w 241"/>
                <a:gd name="T9" fmla="*/ 203 h 203"/>
                <a:gd name="T10" fmla="*/ 241 w 241"/>
                <a:gd name="T11" fmla="*/ 0 h 203"/>
                <a:gd name="T12" fmla="*/ 201 w 241"/>
                <a:gd name="T13" fmla="*/ 0 h 203"/>
                <a:gd name="T14" fmla="*/ 201 w 241"/>
                <a:gd name="T15" fmla="*/ 144 h 203"/>
                <a:gd name="T16" fmla="*/ 117 w 241"/>
                <a:gd name="T17" fmla="*/ 0 h 203"/>
                <a:gd name="T18" fmla="*/ 69 w 241"/>
                <a:gd name="T19" fmla="*/ 0 h 203"/>
                <a:gd name="T20" fmla="*/ 69 w 241"/>
                <a:gd name="T21" fmla="*/ 203 h 203"/>
                <a:gd name="T22" fmla="*/ 109 w 241"/>
                <a:gd name="T23" fmla="*/ 203 h 203"/>
                <a:gd name="T24" fmla="*/ 109 w 241"/>
                <a:gd name="T25" fmla="*/ 59 h 203"/>
                <a:gd name="T26" fmla="*/ 194 w 241"/>
                <a:gd name="T27" fmla="*/ 203 h 203"/>
                <a:gd name="T28" fmla="*/ 241 w 241"/>
                <a:gd name="T29" fmla="*/ 203 h 203"/>
                <a:gd name="T30" fmla="*/ 241 w 241"/>
                <a:gd name="T31" fmla="*/ 0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1" h="203">
                  <a:moveTo>
                    <a:pt x="39" y="203"/>
                  </a:moveTo>
                  <a:lnTo>
                    <a:pt x="0" y="203"/>
                  </a:lnTo>
                  <a:lnTo>
                    <a:pt x="0" y="0"/>
                  </a:lnTo>
                  <a:lnTo>
                    <a:pt x="39" y="0"/>
                  </a:lnTo>
                  <a:lnTo>
                    <a:pt x="39" y="203"/>
                  </a:lnTo>
                  <a:close/>
                  <a:moveTo>
                    <a:pt x="241" y="0"/>
                  </a:moveTo>
                  <a:lnTo>
                    <a:pt x="201" y="0"/>
                  </a:lnTo>
                  <a:lnTo>
                    <a:pt x="201" y="144"/>
                  </a:lnTo>
                  <a:lnTo>
                    <a:pt x="117" y="0"/>
                  </a:lnTo>
                  <a:lnTo>
                    <a:pt x="69" y="0"/>
                  </a:lnTo>
                  <a:lnTo>
                    <a:pt x="69" y="203"/>
                  </a:lnTo>
                  <a:lnTo>
                    <a:pt x="109" y="203"/>
                  </a:lnTo>
                  <a:lnTo>
                    <a:pt x="109" y="59"/>
                  </a:lnTo>
                  <a:lnTo>
                    <a:pt x="194" y="203"/>
                  </a:lnTo>
                  <a:lnTo>
                    <a:pt x="241" y="203"/>
                  </a:lnTo>
                  <a:lnTo>
                    <a:pt x="24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dirty="0"/>
            </a:p>
          </p:txBody>
        </p:sp>
        <p:sp>
          <p:nvSpPr>
            <p:cNvPr id="23" name="Freeform 8">
              <a:extLst>
                <a:ext uri="{FF2B5EF4-FFF2-40B4-BE49-F238E27FC236}">
                  <a16:creationId xmlns:a16="http://schemas.microsoft.com/office/drawing/2014/main" id="{9DF94EBC-3A76-4344-B21F-FC1C470CC668}"/>
                </a:ext>
              </a:extLst>
            </p:cNvPr>
            <p:cNvSpPr>
              <a:spLocks noSelect="1" noEditPoints="1"/>
            </p:cNvSpPr>
            <p:nvPr userDrawn="1"/>
          </p:nvSpPr>
          <p:spPr bwMode="auto">
            <a:xfrm>
              <a:off x="7091" y="3983"/>
              <a:ext cx="242" cy="24"/>
            </a:xfrm>
            <a:custGeom>
              <a:avLst/>
              <a:gdLst>
                <a:gd name="T0" fmla="*/ 14 w 1207"/>
                <a:gd name="T1" fmla="*/ 117 h 119"/>
                <a:gd name="T2" fmla="*/ 0 w 1207"/>
                <a:gd name="T3" fmla="*/ 2 h 119"/>
                <a:gd name="T4" fmla="*/ 14 w 1207"/>
                <a:gd name="T5" fmla="*/ 59 h 119"/>
                <a:gd name="T6" fmla="*/ 92 w 1207"/>
                <a:gd name="T7" fmla="*/ 2 h 119"/>
                <a:gd name="T8" fmla="*/ 62 w 1207"/>
                <a:gd name="T9" fmla="*/ 72 h 119"/>
                <a:gd name="T10" fmla="*/ 76 w 1207"/>
                <a:gd name="T11" fmla="*/ 117 h 119"/>
                <a:gd name="T12" fmla="*/ 14 w 1207"/>
                <a:gd name="T13" fmla="*/ 77 h 119"/>
                <a:gd name="T14" fmla="*/ 169 w 1207"/>
                <a:gd name="T15" fmla="*/ 119 h 119"/>
                <a:gd name="T16" fmla="*/ 169 w 1207"/>
                <a:gd name="T17" fmla="*/ 0 h 119"/>
                <a:gd name="T18" fmla="*/ 212 w 1207"/>
                <a:gd name="T19" fmla="*/ 59 h 119"/>
                <a:gd name="T20" fmla="*/ 126 w 1207"/>
                <a:gd name="T21" fmla="*/ 59 h 119"/>
                <a:gd name="T22" fmla="*/ 212 w 1207"/>
                <a:gd name="T23" fmla="*/ 59 h 119"/>
                <a:gd name="T24" fmla="*/ 340 w 1207"/>
                <a:gd name="T25" fmla="*/ 117 h 119"/>
                <a:gd name="T26" fmla="*/ 279 w 1207"/>
                <a:gd name="T27" fmla="*/ 117 h 119"/>
                <a:gd name="T28" fmla="*/ 264 w 1207"/>
                <a:gd name="T29" fmla="*/ 2 h 119"/>
                <a:gd name="T30" fmla="*/ 342 w 1207"/>
                <a:gd name="T31" fmla="*/ 96 h 119"/>
                <a:gd name="T32" fmla="*/ 356 w 1207"/>
                <a:gd name="T33" fmla="*/ 2 h 119"/>
                <a:gd name="T34" fmla="*/ 416 w 1207"/>
                <a:gd name="T35" fmla="*/ 117 h 119"/>
                <a:gd name="T36" fmla="*/ 402 w 1207"/>
                <a:gd name="T37" fmla="*/ 2 h 119"/>
                <a:gd name="T38" fmla="*/ 416 w 1207"/>
                <a:gd name="T39" fmla="*/ 117 h 119"/>
                <a:gd name="T40" fmla="*/ 537 w 1207"/>
                <a:gd name="T41" fmla="*/ 117 h 119"/>
                <a:gd name="T42" fmla="*/ 475 w 1207"/>
                <a:gd name="T43" fmla="*/ 117 h 119"/>
                <a:gd name="T44" fmla="*/ 461 w 1207"/>
                <a:gd name="T45" fmla="*/ 2 h 119"/>
                <a:gd name="T46" fmla="*/ 539 w 1207"/>
                <a:gd name="T47" fmla="*/ 96 h 119"/>
                <a:gd name="T48" fmla="*/ 553 w 1207"/>
                <a:gd name="T49" fmla="*/ 2 h 119"/>
                <a:gd name="T50" fmla="*/ 612 w 1207"/>
                <a:gd name="T51" fmla="*/ 77 h 119"/>
                <a:gd name="T52" fmla="*/ 598 w 1207"/>
                <a:gd name="T53" fmla="*/ 117 h 119"/>
                <a:gd name="T54" fmla="*/ 612 w 1207"/>
                <a:gd name="T55" fmla="*/ 2 h 119"/>
                <a:gd name="T56" fmla="*/ 670 w 1207"/>
                <a:gd name="T57" fmla="*/ 2 h 119"/>
                <a:gd name="T58" fmla="*/ 642 w 1207"/>
                <a:gd name="T59" fmla="*/ 48 h 119"/>
                <a:gd name="T60" fmla="*/ 674 w 1207"/>
                <a:gd name="T61" fmla="*/ 117 h 119"/>
                <a:gd name="T62" fmla="*/ 612 w 1207"/>
                <a:gd name="T63" fmla="*/ 77 h 119"/>
                <a:gd name="T64" fmla="*/ 723 w 1207"/>
                <a:gd name="T65" fmla="*/ 117 h 119"/>
                <a:gd name="T66" fmla="*/ 737 w 1207"/>
                <a:gd name="T67" fmla="*/ 2 h 119"/>
                <a:gd name="T68" fmla="*/ 796 w 1207"/>
                <a:gd name="T69" fmla="*/ 104 h 119"/>
                <a:gd name="T70" fmla="*/ 847 w 1207"/>
                <a:gd name="T71" fmla="*/ 117 h 119"/>
                <a:gd name="T72" fmla="*/ 833 w 1207"/>
                <a:gd name="T73" fmla="*/ 2 h 119"/>
                <a:gd name="T74" fmla="*/ 847 w 1207"/>
                <a:gd name="T75" fmla="*/ 117 h 119"/>
                <a:gd name="T76" fmla="*/ 880 w 1207"/>
                <a:gd name="T77" fmla="*/ 81 h 119"/>
                <a:gd name="T78" fmla="*/ 918 w 1207"/>
                <a:gd name="T79" fmla="*/ 106 h 119"/>
                <a:gd name="T80" fmla="*/ 943 w 1207"/>
                <a:gd name="T81" fmla="*/ 2 h 119"/>
                <a:gd name="T82" fmla="*/ 957 w 1207"/>
                <a:gd name="T83" fmla="*/ 78 h 119"/>
                <a:gd name="T84" fmla="*/ 1013 w 1207"/>
                <a:gd name="T85" fmla="*/ 77 h 119"/>
                <a:gd name="T86" fmla="*/ 999 w 1207"/>
                <a:gd name="T87" fmla="*/ 117 h 119"/>
                <a:gd name="T88" fmla="*/ 1013 w 1207"/>
                <a:gd name="T89" fmla="*/ 2 h 119"/>
                <a:gd name="T90" fmla="*/ 1071 w 1207"/>
                <a:gd name="T91" fmla="*/ 2 h 119"/>
                <a:gd name="T92" fmla="*/ 1043 w 1207"/>
                <a:gd name="T93" fmla="*/ 48 h 119"/>
                <a:gd name="T94" fmla="*/ 1075 w 1207"/>
                <a:gd name="T95" fmla="*/ 117 h 119"/>
                <a:gd name="T96" fmla="*/ 1013 w 1207"/>
                <a:gd name="T97" fmla="*/ 77 h 119"/>
                <a:gd name="T98" fmla="*/ 1207 w 1207"/>
                <a:gd name="T99" fmla="*/ 16 h 119"/>
                <a:gd name="T100" fmla="*/ 1139 w 1207"/>
                <a:gd name="T101" fmla="*/ 51 h 119"/>
                <a:gd name="T102" fmla="*/ 1200 w 1207"/>
                <a:gd name="T103" fmla="*/ 64 h 119"/>
                <a:gd name="T104" fmla="*/ 1139 w 1207"/>
                <a:gd name="T105" fmla="*/ 104 h 119"/>
                <a:gd name="T106" fmla="*/ 1207 w 1207"/>
                <a:gd name="T107" fmla="*/ 117 h 119"/>
                <a:gd name="T108" fmla="*/ 1125 w 1207"/>
                <a:gd name="T109" fmla="*/ 2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207" h="119">
                  <a:moveTo>
                    <a:pt x="14" y="77"/>
                  </a:moveTo>
                  <a:cubicBezTo>
                    <a:pt x="14" y="117"/>
                    <a:pt x="14" y="117"/>
                    <a:pt x="14" y="117"/>
                  </a:cubicBezTo>
                  <a:cubicBezTo>
                    <a:pt x="0" y="117"/>
                    <a:pt x="0" y="117"/>
                    <a:pt x="0" y="117"/>
                  </a:cubicBezTo>
                  <a:cubicBezTo>
                    <a:pt x="0" y="2"/>
                    <a:pt x="0" y="2"/>
                    <a:pt x="0" y="2"/>
                  </a:cubicBezTo>
                  <a:cubicBezTo>
                    <a:pt x="14" y="2"/>
                    <a:pt x="14" y="2"/>
                    <a:pt x="14" y="2"/>
                  </a:cubicBezTo>
                  <a:cubicBezTo>
                    <a:pt x="14" y="59"/>
                    <a:pt x="14" y="59"/>
                    <a:pt x="14" y="59"/>
                  </a:cubicBezTo>
                  <a:cubicBezTo>
                    <a:pt x="72" y="2"/>
                    <a:pt x="72" y="2"/>
                    <a:pt x="72" y="2"/>
                  </a:cubicBezTo>
                  <a:cubicBezTo>
                    <a:pt x="92" y="2"/>
                    <a:pt x="92" y="2"/>
                    <a:pt x="92" y="2"/>
                  </a:cubicBezTo>
                  <a:cubicBezTo>
                    <a:pt x="44" y="48"/>
                    <a:pt x="44" y="48"/>
                    <a:pt x="44" y="48"/>
                  </a:cubicBezTo>
                  <a:cubicBezTo>
                    <a:pt x="62" y="72"/>
                    <a:pt x="62" y="72"/>
                    <a:pt x="62" y="72"/>
                  </a:cubicBezTo>
                  <a:cubicBezTo>
                    <a:pt x="94" y="117"/>
                    <a:pt x="94" y="117"/>
                    <a:pt x="94" y="117"/>
                  </a:cubicBezTo>
                  <a:cubicBezTo>
                    <a:pt x="76" y="117"/>
                    <a:pt x="76" y="117"/>
                    <a:pt x="76" y="117"/>
                  </a:cubicBezTo>
                  <a:cubicBezTo>
                    <a:pt x="34" y="58"/>
                    <a:pt x="34" y="58"/>
                    <a:pt x="34" y="58"/>
                  </a:cubicBezTo>
                  <a:lnTo>
                    <a:pt x="14" y="77"/>
                  </a:lnTo>
                  <a:close/>
                  <a:moveTo>
                    <a:pt x="226" y="59"/>
                  </a:moveTo>
                  <a:cubicBezTo>
                    <a:pt x="226" y="93"/>
                    <a:pt x="201" y="119"/>
                    <a:pt x="169" y="119"/>
                  </a:cubicBezTo>
                  <a:cubicBezTo>
                    <a:pt x="138" y="119"/>
                    <a:pt x="113" y="93"/>
                    <a:pt x="113" y="59"/>
                  </a:cubicBezTo>
                  <a:cubicBezTo>
                    <a:pt x="113" y="26"/>
                    <a:pt x="138" y="0"/>
                    <a:pt x="169" y="0"/>
                  </a:cubicBezTo>
                  <a:cubicBezTo>
                    <a:pt x="201" y="0"/>
                    <a:pt x="226" y="25"/>
                    <a:pt x="226" y="59"/>
                  </a:cubicBezTo>
                  <a:close/>
                  <a:moveTo>
                    <a:pt x="212" y="59"/>
                  </a:moveTo>
                  <a:cubicBezTo>
                    <a:pt x="212" y="33"/>
                    <a:pt x="194" y="13"/>
                    <a:pt x="169" y="13"/>
                  </a:cubicBezTo>
                  <a:cubicBezTo>
                    <a:pt x="146" y="13"/>
                    <a:pt x="126" y="33"/>
                    <a:pt x="126" y="59"/>
                  </a:cubicBezTo>
                  <a:cubicBezTo>
                    <a:pt x="126" y="85"/>
                    <a:pt x="146" y="106"/>
                    <a:pt x="169" y="106"/>
                  </a:cubicBezTo>
                  <a:cubicBezTo>
                    <a:pt x="193" y="106"/>
                    <a:pt x="212" y="85"/>
                    <a:pt x="212" y="59"/>
                  </a:cubicBezTo>
                  <a:close/>
                  <a:moveTo>
                    <a:pt x="356" y="117"/>
                  </a:moveTo>
                  <a:cubicBezTo>
                    <a:pt x="340" y="117"/>
                    <a:pt x="340" y="117"/>
                    <a:pt x="340" y="117"/>
                  </a:cubicBezTo>
                  <a:cubicBezTo>
                    <a:pt x="279" y="24"/>
                    <a:pt x="279" y="24"/>
                    <a:pt x="279" y="24"/>
                  </a:cubicBezTo>
                  <a:cubicBezTo>
                    <a:pt x="279" y="117"/>
                    <a:pt x="279" y="117"/>
                    <a:pt x="279" y="117"/>
                  </a:cubicBezTo>
                  <a:cubicBezTo>
                    <a:pt x="264" y="117"/>
                    <a:pt x="264" y="117"/>
                    <a:pt x="264" y="117"/>
                  </a:cubicBezTo>
                  <a:cubicBezTo>
                    <a:pt x="264" y="2"/>
                    <a:pt x="264" y="2"/>
                    <a:pt x="264" y="2"/>
                  </a:cubicBezTo>
                  <a:cubicBezTo>
                    <a:pt x="280" y="2"/>
                    <a:pt x="280" y="2"/>
                    <a:pt x="280" y="2"/>
                  </a:cubicBezTo>
                  <a:cubicBezTo>
                    <a:pt x="342" y="96"/>
                    <a:pt x="342" y="96"/>
                    <a:pt x="342" y="96"/>
                  </a:cubicBezTo>
                  <a:cubicBezTo>
                    <a:pt x="342" y="2"/>
                    <a:pt x="342" y="2"/>
                    <a:pt x="342" y="2"/>
                  </a:cubicBezTo>
                  <a:cubicBezTo>
                    <a:pt x="356" y="2"/>
                    <a:pt x="356" y="2"/>
                    <a:pt x="356" y="2"/>
                  </a:cubicBezTo>
                  <a:lnTo>
                    <a:pt x="356" y="117"/>
                  </a:lnTo>
                  <a:close/>
                  <a:moveTo>
                    <a:pt x="416" y="117"/>
                  </a:moveTo>
                  <a:cubicBezTo>
                    <a:pt x="402" y="117"/>
                    <a:pt x="402" y="117"/>
                    <a:pt x="402" y="117"/>
                  </a:cubicBezTo>
                  <a:cubicBezTo>
                    <a:pt x="402" y="2"/>
                    <a:pt x="402" y="2"/>
                    <a:pt x="402" y="2"/>
                  </a:cubicBezTo>
                  <a:cubicBezTo>
                    <a:pt x="416" y="2"/>
                    <a:pt x="416" y="2"/>
                    <a:pt x="416" y="2"/>
                  </a:cubicBezTo>
                  <a:lnTo>
                    <a:pt x="416" y="117"/>
                  </a:lnTo>
                  <a:close/>
                  <a:moveTo>
                    <a:pt x="553" y="117"/>
                  </a:moveTo>
                  <a:cubicBezTo>
                    <a:pt x="537" y="117"/>
                    <a:pt x="537" y="117"/>
                    <a:pt x="537" y="117"/>
                  </a:cubicBezTo>
                  <a:cubicBezTo>
                    <a:pt x="475" y="24"/>
                    <a:pt x="475" y="24"/>
                    <a:pt x="475" y="24"/>
                  </a:cubicBezTo>
                  <a:cubicBezTo>
                    <a:pt x="475" y="117"/>
                    <a:pt x="475" y="117"/>
                    <a:pt x="475" y="117"/>
                  </a:cubicBezTo>
                  <a:cubicBezTo>
                    <a:pt x="461" y="117"/>
                    <a:pt x="461" y="117"/>
                    <a:pt x="461" y="117"/>
                  </a:cubicBezTo>
                  <a:cubicBezTo>
                    <a:pt x="461" y="2"/>
                    <a:pt x="461" y="2"/>
                    <a:pt x="461" y="2"/>
                  </a:cubicBezTo>
                  <a:cubicBezTo>
                    <a:pt x="477" y="2"/>
                    <a:pt x="477" y="2"/>
                    <a:pt x="477" y="2"/>
                  </a:cubicBezTo>
                  <a:cubicBezTo>
                    <a:pt x="539" y="96"/>
                    <a:pt x="539" y="96"/>
                    <a:pt x="539" y="96"/>
                  </a:cubicBezTo>
                  <a:cubicBezTo>
                    <a:pt x="539" y="2"/>
                    <a:pt x="539" y="2"/>
                    <a:pt x="539" y="2"/>
                  </a:cubicBezTo>
                  <a:cubicBezTo>
                    <a:pt x="553" y="2"/>
                    <a:pt x="553" y="2"/>
                    <a:pt x="553" y="2"/>
                  </a:cubicBezTo>
                  <a:lnTo>
                    <a:pt x="553" y="117"/>
                  </a:lnTo>
                  <a:close/>
                  <a:moveTo>
                    <a:pt x="612" y="77"/>
                  </a:moveTo>
                  <a:cubicBezTo>
                    <a:pt x="612" y="117"/>
                    <a:pt x="612" y="117"/>
                    <a:pt x="612" y="117"/>
                  </a:cubicBezTo>
                  <a:cubicBezTo>
                    <a:pt x="598" y="117"/>
                    <a:pt x="598" y="117"/>
                    <a:pt x="598" y="117"/>
                  </a:cubicBezTo>
                  <a:cubicBezTo>
                    <a:pt x="598" y="2"/>
                    <a:pt x="598" y="2"/>
                    <a:pt x="598" y="2"/>
                  </a:cubicBezTo>
                  <a:cubicBezTo>
                    <a:pt x="612" y="2"/>
                    <a:pt x="612" y="2"/>
                    <a:pt x="612" y="2"/>
                  </a:cubicBezTo>
                  <a:cubicBezTo>
                    <a:pt x="612" y="59"/>
                    <a:pt x="612" y="59"/>
                    <a:pt x="612" y="59"/>
                  </a:cubicBezTo>
                  <a:cubicBezTo>
                    <a:pt x="670" y="2"/>
                    <a:pt x="670" y="2"/>
                    <a:pt x="670" y="2"/>
                  </a:cubicBezTo>
                  <a:cubicBezTo>
                    <a:pt x="689" y="2"/>
                    <a:pt x="689" y="2"/>
                    <a:pt x="689" y="2"/>
                  </a:cubicBezTo>
                  <a:cubicBezTo>
                    <a:pt x="642" y="48"/>
                    <a:pt x="642" y="48"/>
                    <a:pt x="642" y="48"/>
                  </a:cubicBezTo>
                  <a:cubicBezTo>
                    <a:pt x="691" y="117"/>
                    <a:pt x="691" y="117"/>
                    <a:pt x="691" y="117"/>
                  </a:cubicBezTo>
                  <a:cubicBezTo>
                    <a:pt x="674" y="117"/>
                    <a:pt x="674" y="117"/>
                    <a:pt x="674" y="117"/>
                  </a:cubicBezTo>
                  <a:cubicBezTo>
                    <a:pt x="632" y="58"/>
                    <a:pt x="632" y="58"/>
                    <a:pt x="632" y="58"/>
                  </a:cubicBezTo>
                  <a:lnTo>
                    <a:pt x="612" y="77"/>
                  </a:lnTo>
                  <a:close/>
                  <a:moveTo>
                    <a:pt x="796" y="117"/>
                  </a:moveTo>
                  <a:cubicBezTo>
                    <a:pt x="723" y="117"/>
                    <a:pt x="723" y="117"/>
                    <a:pt x="723" y="117"/>
                  </a:cubicBezTo>
                  <a:cubicBezTo>
                    <a:pt x="723" y="2"/>
                    <a:pt x="723" y="2"/>
                    <a:pt x="723" y="2"/>
                  </a:cubicBezTo>
                  <a:cubicBezTo>
                    <a:pt x="737" y="2"/>
                    <a:pt x="737" y="2"/>
                    <a:pt x="737" y="2"/>
                  </a:cubicBezTo>
                  <a:cubicBezTo>
                    <a:pt x="737" y="104"/>
                    <a:pt x="737" y="104"/>
                    <a:pt x="737" y="104"/>
                  </a:cubicBezTo>
                  <a:cubicBezTo>
                    <a:pt x="796" y="104"/>
                    <a:pt x="796" y="104"/>
                    <a:pt x="796" y="104"/>
                  </a:cubicBezTo>
                  <a:lnTo>
                    <a:pt x="796" y="117"/>
                  </a:lnTo>
                  <a:close/>
                  <a:moveTo>
                    <a:pt x="847" y="117"/>
                  </a:moveTo>
                  <a:cubicBezTo>
                    <a:pt x="833" y="117"/>
                    <a:pt x="833" y="117"/>
                    <a:pt x="833" y="117"/>
                  </a:cubicBezTo>
                  <a:cubicBezTo>
                    <a:pt x="833" y="2"/>
                    <a:pt x="833" y="2"/>
                    <a:pt x="833" y="2"/>
                  </a:cubicBezTo>
                  <a:cubicBezTo>
                    <a:pt x="847" y="2"/>
                    <a:pt x="847" y="2"/>
                    <a:pt x="847" y="2"/>
                  </a:cubicBezTo>
                  <a:lnTo>
                    <a:pt x="847" y="117"/>
                  </a:lnTo>
                  <a:close/>
                  <a:moveTo>
                    <a:pt x="918" y="119"/>
                  </a:moveTo>
                  <a:cubicBezTo>
                    <a:pt x="896" y="119"/>
                    <a:pt x="880" y="102"/>
                    <a:pt x="880" y="81"/>
                  </a:cubicBezTo>
                  <a:cubicBezTo>
                    <a:pt x="894" y="81"/>
                    <a:pt x="894" y="81"/>
                    <a:pt x="894" y="81"/>
                  </a:cubicBezTo>
                  <a:cubicBezTo>
                    <a:pt x="894" y="94"/>
                    <a:pt x="903" y="106"/>
                    <a:pt x="918" y="106"/>
                  </a:cubicBezTo>
                  <a:cubicBezTo>
                    <a:pt x="935" y="106"/>
                    <a:pt x="943" y="95"/>
                    <a:pt x="943" y="78"/>
                  </a:cubicBezTo>
                  <a:cubicBezTo>
                    <a:pt x="943" y="2"/>
                    <a:pt x="943" y="2"/>
                    <a:pt x="943" y="2"/>
                  </a:cubicBezTo>
                  <a:cubicBezTo>
                    <a:pt x="957" y="2"/>
                    <a:pt x="957" y="2"/>
                    <a:pt x="957" y="2"/>
                  </a:cubicBezTo>
                  <a:cubicBezTo>
                    <a:pt x="957" y="78"/>
                    <a:pt x="957" y="78"/>
                    <a:pt x="957" y="78"/>
                  </a:cubicBezTo>
                  <a:cubicBezTo>
                    <a:pt x="957" y="102"/>
                    <a:pt x="943" y="119"/>
                    <a:pt x="918" y="119"/>
                  </a:cubicBezTo>
                  <a:close/>
                  <a:moveTo>
                    <a:pt x="1013" y="77"/>
                  </a:moveTo>
                  <a:cubicBezTo>
                    <a:pt x="1013" y="117"/>
                    <a:pt x="1013" y="117"/>
                    <a:pt x="1013" y="117"/>
                  </a:cubicBezTo>
                  <a:cubicBezTo>
                    <a:pt x="999" y="117"/>
                    <a:pt x="999" y="117"/>
                    <a:pt x="999" y="117"/>
                  </a:cubicBezTo>
                  <a:cubicBezTo>
                    <a:pt x="999" y="2"/>
                    <a:pt x="999" y="2"/>
                    <a:pt x="999" y="2"/>
                  </a:cubicBezTo>
                  <a:cubicBezTo>
                    <a:pt x="1013" y="2"/>
                    <a:pt x="1013" y="2"/>
                    <a:pt x="1013" y="2"/>
                  </a:cubicBezTo>
                  <a:cubicBezTo>
                    <a:pt x="1013" y="59"/>
                    <a:pt x="1013" y="59"/>
                    <a:pt x="1013" y="59"/>
                  </a:cubicBezTo>
                  <a:cubicBezTo>
                    <a:pt x="1071" y="2"/>
                    <a:pt x="1071" y="2"/>
                    <a:pt x="1071" y="2"/>
                  </a:cubicBezTo>
                  <a:cubicBezTo>
                    <a:pt x="1091" y="2"/>
                    <a:pt x="1091" y="2"/>
                    <a:pt x="1091" y="2"/>
                  </a:cubicBezTo>
                  <a:cubicBezTo>
                    <a:pt x="1043" y="48"/>
                    <a:pt x="1043" y="48"/>
                    <a:pt x="1043" y="48"/>
                  </a:cubicBezTo>
                  <a:cubicBezTo>
                    <a:pt x="1093" y="117"/>
                    <a:pt x="1093" y="117"/>
                    <a:pt x="1093" y="117"/>
                  </a:cubicBezTo>
                  <a:cubicBezTo>
                    <a:pt x="1075" y="117"/>
                    <a:pt x="1075" y="117"/>
                    <a:pt x="1075" y="117"/>
                  </a:cubicBezTo>
                  <a:cubicBezTo>
                    <a:pt x="1033" y="58"/>
                    <a:pt x="1033" y="58"/>
                    <a:pt x="1033" y="58"/>
                  </a:cubicBezTo>
                  <a:lnTo>
                    <a:pt x="1013" y="77"/>
                  </a:lnTo>
                  <a:close/>
                  <a:moveTo>
                    <a:pt x="1207" y="2"/>
                  </a:moveTo>
                  <a:cubicBezTo>
                    <a:pt x="1207" y="16"/>
                    <a:pt x="1207" y="16"/>
                    <a:pt x="1207" y="16"/>
                  </a:cubicBezTo>
                  <a:cubicBezTo>
                    <a:pt x="1139" y="16"/>
                    <a:pt x="1139" y="16"/>
                    <a:pt x="1139" y="16"/>
                  </a:cubicBezTo>
                  <a:cubicBezTo>
                    <a:pt x="1139" y="51"/>
                    <a:pt x="1139" y="51"/>
                    <a:pt x="1139" y="51"/>
                  </a:cubicBezTo>
                  <a:cubicBezTo>
                    <a:pt x="1200" y="51"/>
                    <a:pt x="1200" y="51"/>
                    <a:pt x="1200" y="51"/>
                  </a:cubicBezTo>
                  <a:cubicBezTo>
                    <a:pt x="1200" y="64"/>
                    <a:pt x="1200" y="64"/>
                    <a:pt x="1200" y="64"/>
                  </a:cubicBezTo>
                  <a:cubicBezTo>
                    <a:pt x="1139" y="64"/>
                    <a:pt x="1139" y="64"/>
                    <a:pt x="1139" y="64"/>
                  </a:cubicBezTo>
                  <a:cubicBezTo>
                    <a:pt x="1139" y="104"/>
                    <a:pt x="1139" y="104"/>
                    <a:pt x="1139" y="104"/>
                  </a:cubicBezTo>
                  <a:cubicBezTo>
                    <a:pt x="1207" y="104"/>
                    <a:pt x="1207" y="104"/>
                    <a:pt x="1207" y="104"/>
                  </a:cubicBezTo>
                  <a:cubicBezTo>
                    <a:pt x="1207" y="117"/>
                    <a:pt x="1207" y="117"/>
                    <a:pt x="1207" y="117"/>
                  </a:cubicBezTo>
                  <a:cubicBezTo>
                    <a:pt x="1125" y="117"/>
                    <a:pt x="1125" y="117"/>
                    <a:pt x="1125" y="117"/>
                  </a:cubicBezTo>
                  <a:cubicBezTo>
                    <a:pt x="1125" y="2"/>
                    <a:pt x="1125" y="2"/>
                    <a:pt x="1125" y="2"/>
                  </a:cubicBezTo>
                  <a:lnTo>
                    <a:pt x="1207" y="2"/>
                  </a:lnTo>
                  <a:close/>
                </a:path>
              </a:pathLst>
            </a:custGeom>
            <a:solidFill>
              <a:srgbClr val="1F1D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dirty="0"/>
            </a:p>
          </p:txBody>
        </p:sp>
      </p:grpSp>
    </p:spTree>
    <p:extLst>
      <p:ext uri="{BB962C8B-B14F-4D97-AF65-F5344CB8AC3E}">
        <p14:creationId xmlns:p14="http://schemas.microsoft.com/office/powerpoint/2010/main" val="41651631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itel, kader (Mode - rood) ">
    <p:spTree>
      <p:nvGrpSpPr>
        <p:cNvPr id="1" name=""/>
        <p:cNvGrpSpPr/>
        <p:nvPr/>
      </p:nvGrpSpPr>
      <p:grpSpPr>
        <a:xfrm>
          <a:off x="0" y="0"/>
          <a:ext cx="0" cy="0"/>
          <a:chOff x="0" y="0"/>
          <a:chExt cx="0" cy="0"/>
        </a:xfrm>
      </p:grpSpPr>
      <p:sp>
        <p:nvSpPr>
          <p:cNvPr id="14" name="Freeform 6">
            <a:extLst>
              <a:ext uri="{FF2B5EF4-FFF2-40B4-BE49-F238E27FC236}">
                <a16:creationId xmlns:a16="http://schemas.microsoft.com/office/drawing/2014/main" id="{C0B59403-5536-4435-939D-05B8AA924960}"/>
              </a:ext>
            </a:extLst>
          </p:cNvPr>
          <p:cNvSpPr>
            <a:spLocks noSelect="1"/>
          </p:cNvSpPr>
          <p:nvPr userDrawn="1"/>
        </p:nvSpPr>
        <p:spPr bwMode="gray">
          <a:xfrm>
            <a:off x="0" y="0"/>
            <a:ext cx="12190026" cy="2116138"/>
          </a:xfrm>
          <a:custGeom>
            <a:avLst/>
            <a:gdLst>
              <a:gd name="T0" fmla="*/ 38393 w 38393"/>
              <a:gd name="T1" fmla="*/ 2295 h 6665"/>
              <a:gd name="T2" fmla="*/ 38393 w 38393"/>
              <a:gd name="T3" fmla="*/ 0 h 6665"/>
              <a:gd name="T4" fmla="*/ 0 w 38393"/>
              <a:gd name="T5" fmla="*/ 0 h 6665"/>
              <a:gd name="T6" fmla="*/ 0 w 38393"/>
              <a:gd name="T7" fmla="*/ 4008 h 6665"/>
              <a:gd name="T8" fmla="*/ 38393 w 38393"/>
              <a:gd name="T9" fmla="*/ 2295 h 6665"/>
            </a:gdLst>
            <a:ahLst/>
            <a:cxnLst>
              <a:cxn ang="0">
                <a:pos x="T0" y="T1"/>
              </a:cxn>
              <a:cxn ang="0">
                <a:pos x="T2" y="T3"/>
              </a:cxn>
              <a:cxn ang="0">
                <a:pos x="T4" y="T5"/>
              </a:cxn>
              <a:cxn ang="0">
                <a:pos x="T6" y="T7"/>
              </a:cxn>
              <a:cxn ang="0">
                <a:pos x="T8" y="T9"/>
              </a:cxn>
            </a:cxnLst>
            <a:rect l="0" t="0" r="r" b="b"/>
            <a:pathLst>
              <a:path w="38393" h="6665">
                <a:moveTo>
                  <a:pt x="38393" y="2295"/>
                </a:moveTo>
                <a:cubicBezTo>
                  <a:pt x="38393" y="0"/>
                  <a:pt x="38393" y="0"/>
                  <a:pt x="38393" y="0"/>
                </a:cubicBezTo>
                <a:cubicBezTo>
                  <a:pt x="0" y="0"/>
                  <a:pt x="0" y="0"/>
                  <a:pt x="0" y="0"/>
                </a:cubicBezTo>
                <a:cubicBezTo>
                  <a:pt x="0" y="4008"/>
                  <a:pt x="0" y="4008"/>
                  <a:pt x="0" y="4008"/>
                </a:cubicBezTo>
                <a:cubicBezTo>
                  <a:pt x="12039" y="6665"/>
                  <a:pt x="31167" y="3628"/>
                  <a:pt x="38393" y="2295"/>
                </a:cubicBezTo>
                <a:close/>
              </a:path>
            </a:pathLst>
          </a:custGeom>
          <a:solidFill>
            <a:schemeClr val="accent4"/>
          </a:solidFill>
          <a:ln>
            <a:noFill/>
          </a:ln>
        </p:spPr>
        <p:txBody>
          <a:bodyPr vert="horz" wrap="square" lIns="91416" tIns="45708" rIns="91416" bIns="45708" numCol="1" anchor="t" anchorCtr="0" compatLnSpc="1">
            <a:prstTxWarp prst="textNoShape">
              <a:avLst/>
            </a:prstTxWarp>
          </a:bodyPr>
          <a:lstStyle/>
          <a:p>
            <a:endParaRPr lang="nl-NL" dirty="0"/>
          </a:p>
        </p:txBody>
      </p:sp>
      <p:sp>
        <p:nvSpPr>
          <p:cNvPr id="2" name="Titel 1"/>
          <p:cNvSpPr>
            <a:spLocks noGrp="1" noSelect="1"/>
          </p:cNvSpPr>
          <p:nvPr>
            <p:ph type="title" hasCustomPrompt="1"/>
          </p:nvPr>
        </p:nvSpPr>
        <p:spPr bwMode="gray">
          <a:xfrm>
            <a:off x="624077" y="492556"/>
            <a:ext cx="1285225" cy="534240"/>
          </a:xfrm>
        </p:spPr>
        <p:txBody>
          <a:bodyPr/>
          <a:lstStyle/>
          <a:p>
            <a:r>
              <a:rPr lang="nl-NL" noProof="1"/>
              <a:t>[Titel]</a:t>
            </a:r>
          </a:p>
        </p:txBody>
      </p:sp>
      <p:sp>
        <p:nvSpPr>
          <p:cNvPr id="3" name="***Tijdelijke aanduiding voor inhoud 2"/>
          <p:cNvSpPr>
            <a:spLocks noGrp="1" noSelect="1"/>
          </p:cNvSpPr>
          <p:nvPr>
            <p:ph idx="1" hasCustomPrompt="1"/>
          </p:nvPr>
        </p:nvSpPr>
        <p:spPr bwMode="gray">
          <a:xfrm>
            <a:off x="624000" y="1898796"/>
            <a:ext cx="10077376" cy="3628800"/>
          </a:xfrm>
          <a:prstGeom prst="rect">
            <a:avLst/>
          </a:prstGeom>
        </p:spPr>
        <p:txBody>
          <a:bodyPr/>
          <a:lstStyle>
            <a:lvl1pPr>
              <a:defRPr baseline="0"/>
            </a:lvl1pPr>
          </a:lstStyle>
          <a:p>
            <a:pPr lvl="0"/>
            <a:r>
              <a:rPr lang="nl-NL" noProof="1"/>
              <a:t>[Typ tekst of klik op een pictogram om een object in te voegen]</a:t>
            </a:r>
          </a:p>
        </p:txBody>
      </p:sp>
      <p:sp>
        <p:nvSpPr>
          <p:cNvPr id="13" name="Rechthoek 12"/>
          <p:cNvSpPr>
            <a:spLocks noSelect="1"/>
          </p:cNvSpPr>
          <p:nvPr userDrawn="1"/>
        </p:nvSpPr>
        <p:spPr>
          <a:xfrm>
            <a:off x="-1871512" y="152636"/>
            <a:ext cx="1799531" cy="82809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r>
              <a:rPr lang="nl-NL" sz="1200" dirty="0">
                <a:solidFill>
                  <a:schemeClr val="tx1"/>
                </a:solidFill>
              </a:rPr>
              <a:t>De arcering groeit mee met de tekst</a:t>
            </a:r>
            <a:r>
              <a:rPr lang="nl-NL" sz="1200" baseline="0" dirty="0">
                <a:solidFill>
                  <a:schemeClr val="tx1"/>
                </a:solidFill>
              </a:rPr>
              <a:t>. </a:t>
            </a:r>
            <a:r>
              <a:rPr lang="nl-NL" sz="1200" dirty="0">
                <a:solidFill>
                  <a:schemeClr val="tx1"/>
                </a:solidFill>
              </a:rPr>
              <a:t>Geef geen enters in de gearceerde vlakken.</a:t>
            </a:r>
          </a:p>
        </p:txBody>
      </p:sp>
      <p:sp>
        <p:nvSpPr>
          <p:cNvPr id="5" name="Date Placeholder 4"/>
          <p:cNvSpPr>
            <a:spLocks noGrp="1" noSelect="1"/>
          </p:cNvSpPr>
          <p:nvPr>
            <p:ph type="dt" sz="half" idx="15"/>
          </p:nvPr>
        </p:nvSpPr>
        <p:spPr/>
        <p:txBody>
          <a:bodyPr/>
          <a:lstStyle/>
          <a:p>
            <a:pPr algn="r"/>
            <a:fld id="{F2C2002F-5D61-484C-9143-66FE9987EDAA}" type="datetime1">
              <a:rPr lang="nl-NL" noProof="1" smtClean="0"/>
              <a:t>27-5-2026</a:t>
            </a:fld>
            <a:r>
              <a:rPr lang="nl-NL" noProof="1"/>
              <a:t> |</a:t>
            </a:r>
          </a:p>
        </p:txBody>
      </p:sp>
      <p:sp>
        <p:nvSpPr>
          <p:cNvPr id="6" name="Footer Placeholder 5"/>
          <p:cNvSpPr>
            <a:spLocks noGrp="1" noSelect="1"/>
          </p:cNvSpPr>
          <p:nvPr>
            <p:ph type="ftr" sz="quarter" idx="16"/>
          </p:nvPr>
        </p:nvSpPr>
        <p:spPr/>
        <p:txBody>
          <a:bodyPr/>
          <a:lstStyle/>
          <a:p>
            <a:pPr algn="l"/>
            <a:endParaRPr lang="nl-NL" noProof="1"/>
          </a:p>
        </p:txBody>
      </p:sp>
      <p:grpSp>
        <p:nvGrpSpPr>
          <p:cNvPr id="12" name="Group 4">
            <a:extLst>
              <a:ext uri="{FF2B5EF4-FFF2-40B4-BE49-F238E27FC236}">
                <a16:creationId xmlns:a16="http://schemas.microsoft.com/office/drawing/2014/main" id="{EA95AF7B-AC68-4496-A112-996C9ED451C7}"/>
              </a:ext>
            </a:extLst>
          </p:cNvPr>
          <p:cNvGrpSpPr>
            <a:grpSpLocks noSelect="1" noChangeAspect="1"/>
          </p:cNvGrpSpPr>
          <p:nvPr userDrawn="1"/>
        </p:nvGrpSpPr>
        <p:grpSpPr bwMode="auto">
          <a:xfrm>
            <a:off x="11071524" y="5635626"/>
            <a:ext cx="750693" cy="885825"/>
            <a:chOff x="6976" y="3550"/>
            <a:chExt cx="473" cy="558"/>
          </a:xfrm>
        </p:grpSpPr>
        <p:sp>
          <p:nvSpPr>
            <p:cNvPr id="15" name="Freeform 5">
              <a:extLst>
                <a:ext uri="{FF2B5EF4-FFF2-40B4-BE49-F238E27FC236}">
                  <a16:creationId xmlns:a16="http://schemas.microsoft.com/office/drawing/2014/main" id="{1BDF21D4-E687-4397-9CF4-931361977B5E}"/>
                </a:ext>
              </a:extLst>
            </p:cNvPr>
            <p:cNvSpPr>
              <a:spLocks noSelect="1" noEditPoints="1"/>
            </p:cNvSpPr>
            <p:nvPr userDrawn="1"/>
          </p:nvSpPr>
          <p:spPr bwMode="auto">
            <a:xfrm>
              <a:off x="6976" y="4045"/>
              <a:ext cx="473" cy="63"/>
            </a:xfrm>
            <a:custGeom>
              <a:avLst/>
              <a:gdLst>
                <a:gd name="T0" fmla="*/ 0 w 2366"/>
                <a:gd name="T1" fmla="*/ 312 h 312"/>
                <a:gd name="T2" fmla="*/ 38 w 2366"/>
                <a:gd name="T3" fmla="*/ 0 h 312"/>
                <a:gd name="T4" fmla="*/ 437 w 2366"/>
                <a:gd name="T5" fmla="*/ 0 h 312"/>
                <a:gd name="T6" fmla="*/ 399 w 2366"/>
                <a:gd name="T7" fmla="*/ 253 h 312"/>
                <a:gd name="T8" fmla="*/ 189 w 2366"/>
                <a:gd name="T9" fmla="*/ 0 h 312"/>
                <a:gd name="T10" fmla="*/ 227 w 2366"/>
                <a:gd name="T11" fmla="*/ 312 h 312"/>
                <a:gd name="T12" fmla="*/ 395 w 2366"/>
                <a:gd name="T13" fmla="*/ 312 h 312"/>
                <a:gd name="T14" fmla="*/ 437 w 2366"/>
                <a:gd name="T15" fmla="*/ 0 h 312"/>
                <a:gd name="T16" fmla="*/ 816 w 2366"/>
                <a:gd name="T17" fmla="*/ 274 h 312"/>
                <a:gd name="T18" fmla="*/ 783 w 2366"/>
                <a:gd name="T19" fmla="*/ 170 h 312"/>
                <a:gd name="T20" fmla="*/ 724 w 2366"/>
                <a:gd name="T21" fmla="*/ 0 h 312"/>
                <a:gd name="T22" fmla="*/ 587 w 2366"/>
                <a:gd name="T23" fmla="*/ 312 h 312"/>
                <a:gd name="T24" fmla="*/ 625 w 2366"/>
                <a:gd name="T25" fmla="*/ 188 h 312"/>
                <a:gd name="T26" fmla="*/ 778 w 2366"/>
                <a:gd name="T27" fmla="*/ 235 h 312"/>
                <a:gd name="T28" fmla="*/ 784 w 2366"/>
                <a:gd name="T29" fmla="*/ 312 h 312"/>
                <a:gd name="T30" fmla="*/ 625 w 2366"/>
                <a:gd name="T31" fmla="*/ 152 h 312"/>
                <a:gd name="T32" fmla="*/ 724 w 2366"/>
                <a:gd name="T33" fmla="*/ 36 h 312"/>
                <a:gd name="T34" fmla="*/ 726 w 2366"/>
                <a:gd name="T35" fmla="*/ 152 h 312"/>
                <a:gd name="T36" fmla="*/ 961 w 2366"/>
                <a:gd name="T37" fmla="*/ 0 h 312"/>
                <a:gd name="T38" fmla="*/ 1184 w 2366"/>
                <a:gd name="T39" fmla="*/ 312 h 312"/>
                <a:gd name="T40" fmla="*/ 1000 w 2366"/>
                <a:gd name="T41" fmla="*/ 275 h 312"/>
                <a:gd name="T42" fmla="*/ 1166 w 2366"/>
                <a:gd name="T43" fmla="*/ 167 h 312"/>
                <a:gd name="T44" fmla="*/ 1000 w 2366"/>
                <a:gd name="T45" fmla="*/ 130 h 312"/>
                <a:gd name="T46" fmla="*/ 1184 w 2366"/>
                <a:gd name="T47" fmla="*/ 36 h 312"/>
                <a:gd name="T48" fmla="*/ 961 w 2366"/>
                <a:gd name="T49" fmla="*/ 0 h 312"/>
                <a:gd name="T50" fmla="*/ 1526 w 2366"/>
                <a:gd name="T51" fmla="*/ 0 h 312"/>
                <a:gd name="T52" fmla="*/ 1292 w 2366"/>
                <a:gd name="T53" fmla="*/ 36 h 312"/>
                <a:gd name="T54" fmla="*/ 1390 w 2366"/>
                <a:gd name="T55" fmla="*/ 312 h 312"/>
                <a:gd name="T56" fmla="*/ 1428 w 2366"/>
                <a:gd name="T57" fmla="*/ 36 h 312"/>
                <a:gd name="T58" fmla="*/ 1786 w 2366"/>
                <a:gd name="T59" fmla="*/ 221 h 312"/>
                <a:gd name="T60" fmla="*/ 1862 w 2366"/>
                <a:gd name="T61" fmla="*/ 312 h 312"/>
                <a:gd name="T62" fmla="*/ 1703 w 2366"/>
                <a:gd name="T63" fmla="*/ 0 h 312"/>
                <a:gd name="T64" fmla="*/ 1627 w 2366"/>
                <a:gd name="T65" fmla="*/ 312 h 312"/>
                <a:gd name="T66" fmla="*/ 1786 w 2366"/>
                <a:gd name="T67" fmla="*/ 221 h 312"/>
                <a:gd name="T68" fmla="*/ 1673 w 2366"/>
                <a:gd name="T69" fmla="*/ 185 h 312"/>
                <a:gd name="T70" fmla="*/ 1774 w 2366"/>
                <a:gd name="T71" fmla="*/ 185 h 312"/>
                <a:gd name="T72" fmla="*/ 1979 w 2366"/>
                <a:gd name="T73" fmla="*/ 0 h 312"/>
                <a:gd name="T74" fmla="*/ 2017 w 2366"/>
                <a:gd name="T75" fmla="*/ 312 h 312"/>
                <a:gd name="T76" fmla="*/ 2366 w 2366"/>
                <a:gd name="T77" fmla="*/ 275 h 312"/>
                <a:gd name="T78" fmla="*/ 2206 w 2366"/>
                <a:gd name="T79" fmla="*/ 0 h 312"/>
                <a:gd name="T80" fmla="*/ 2168 w 2366"/>
                <a:gd name="T81" fmla="*/ 312 h 312"/>
                <a:gd name="T82" fmla="*/ 2366 w 2366"/>
                <a:gd name="T83" fmla="*/ 275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366" h="312">
                  <a:moveTo>
                    <a:pt x="38" y="312"/>
                  </a:moveTo>
                  <a:cubicBezTo>
                    <a:pt x="0" y="312"/>
                    <a:pt x="0" y="312"/>
                    <a:pt x="0" y="312"/>
                  </a:cubicBezTo>
                  <a:cubicBezTo>
                    <a:pt x="0" y="0"/>
                    <a:pt x="0" y="0"/>
                    <a:pt x="0" y="0"/>
                  </a:cubicBezTo>
                  <a:cubicBezTo>
                    <a:pt x="38" y="0"/>
                    <a:pt x="38" y="0"/>
                    <a:pt x="38" y="0"/>
                  </a:cubicBezTo>
                  <a:lnTo>
                    <a:pt x="38" y="312"/>
                  </a:lnTo>
                  <a:close/>
                  <a:moveTo>
                    <a:pt x="437" y="0"/>
                  </a:moveTo>
                  <a:cubicBezTo>
                    <a:pt x="399" y="0"/>
                    <a:pt x="399" y="0"/>
                    <a:pt x="399" y="0"/>
                  </a:cubicBezTo>
                  <a:cubicBezTo>
                    <a:pt x="399" y="253"/>
                    <a:pt x="399" y="253"/>
                    <a:pt x="399" y="253"/>
                  </a:cubicBezTo>
                  <a:cubicBezTo>
                    <a:pt x="232" y="0"/>
                    <a:pt x="232" y="0"/>
                    <a:pt x="232" y="0"/>
                  </a:cubicBezTo>
                  <a:cubicBezTo>
                    <a:pt x="189" y="0"/>
                    <a:pt x="189" y="0"/>
                    <a:pt x="189" y="0"/>
                  </a:cubicBezTo>
                  <a:cubicBezTo>
                    <a:pt x="189" y="312"/>
                    <a:pt x="189" y="312"/>
                    <a:pt x="189" y="312"/>
                  </a:cubicBezTo>
                  <a:cubicBezTo>
                    <a:pt x="227" y="312"/>
                    <a:pt x="227" y="312"/>
                    <a:pt x="227" y="312"/>
                  </a:cubicBezTo>
                  <a:cubicBezTo>
                    <a:pt x="227" y="58"/>
                    <a:pt x="227" y="58"/>
                    <a:pt x="227" y="58"/>
                  </a:cubicBezTo>
                  <a:cubicBezTo>
                    <a:pt x="395" y="312"/>
                    <a:pt x="395" y="312"/>
                    <a:pt x="395" y="312"/>
                  </a:cubicBezTo>
                  <a:cubicBezTo>
                    <a:pt x="437" y="312"/>
                    <a:pt x="437" y="312"/>
                    <a:pt x="437" y="312"/>
                  </a:cubicBezTo>
                  <a:lnTo>
                    <a:pt x="437" y="0"/>
                  </a:lnTo>
                  <a:close/>
                  <a:moveTo>
                    <a:pt x="822" y="312"/>
                  </a:moveTo>
                  <a:cubicBezTo>
                    <a:pt x="819" y="303"/>
                    <a:pt x="816" y="286"/>
                    <a:pt x="816" y="274"/>
                  </a:cubicBezTo>
                  <a:cubicBezTo>
                    <a:pt x="816" y="235"/>
                    <a:pt x="816" y="235"/>
                    <a:pt x="816" y="235"/>
                  </a:cubicBezTo>
                  <a:cubicBezTo>
                    <a:pt x="816" y="204"/>
                    <a:pt x="804" y="182"/>
                    <a:pt x="783" y="170"/>
                  </a:cubicBezTo>
                  <a:cubicBezTo>
                    <a:pt x="809" y="154"/>
                    <a:pt x="825" y="127"/>
                    <a:pt x="825" y="94"/>
                  </a:cubicBezTo>
                  <a:cubicBezTo>
                    <a:pt x="825" y="38"/>
                    <a:pt x="788" y="0"/>
                    <a:pt x="724" y="0"/>
                  </a:cubicBezTo>
                  <a:cubicBezTo>
                    <a:pt x="587" y="0"/>
                    <a:pt x="587" y="0"/>
                    <a:pt x="587" y="0"/>
                  </a:cubicBezTo>
                  <a:cubicBezTo>
                    <a:pt x="587" y="312"/>
                    <a:pt x="587" y="312"/>
                    <a:pt x="587" y="312"/>
                  </a:cubicBezTo>
                  <a:cubicBezTo>
                    <a:pt x="625" y="312"/>
                    <a:pt x="625" y="312"/>
                    <a:pt x="625" y="312"/>
                  </a:cubicBezTo>
                  <a:cubicBezTo>
                    <a:pt x="625" y="188"/>
                    <a:pt x="625" y="188"/>
                    <a:pt x="625" y="188"/>
                  </a:cubicBezTo>
                  <a:cubicBezTo>
                    <a:pt x="727" y="188"/>
                    <a:pt x="727" y="188"/>
                    <a:pt x="727" y="188"/>
                  </a:cubicBezTo>
                  <a:cubicBezTo>
                    <a:pt x="762" y="188"/>
                    <a:pt x="778" y="205"/>
                    <a:pt x="778" y="235"/>
                  </a:cubicBezTo>
                  <a:cubicBezTo>
                    <a:pt x="778" y="278"/>
                    <a:pt x="778" y="278"/>
                    <a:pt x="778" y="278"/>
                  </a:cubicBezTo>
                  <a:cubicBezTo>
                    <a:pt x="778" y="292"/>
                    <a:pt x="780" y="303"/>
                    <a:pt x="784" y="312"/>
                  </a:cubicBezTo>
                  <a:cubicBezTo>
                    <a:pt x="822" y="312"/>
                    <a:pt x="822" y="312"/>
                    <a:pt x="822" y="312"/>
                  </a:cubicBezTo>
                  <a:moveTo>
                    <a:pt x="625" y="152"/>
                  </a:moveTo>
                  <a:cubicBezTo>
                    <a:pt x="625" y="36"/>
                    <a:pt x="625" y="36"/>
                    <a:pt x="625" y="36"/>
                  </a:cubicBezTo>
                  <a:cubicBezTo>
                    <a:pt x="724" y="36"/>
                    <a:pt x="724" y="36"/>
                    <a:pt x="724" y="36"/>
                  </a:cubicBezTo>
                  <a:cubicBezTo>
                    <a:pt x="763" y="36"/>
                    <a:pt x="787" y="54"/>
                    <a:pt x="787" y="94"/>
                  </a:cubicBezTo>
                  <a:cubicBezTo>
                    <a:pt x="787" y="130"/>
                    <a:pt x="763" y="152"/>
                    <a:pt x="726" y="152"/>
                  </a:cubicBezTo>
                  <a:lnTo>
                    <a:pt x="625" y="152"/>
                  </a:lnTo>
                  <a:close/>
                  <a:moveTo>
                    <a:pt x="961" y="0"/>
                  </a:moveTo>
                  <a:cubicBezTo>
                    <a:pt x="961" y="312"/>
                    <a:pt x="961" y="312"/>
                    <a:pt x="961" y="312"/>
                  </a:cubicBezTo>
                  <a:cubicBezTo>
                    <a:pt x="1184" y="312"/>
                    <a:pt x="1184" y="312"/>
                    <a:pt x="1184" y="312"/>
                  </a:cubicBezTo>
                  <a:cubicBezTo>
                    <a:pt x="1184" y="275"/>
                    <a:pt x="1184" y="275"/>
                    <a:pt x="1184" y="275"/>
                  </a:cubicBezTo>
                  <a:cubicBezTo>
                    <a:pt x="1000" y="275"/>
                    <a:pt x="1000" y="275"/>
                    <a:pt x="1000" y="275"/>
                  </a:cubicBezTo>
                  <a:cubicBezTo>
                    <a:pt x="1000" y="167"/>
                    <a:pt x="1000" y="167"/>
                    <a:pt x="1000" y="167"/>
                  </a:cubicBezTo>
                  <a:cubicBezTo>
                    <a:pt x="1166" y="167"/>
                    <a:pt x="1166" y="167"/>
                    <a:pt x="1166" y="167"/>
                  </a:cubicBezTo>
                  <a:cubicBezTo>
                    <a:pt x="1166" y="130"/>
                    <a:pt x="1166" y="130"/>
                    <a:pt x="1166" y="130"/>
                  </a:cubicBezTo>
                  <a:cubicBezTo>
                    <a:pt x="1000" y="130"/>
                    <a:pt x="1000" y="130"/>
                    <a:pt x="1000" y="130"/>
                  </a:cubicBezTo>
                  <a:cubicBezTo>
                    <a:pt x="1000" y="36"/>
                    <a:pt x="1000" y="36"/>
                    <a:pt x="1000" y="36"/>
                  </a:cubicBezTo>
                  <a:cubicBezTo>
                    <a:pt x="1184" y="36"/>
                    <a:pt x="1184" y="36"/>
                    <a:pt x="1184" y="36"/>
                  </a:cubicBezTo>
                  <a:cubicBezTo>
                    <a:pt x="1184" y="0"/>
                    <a:pt x="1184" y="0"/>
                    <a:pt x="1184" y="0"/>
                  </a:cubicBezTo>
                  <a:lnTo>
                    <a:pt x="961" y="0"/>
                  </a:lnTo>
                  <a:close/>
                  <a:moveTo>
                    <a:pt x="1526" y="36"/>
                  </a:moveTo>
                  <a:cubicBezTo>
                    <a:pt x="1526" y="0"/>
                    <a:pt x="1526" y="0"/>
                    <a:pt x="1526" y="0"/>
                  </a:cubicBezTo>
                  <a:cubicBezTo>
                    <a:pt x="1292" y="0"/>
                    <a:pt x="1292" y="0"/>
                    <a:pt x="1292" y="0"/>
                  </a:cubicBezTo>
                  <a:cubicBezTo>
                    <a:pt x="1292" y="36"/>
                    <a:pt x="1292" y="36"/>
                    <a:pt x="1292" y="36"/>
                  </a:cubicBezTo>
                  <a:cubicBezTo>
                    <a:pt x="1390" y="36"/>
                    <a:pt x="1390" y="36"/>
                    <a:pt x="1390" y="36"/>
                  </a:cubicBezTo>
                  <a:cubicBezTo>
                    <a:pt x="1390" y="312"/>
                    <a:pt x="1390" y="312"/>
                    <a:pt x="1390" y="312"/>
                  </a:cubicBezTo>
                  <a:cubicBezTo>
                    <a:pt x="1428" y="312"/>
                    <a:pt x="1428" y="312"/>
                    <a:pt x="1428" y="312"/>
                  </a:cubicBezTo>
                  <a:cubicBezTo>
                    <a:pt x="1428" y="36"/>
                    <a:pt x="1428" y="36"/>
                    <a:pt x="1428" y="36"/>
                  </a:cubicBezTo>
                  <a:lnTo>
                    <a:pt x="1526" y="36"/>
                  </a:lnTo>
                  <a:close/>
                  <a:moveTo>
                    <a:pt x="1786" y="221"/>
                  </a:moveTo>
                  <a:cubicBezTo>
                    <a:pt x="1819" y="312"/>
                    <a:pt x="1819" y="312"/>
                    <a:pt x="1819" y="312"/>
                  </a:cubicBezTo>
                  <a:cubicBezTo>
                    <a:pt x="1862" y="312"/>
                    <a:pt x="1862" y="312"/>
                    <a:pt x="1862" y="312"/>
                  </a:cubicBezTo>
                  <a:cubicBezTo>
                    <a:pt x="1746" y="0"/>
                    <a:pt x="1746" y="0"/>
                    <a:pt x="1746" y="0"/>
                  </a:cubicBezTo>
                  <a:cubicBezTo>
                    <a:pt x="1703" y="0"/>
                    <a:pt x="1703" y="0"/>
                    <a:pt x="1703" y="0"/>
                  </a:cubicBezTo>
                  <a:cubicBezTo>
                    <a:pt x="1586" y="312"/>
                    <a:pt x="1586" y="312"/>
                    <a:pt x="1586" y="312"/>
                  </a:cubicBezTo>
                  <a:cubicBezTo>
                    <a:pt x="1627" y="312"/>
                    <a:pt x="1627" y="312"/>
                    <a:pt x="1627" y="312"/>
                  </a:cubicBezTo>
                  <a:cubicBezTo>
                    <a:pt x="1660" y="221"/>
                    <a:pt x="1660" y="221"/>
                    <a:pt x="1660" y="221"/>
                  </a:cubicBezTo>
                  <a:lnTo>
                    <a:pt x="1786" y="221"/>
                  </a:lnTo>
                  <a:close/>
                  <a:moveTo>
                    <a:pt x="1774" y="185"/>
                  </a:moveTo>
                  <a:cubicBezTo>
                    <a:pt x="1673" y="185"/>
                    <a:pt x="1673" y="185"/>
                    <a:pt x="1673" y="185"/>
                  </a:cubicBezTo>
                  <a:cubicBezTo>
                    <a:pt x="1724" y="46"/>
                    <a:pt x="1724" y="46"/>
                    <a:pt x="1724" y="46"/>
                  </a:cubicBezTo>
                  <a:lnTo>
                    <a:pt x="1774" y="185"/>
                  </a:lnTo>
                  <a:close/>
                  <a:moveTo>
                    <a:pt x="2017" y="0"/>
                  </a:moveTo>
                  <a:cubicBezTo>
                    <a:pt x="1979" y="0"/>
                    <a:pt x="1979" y="0"/>
                    <a:pt x="1979" y="0"/>
                  </a:cubicBezTo>
                  <a:cubicBezTo>
                    <a:pt x="1979" y="312"/>
                    <a:pt x="1979" y="312"/>
                    <a:pt x="1979" y="312"/>
                  </a:cubicBezTo>
                  <a:cubicBezTo>
                    <a:pt x="2017" y="312"/>
                    <a:pt x="2017" y="312"/>
                    <a:pt x="2017" y="312"/>
                  </a:cubicBezTo>
                  <a:lnTo>
                    <a:pt x="2017" y="0"/>
                  </a:lnTo>
                  <a:close/>
                  <a:moveTo>
                    <a:pt x="2366" y="275"/>
                  </a:moveTo>
                  <a:cubicBezTo>
                    <a:pt x="2206" y="275"/>
                    <a:pt x="2206" y="275"/>
                    <a:pt x="2206" y="275"/>
                  </a:cubicBezTo>
                  <a:cubicBezTo>
                    <a:pt x="2206" y="0"/>
                    <a:pt x="2206" y="0"/>
                    <a:pt x="2206" y="0"/>
                  </a:cubicBezTo>
                  <a:cubicBezTo>
                    <a:pt x="2168" y="0"/>
                    <a:pt x="2168" y="0"/>
                    <a:pt x="2168" y="0"/>
                  </a:cubicBezTo>
                  <a:cubicBezTo>
                    <a:pt x="2168" y="312"/>
                    <a:pt x="2168" y="312"/>
                    <a:pt x="2168" y="312"/>
                  </a:cubicBezTo>
                  <a:cubicBezTo>
                    <a:pt x="2366" y="312"/>
                    <a:pt x="2366" y="312"/>
                    <a:pt x="2366" y="312"/>
                  </a:cubicBezTo>
                  <a:lnTo>
                    <a:pt x="2366" y="275"/>
                  </a:lnTo>
                  <a:close/>
                </a:path>
              </a:pathLst>
            </a:custGeom>
            <a:solidFill>
              <a:srgbClr val="1F1D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dirty="0"/>
            </a:p>
          </p:txBody>
        </p:sp>
        <p:sp>
          <p:nvSpPr>
            <p:cNvPr id="16" name="Oval 6">
              <a:extLst>
                <a:ext uri="{FF2B5EF4-FFF2-40B4-BE49-F238E27FC236}">
                  <a16:creationId xmlns:a16="http://schemas.microsoft.com/office/drawing/2014/main" id="{A89A795C-3E07-4DA4-9394-DF1BE6C38FA7}"/>
                </a:ext>
              </a:extLst>
            </p:cNvPr>
            <p:cNvSpPr>
              <a:spLocks noSelect="1" noChangeArrowheads="1"/>
            </p:cNvSpPr>
            <p:nvPr userDrawn="1"/>
          </p:nvSpPr>
          <p:spPr bwMode="auto">
            <a:xfrm>
              <a:off x="7015" y="3550"/>
              <a:ext cx="396" cy="396"/>
            </a:xfrm>
            <a:prstGeom prst="ellipse">
              <a:avLst/>
            </a:prstGeom>
            <a:solidFill>
              <a:srgbClr val="FFE9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dirty="0"/>
            </a:p>
          </p:txBody>
        </p:sp>
        <p:sp>
          <p:nvSpPr>
            <p:cNvPr id="17" name="Freeform 7">
              <a:extLst>
                <a:ext uri="{FF2B5EF4-FFF2-40B4-BE49-F238E27FC236}">
                  <a16:creationId xmlns:a16="http://schemas.microsoft.com/office/drawing/2014/main" id="{E103CC92-28EA-4335-8AB6-C1130B20B16E}"/>
                </a:ext>
              </a:extLst>
            </p:cNvPr>
            <p:cNvSpPr>
              <a:spLocks noSelect="1" noEditPoints="1"/>
            </p:cNvSpPr>
            <p:nvPr userDrawn="1"/>
          </p:nvSpPr>
          <p:spPr bwMode="auto">
            <a:xfrm>
              <a:off x="7092" y="3646"/>
              <a:ext cx="241" cy="203"/>
            </a:xfrm>
            <a:custGeom>
              <a:avLst/>
              <a:gdLst>
                <a:gd name="T0" fmla="*/ 39 w 241"/>
                <a:gd name="T1" fmla="*/ 203 h 203"/>
                <a:gd name="T2" fmla="*/ 0 w 241"/>
                <a:gd name="T3" fmla="*/ 203 h 203"/>
                <a:gd name="T4" fmla="*/ 0 w 241"/>
                <a:gd name="T5" fmla="*/ 0 h 203"/>
                <a:gd name="T6" fmla="*/ 39 w 241"/>
                <a:gd name="T7" fmla="*/ 0 h 203"/>
                <a:gd name="T8" fmla="*/ 39 w 241"/>
                <a:gd name="T9" fmla="*/ 203 h 203"/>
                <a:gd name="T10" fmla="*/ 241 w 241"/>
                <a:gd name="T11" fmla="*/ 0 h 203"/>
                <a:gd name="T12" fmla="*/ 201 w 241"/>
                <a:gd name="T13" fmla="*/ 0 h 203"/>
                <a:gd name="T14" fmla="*/ 201 w 241"/>
                <a:gd name="T15" fmla="*/ 144 h 203"/>
                <a:gd name="T16" fmla="*/ 117 w 241"/>
                <a:gd name="T17" fmla="*/ 0 h 203"/>
                <a:gd name="T18" fmla="*/ 69 w 241"/>
                <a:gd name="T19" fmla="*/ 0 h 203"/>
                <a:gd name="T20" fmla="*/ 69 w 241"/>
                <a:gd name="T21" fmla="*/ 203 h 203"/>
                <a:gd name="T22" fmla="*/ 109 w 241"/>
                <a:gd name="T23" fmla="*/ 203 h 203"/>
                <a:gd name="T24" fmla="*/ 109 w 241"/>
                <a:gd name="T25" fmla="*/ 59 h 203"/>
                <a:gd name="T26" fmla="*/ 194 w 241"/>
                <a:gd name="T27" fmla="*/ 203 h 203"/>
                <a:gd name="T28" fmla="*/ 241 w 241"/>
                <a:gd name="T29" fmla="*/ 203 h 203"/>
                <a:gd name="T30" fmla="*/ 241 w 241"/>
                <a:gd name="T31" fmla="*/ 0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1" h="203">
                  <a:moveTo>
                    <a:pt x="39" y="203"/>
                  </a:moveTo>
                  <a:lnTo>
                    <a:pt x="0" y="203"/>
                  </a:lnTo>
                  <a:lnTo>
                    <a:pt x="0" y="0"/>
                  </a:lnTo>
                  <a:lnTo>
                    <a:pt x="39" y="0"/>
                  </a:lnTo>
                  <a:lnTo>
                    <a:pt x="39" y="203"/>
                  </a:lnTo>
                  <a:close/>
                  <a:moveTo>
                    <a:pt x="241" y="0"/>
                  </a:moveTo>
                  <a:lnTo>
                    <a:pt x="201" y="0"/>
                  </a:lnTo>
                  <a:lnTo>
                    <a:pt x="201" y="144"/>
                  </a:lnTo>
                  <a:lnTo>
                    <a:pt x="117" y="0"/>
                  </a:lnTo>
                  <a:lnTo>
                    <a:pt x="69" y="0"/>
                  </a:lnTo>
                  <a:lnTo>
                    <a:pt x="69" y="203"/>
                  </a:lnTo>
                  <a:lnTo>
                    <a:pt x="109" y="203"/>
                  </a:lnTo>
                  <a:lnTo>
                    <a:pt x="109" y="59"/>
                  </a:lnTo>
                  <a:lnTo>
                    <a:pt x="194" y="203"/>
                  </a:lnTo>
                  <a:lnTo>
                    <a:pt x="241" y="203"/>
                  </a:lnTo>
                  <a:lnTo>
                    <a:pt x="24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dirty="0"/>
            </a:p>
          </p:txBody>
        </p:sp>
        <p:sp>
          <p:nvSpPr>
            <p:cNvPr id="18" name="Freeform 8">
              <a:extLst>
                <a:ext uri="{FF2B5EF4-FFF2-40B4-BE49-F238E27FC236}">
                  <a16:creationId xmlns:a16="http://schemas.microsoft.com/office/drawing/2014/main" id="{B0C51DE8-B8F0-488A-AD89-C89D8AB897B2}"/>
                </a:ext>
              </a:extLst>
            </p:cNvPr>
            <p:cNvSpPr>
              <a:spLocks noSelect="1" noEditPoints="1"/>
            </p:cNvSpPr>
            <p:nvPr userDrawn="1"/>
          </p:nvSpPr>
          <p:spPr bwMode="auto">
            <a:xfrm>
              <a:off x="7091" y="3983"/>
              <a:ext cx="242" cy="24"/>
            </a:xfrm>
            <a:custGeom>
              <a:avLst/>
              <a:gdLst>
                <a:gd name="T0" fmla="*/ 14 w 1207"/>
                <a:gd name="T1" fmla="*/ 117 h 119"/>
                <a:gd name="T2" fmla="*/ 0 w 1207"/>
                <a:gd name="T3" fmla="*/ 2 h 119"/>
                <a:gd name="T4" fmla="*/ 14 w 1207"/>
                <a:gd name="T5" fmla="*/ 59 h 119"/>
                <a:gd name="T6" fmla="*/ 92 w 1207"/>
                <a:gd name="T7" fmla="*/ 2 h 119"/>
                <a:gd name="T8" fmla="*/ 62 w 1207"/>
                <a:gd name="T9" fmla="*/ 72 h 119"/>
                <a:gd name="T10" fmla="*/ 76 w 1207"/>
                <a:gd name="T11" fmla="*/ 117 h 119"/>
                <a:gd name="T12" fmla="*/ 14 w 1207"/>
                <a:gd name="T13" fmla="*/ 77 h 119"/>
                <a:gd name="T14" fmla="*/ 169 w 1207"/>
                <a:gd name="T15" fmla="*/ 119 h 119"/>
                <a:gd name="T16" fmla="*/ 169 w 1207"/>
                <a:gd name="T17" fmla="*/ 0 h 119"/>
                <a:gd name="T18" fmla="*/ 212 w 1207"/>
                <a:gd name="T19" fmla="*/ 59 h 119"/>
                <a:gd name="T20" fmla="*/ 126 w 1207"/>
                <a:gd name="T21" fmla="*/ 59 h 119"/>
                <a:gd name="T22" fmla="*/ 212 w 1207"/>
                <a:gd name="T23" fmla="*/ 59 h 119"/>
                <a:gd name="T24" fmla="*/ 340 w 1207"/>
                <a:gd name="T25" fmla="*/ 117 h 119"/>
                <a:gd name="T26" fmla="*/ 279 w 1207"/>
                <a:gd name="T27" fmla="*/ 117 h 119"/>
                <a:gd name="T28" fmla="*/ 264 w 1207"/>
                <a:gd name="T29" fmla="*/ 2 h 119"/>
                <a:gd name="T30" fmla="*/ 342 w 1207"/>
                <a:gd name="T31" fmla="*/ 96 h 119"/>
                <a:gd name="T32" fmla="*/ 356 w 1207"/>
                <a:gd name="T33" fmla="*/ 2 h 119"/>
                <a:gd name="T34" fmla="*/ 416 w 1207"/>
                <a:gd name="T35" fmla="*/ 117 h 119"/>
                <a:gd name="T36" fmla="*/ 402 w 1207"/>
                <a:gd name="T37" fmla="*/ 2 h 119"/>
                <a:gd name="T38" fmla="*/ 416 w 1207"/>
                <a:gd name="T39" fmla="*/ 117 h 119"/>
                <a:gd name="T40" fmla="*/ 537 w 1207"/>
                <a:gd name="T41" fmla="*/ 117 h 119"/>
                <a:gd name="T42" fmla="*/ 475 w 1207"/>
                <a:gd name="T43" fmla="*/ 117 h 119"/>
                <a:gd name="T44" fmla="*/ 461 w 1207"/>
                <a:gd name="T45" fmla="*/ 2 h 119"/>
                <a:gd name="T46" fmla="*/ 539 w 1207"/>
                <a:gd name="T47" fmla="*/ 96 h 119"/>
                <a:gd name="T48" fmla="*/ 553 w 1207"/>
                <a:gd name="T49" fmla="*/ 2 h 119"/>
                <a:gd name="T50" fmla="*/ 612 w 1207"/>
                <a:gd name="T51" fmla="*/ 77 h 119"/>
                <a:gd name="T52" fmla="*/ 598 w 1207"/>
                <a:gd name="T53" fmla="*/ 117 h 119"/>
                <a:gd name="T54" fmla="*/ 612 w 1207"/>
                <a:gd name="T55" fmla="*/ 2 h 119"/>
                <a:gd name="T56" fmla="*/ 670 w 1207"/>
                <a:gd name="T57" fmla="*/ 2 h 119"/>
                <a:gd name="T58" fmla="*/ 642 w 1207"/>
                <a:gd name="T59" fmla="*/ 48 h 119"/>
                <a:gd name="T60" fmla="*/ 674 w 1207"/>
                <a:gd name="T61" fmla="*/ 117 h 119"/>
                <a:gd name="T62" fmla="*/ 612 w 1207"/>
                <a:gd name="T63" fmla="*/ 77 h 119"/>
                <a:gd name="T64" fmla="*/ 723 w 1207"/>
                <a:gd name="T65" fmla="*/ 117 h 119"/>
                <a:gd name="T66" fmla="*/ 737 w 1207"/>
                <a:gd name="T67" fmla="*/ 2 h 119"/>
                <a:gd name="T68" fmla="*/ 796 w 1207"/>
                <a:gd name="T69" fmla="*/ 104 h 119"/>
                <a:gd name="T70" fmla="*/ 847 w 1207"/>
                <a:gd name="T71" fmla="*/ 117 h 119"/>
                <a:gd name="T72" fmla="*/ 833 w 1207"/>
                <a:gd name="T73" fmla="*/ 2 h 119"/>
                <a:gd name="T74" fmla="*/ 847 w 1207"/>
                <a:gd name="T75" fmla="*/ 117 h 119"/>
                <a:gd name="T76" fmla="*/ 880 w 1207"/>
                <a:gd name="T77" fmla="*/ 81 h 119"/>
                <a:gd name="T78" fmla="*/ 918 w 1207"/>
                <a:gd name="T79" fmla="*/ 106 h 119"/>
                <a:gd name="T80" fmla="*/ 943 w 1207"/>
                <a:gd name="T81" fmla="*/ 2 h 119"/>
                <a:gd name="T82" fmla="*/ 957 w 1207"/>
                <a:gd name="T83" fmla="*/ 78 h 119"/>
                <a:gd name="T84" fmla="*/ 1013 w 1207"/>
                <a:gd name="T85" fmla="*/ 77 h 119"/>
                <a:gd name="T86" fmla="*/ 999 w 1207"/>
                <a:gd name="T87" fmla="*/ 117 h 119"/>
                <a:gd name="T88" fmla="*/ 1013 w 1207"/>
                <a:gd name="T89" fmla="*/ 2 h 119"/>
                <a:gd name="T90" fmla="*/ 1071 w 1207"/>
                <a:gd name="T91" fmla="*/ 2 h 119"/>
                <a:gd name="T92" fmla="*/ 1043 w 1207"/>
                <a:gd name="T93" fmla="*/ 48 h 119"/>
                <a:gd name="T94" fmla="*/ 1075 w 1207"/>
                <a:gd name="T95" fmla="*/ 117 h 119"/>
                <a:gd name="T96" fmla="*/ 1013 w 1207"/>
                <a:gd name="T97" fmla="*/ 77 h 119"/>
                <a:gd name="T98" fmla="*/ 1207 w 1207"/>
                <a:gd name="T99" fmla="*/ 16 h 119"/>
                <a:gd name="T100" fmla="*/ 1139 w 1207"/>
                <a:gd name="T101" fmla="*/ 51 h 119"/>
                <a:gd name="T102" fmla="*/ 1200 w 1207"/>
                <a:gd name="T103" fmla="*/ 64 h 119"/>
                <a:gd name="T104" fmla="*/ 1139 w 1207"/>
                <a:gd name="T105" fmla="*/ 104 h 119"/>
                <a:gd name="T106" fmla="*/ 1207 w 1207"/>
                <a:gd name="T107" fmla="*/ 117 h 119"/>
                <a:gd name="T108" fmla="*/ 1125 w 1207"/>
                <a:gd name="T109" fmla="*/ 2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207" h="119">
                  <a:moveTo>
                    <a:pt x="14" y="77"/>
                  </a:moveTo>
                  <a:cubicBezTo>
                    <a:pt x="14" y="117"/>
                    <a:pt x="14" y="117"/>
                    <a:pt x="14" y="117"/>
                  </a:cubicBezTo>
                  <a:cubicBezTo>
                    <a:pt x="0" y="117"/>
                    <a:pt x="0" y="117"/>
                    <a:pt x="0" y="117"/>
                  </a:cubicBezTo>
                  <a:cubicBezTo>
                    <a:pt x="0" y="2"/>
                    <a:pt x="0" y="2"/>
                    <a:pt x="0" y="2"/>
                  </a:cubicBezTo>
                  <a:cubicBezTo>
                    <a:pt x="14" y="2"/>
                    <a:pt x="14" y="2"/>
                    <a:pt x="14" y="2"/>
                  </a:cubicBezTo>
                  <a:cubicBezTo>
                    <a:pt x="14" y="59"/>
                    <a:pt x="14" y="59"/>
                    <a:pt x="14" y="59"/>
                  </a:cubicBezTo>
                  <a:cubicBezTo>
                    <a:pt x="72" y="2"/>
                    <a:pt x="72" y="2"/>
                    <a:pt x="72" y="2"/>
                  </a:cubicBezTo>
                  <a:cubicBezTo>
                    <a:pt x="92" y="2"/>
                    <a:pt x="92" y="2"/>
                    <a:pt x="92" y="2"/>
                  </a:cubicBezTo>
                  <a:cubicBezTo>
                    <a:pt x="44" y="48"/>
                    <a:pt x="44" y="48"/>
                    <a:pt x="44" y="48"/>
                  </a:cubicBezTo>
                  <a:cubicBezTo>
                    <a:pt x="62" y="72"/>
                    <a:pt x="62" y="72"/>
                    <a:pt x="62" y="72"/>
                  </a:cubicBezTo>
                  <a:cubicBezTo>
                    <a:pt x="94" y="117"/>
                    <a:pt x="94" y="117"/>
                    <a:pt x="94" y="117"/>
                  </a:cubicBezTo>
                  <a:cubicBezTo>
                    <a:pt x="76" y="117"/>
                    <a:pt x="76" y="117"/>
                    <a:pt x="76" y="117"/>
                  </a:cubicBezTo>
                  <a:cubicBezTo>
                    <a:pt x="34" y="58"/>
                    <a:pt x="34" y="58"/>
                    <a:pt x="34" y="58"/>
                  </a:cubicBezTo>
                  <a:lnTo>
                    <a:pt x="14" y="77"/>
                  </a:lnTo>
                  <a:close/>
                  <a:moveTo>
                    <a:pt x="226" y="59"/>
                  </a:moveTo>
                  <a:cubicBezTo>
                    <a:pt x="226" y="93"/>
                    <a:pt x="201" y="119"/>
                    <a:pt x="169" y="119"/>
                  </a:cubicBezTo>
                  <a:cubicBezTo>
                    <a:pt x="138" y="119"/>
                    <a:pt x="113" y="93"/>
                    <a:pt x="113" y="59"/>
                  </a:cubicBezTo>
                  <a:cubicBezTo>
                    <a:pt x="113" y="26"/>
                    <a:pt x="138" y="0"/>
                    <a:pt x="169" y="0"/>
                  </a:cubicBezTo>
                  <a:cubicBezTo>
                    <a:pt x="201" y="0"/>
                    <a:pt x="226" y="25"/>
                    <a:pt x="226" y="59"/>
                  </a:cubicBezTo>
                  <a:close/>
                  <a:moveTo>
                    <a:pt x="212" y="59"/>
                  </a:moveTo>
                  <a:cubicBezTo>
                    <a:pt x="212" y="33"/>
                    <a:pt x="194" y="13"/>
                    <a:pt x="169" y="13"/>
                  </a:cubicBezTo>
                  <a:cubicBezTo>
                    <a:pt x="146" y="13"/>
                    <a:pt x="126" y="33"/>
                    <a:pt x="126" y="59"/>
                  </a:cubicBezTo>
                  <a:cubicBezTo>
                    <a:pt x="126" y="85"/>
                    <a:pt x="146" y="106"/>
                    <a:pt x="169" y="106"/>
                  </a:cubicBezTo>
                  <a:cubicBezTo>
                    <a:pt x="193" y="106"/>
                    <a:pt x="212" y="85"/>
                    <a:pt x="212" y="59"/>
                  </a:cubicBezTo>
                  <a:close/>
                  <a:moveTo>
                    <a:pt x="356" y="117"/>
                  </a:moveTo>
                  <a:cubicBezTo>
                    <a:pt x="340" y="117"/>
                    <a:pt x="340" y="117"/>
                    <a:pt x="340" y="117"/>
                  </a:cubicBezTo>
                  <a:cubicBezTo>
                    <a:pt x="279" y="24"/>
                    <a:pt x="279" y="24"/>
                    <a:pt x="279" y="24"/>
                  </a:cubicBezTo>
                  <a:cubicBezTo>
                    <a:pt x="279" y="117"/>
                    <a:pt x="279" y="117"/>
                    <a:pt x="279" y="117"/>
                  </a:cubicBezTo>
                  <a:cubicBezTo>
                    <a:pt x="264" y="117"/>
                    <a:pt x="264" y="117"/>
                    <a:pt x="264" y="117"/>
                  </a:cubicBezTo>
                  <a:cubicBezTo>
                    <a:pt x="264" y="2"/>
                    <a:pt x="264" y="2"/>
                    <a:pt x="264" y="2"/>
                  </a:cubicBezTo>
                  <a:cubicBezTo>
                    <a:pt x="280" y="2"/>
                    <a:pt x="280" y="2"/>
                    <a:pt x="280" y="2"/>
                  </a:cubicBezTo>
                  <a:cubicBezTo>
                    <a:pt x="342" y="96"/>
                    <a:pt x="342" y="96"/>
                    <a:pt x="342" y="96"/>
                  </a:cubicBezTo>
                  <a:cubicBezTo>
                    <a:pt x="342" y="2"/>
                    <a:pt x="342" y="2"/>
                    <a:pt x="342" y="2"/>
                  </a:cubicBezTo>
                  <a:cubicBezTo>
                    <a:pt x="356" y="2"/>
                    <a:pt x="356" y="2"/>
                    <a:pt x="356" y="2"/>
                  </a:cubicBezTo>
                  <a:lnTo>
                    <a:pt x="356" y="117"/>
                  </a:lnTo>
                  <a:close/>
                  <a:moveTo>
                    <a:pt x="416" y="117"/>
                  </a:moveTo>
                  <a:cubicBezTo>
                    <a:pt x="402" y="117"/>
                    <a:pt x="402" y="117"/>
                    <a:pt x="402" y="117"/>
                  </a:cubicBezTo>
                  <a:cubicBezTo>
                    <a:pt x="402" y="2"/>
                    <a:pt x="402" y="2"/>
                    <a:pt x="402" y="2"/>
                  </a:cubicBezTo>
                  <a:cubicBezTo>
                    <a:pt x="416" y="2"/>
                    <a:pt x="416" y="2"/>
                    <a:pt x="416" y="2"/>
                  </a:cubicBezTo>
                  <a:lnTo>
                    <a:pt x="416" y="117"/>
                  </a:lnTo>
                  <a:close/>
                  <a:moveTo>
                    <a:pt x="553" y="117"/>
                  </a:moveTo>
                  <a:cubicBezTo>
                    <a:pt x="537" y="117"/>
                    <a:pt x="537" y="117"/>
                    <a:pt x="537" y="117"/>
                  </a:cubicBezTo>
                  <a:cubicBezTo>
                    <a:pt x="475" y="24"/>
                    <a:pt x="475" y="24"/>
                    <a:pt x="475" y="24"/>
                  </a:cubicBezTo>
                  <a:cubicBezTo>
                    <a:pt x="475" y="117"/>
                    <a:pt x="475" y="117"/>
                    <a:pt x="475" y="117"/>
                  </a:cubicBezTo>
                  <a:cubicBezTo>
                    <a:pt x="461" y="117"/>
                    <a:pt x="461" y="117"/>
                    <a:pt x="461" y="117"/>
                  </a:cubicBezTo>
                  <a:cubicBezTo>
                    <a:pt x="461" y="2"/>
                    <a:pt x="461" y="2"/>
                    <a:pt x="461" y="2"/>
                  </a:cubicBezTo>
                  <a:cubicBezTo>
                    <a:pt x="477" y="2"/>
                    <a:pt x="477" y="2"/>
                    <a:pt x="477" y="2"/>
                  </a:cubicBezTo>
                  <a:cubicBezTo>
                    <a:pt x="539" y="96"/>
                    <a:pt x="539" y="96"/>
                    <a:pt x="539" y="96"/>
                  </a:cubicBezTo>
                  <a:cubicBezTo>
                    <a:pt x="539" y="2"/>
                    <a:pt x="539" y="2"/>
                    <a:pt x="539" y="2"/>
                  </a:cubicBezTo>
                  <a:cubicBezTo>
                    <a:pt x="553" y="2"/>
                    <a:pt x="553" y="2"/>
                    <a:pt x="553" y="2"/>
                  </a:cubicBezTo>
                  <a:lnTo>
                    <a:pt x="553" y="117"/>
                  </a:lnTo>
                  <a:close/>
                  <a:moveTo>
                    <a:pt x="612" y="77"/>
                  </a:moveTo>
                  <a:cubicBezTo>
                    <a:pt x="612" y="117"/>
                    <a:pt x="612" y="117"/>
                    <a:pt x="612" y="117"/>
                  </a:cubicBezTo>
                  <a:cubicBezTo>
                    <a:pt x="598" y="117"/>
                    <a:pt x="598" y="117"/>
                    <a:pt x="598" y="117"/>
                  </a:cubicBezTo>
                  <a:cubicBezTo>
                    <a:pt x="598" y="2"/>
                    <a:pt x="598" y="2"/>
                    <a:pt x="598" y="2"/>
                  </a:cubicBezTo>
                  <a:cubicBezTo>
                    <a:pt x="612" y="2"/>
                    <a:pt x="612" y="2"/>
                    <a:pt x="612" y="2"/>
                  </a:cubicBezTo>
                  <a:cubicBezTo>
                    <a:pt x="612" y="59"/>
                    <a:pt x="612" y="59"/>
                    <a:pt x="612" y="59"/>
                  </a:cubicBezTo>
                  <a:cubicBezTo>
                    <a:pt x="670" y="2"/>
                    <a:pt x="670" y="2"/>
                    <a:pt x="670" y="2"/>
                  </a:cubicBezTo>
                  <a:cubicBezTo>
                    <a:pt x="689" y="2"/>
                    <a:pt x="689" y="2"/>
                    <a:pt x="689" y="2"/>
                  </a:cubicBezTo>
                  <a:cubicBezTo>
                    <a:pt x="642" y="48"/>
                    <a:pt x="642" y="48"/>
                    <a:pt x="642" y="48"/>
                  </a:cubicBezTo>
                  <a:cubicBezTo>
                    <a:pt x="691" y="117"/>
                    <a:pt x="691" y="117"/>
                    <a:pt x="691" y="117"/>
                  </a:cubicBezTo>
                  <a:cubicBezTo>
                    <a:pt x="674" y="117"/>
                    <a:pt x="674" y="117"/>
                    <a:pt x="674" y="117"/>
                  </a:cubicBezTo>
                  <a:cubicBezTo>
                    <a:pt x="632" y="58"/>
                    <a:pt x="632" y="58"/>
                    <a:pt x="632" y="58"/>
                  </a:cubicBezTo>
                  <a:lnTo>
                    <a:pt x="612" y="77"/>
                  </a:lnTo>
                  <a:close/>
                  <a:moveTo>
                    <a:pt x="796" y="117"/>
                  </a:moveTo>
                  <a:cubicBezTo>
                    <a:pt x="723" y="117"/>
                    <a:pt x="723" y="117"/>
                    <a:pt x="723" y="117"/>
                  </a:cubicBezTo>
                  <a:cubicBezTo>
                    <a:pt x="723" y="2"/>
                    <a:pt x="723" y="2"/>
                    <a:pt x="723" y="2"/>
                  </a:cubicBezTo>
                  <a:cubicBezTo>
                    <a:pt x="737" y="2"/>
                    <a:pt x="737" y="2"/>
                    <a:pt x="737" y="2"/>
                  </a:cubicBezTo>
                  <a:cubicBezTo>
                    <a:pt x="737" y="104"/>
                    <a:pt x="737" y="104"/>
                    <a:pt x="737" y="104"/>
                  </a:cubicBezTo>
                  <a:cubicBezTo>
                    <a:pt x="796" y="104"/>
                    <a:pt x="796" y="104"/>
                    <a:pt x="796" y="104"/>
                  </a:cubicBezTo>
                  <a:lnTo>
                    <a:pt x="796" y="117"/>
                  </a:lnTo>
                  <a:close/>
                  <a:moveTo>
                    <a:pt x="847" y="117"/>
                  </a:moveTo>
                  <a:cubicBezTo>
                    <a:pt x="833" y="117"/>
                    <a:pt x="833" y="117"/>
                    <a:pt x="833" y="117"/>
                  </a:cubicBezTo>
                  <a:cubicBezTo>
                    <a:pt x="833" y="2"/>
                    <a:pt x="833" y="2"/>
                    <a:pt x="833" y="2"/>
                  </a:cubicBezTo>
                  <a:cubicBezTo>
                    <a:pt x="847" y="2"/>
                    <a:pt x="847" y="2"/>
                    <a:pt x="847" y="2"/>
                  </a:cubicBezTo>
                  <a:lnTo>
                    <a:pt x="847" y="117"/>
                  </a:lnTo>
                  <a:close/>
                  <a:moveTo>
                    <a:pt x="918" y="119"/>
                  </a:moveTo>
                  <a:cubicBezTo>
                    <a:pt x="896" y="119"/>
                    <a:pt x="880" y="102"/>
                    <a:pt x="880" y="81"/>
                  </a:cubicBezTo>
                  <a:cubicBezTo>
                    <a:pt x="894" y="81"/>
                    <a:pt x="894" y="81"/>
                    <a:pt x="894" y="81"/>
                  </a:cubicBezTo>
                  <a:cubicBezTo>
                    <a:pt x="894" y="94"/>
                    <a:pt x="903" y="106"/>
                    <a:pt x="918" y="106"/>
                  </a:cubicBezTo>
                  <a:cubicBezTo>
                    <a:pt x="935" y="106"/>
                    <a:pt x="943" y="95"/>
                    <a:pt x="943" y="78"/>
                  </a:cubicBezTo>
                  <a:cubicBezTo>
                    <a:pt x="943" y="2"/>
                    <a:pt x="943" y="2"/>
                    <a:pt x="943" y="2"/>
                  </a:cubicBezTo>
                  <a:cubicBezTo>
                    <a:pt x="957" y="2"/>
                    <a:pt x="957" y="2"/>
                    <a:pt x="957" y="2"/>
                  </a:cubicBezTo>
                  <a:cubicBezTo>
                    <a:pt x="957" y="78"/>
                    <a:pt x="957" y="78"/>
                    <a:pt x="957" y="78"/>
                  </a:cubicBezTo>
                  <a:cubicBezTo>
                    <a:pt x="957" y="102"/>
                    <a:pt x="943" y="119"/>
                    <a:pt x="918" y="119"/>
                  </a:cubicBezTo>
                  <a:close/>
                  <a:moveTo>
                    <a:pt x="1013" y="77"/>
                  </a:moveTo>
                  <a:cubicBezTo>
                    <a:pt x="1013" y="117"/>
                    <a:pt x="1013" y="117"/>
                    <a:pt x="1013" y="117"/>
                  </a:cubicBezTo>
                  <a:cubicBezTo>
                    <a:pt x="999" y="117"/>
                    <a:pt x="999" y="117"/>
                    <a:pt x="999" y="117"/>
                  </a:cubicBezTo>
                  <a:cubicBezTo>
                    <a:pt x="999" y="2"/>
                    <a:pt x="999" y="2"/>
                    <a:pt x="999" y="2"/>
                  </a:cubicBezTo>
                  <a:cubicBezTo>
                    <a:pt x="1013" y="2"/>
                    <a:pt x="1013" y="2"/>
                    <a:pt x="1013" y="2"/>
                  </a:cubicBezTo>
                  <a:cubicBezTo>
                    <a:pt x="1013" y="59"/>
                    <a:pt x="1013" y="59"/>
                    <a:pt x="1013" y="59"/>
                  </a:cubicBezTo>
                  <a:cubicBezTo>
                    <a:pt x="1071" y="2"/>
                    <a:pt x="1071" y="2"/>
                    <a:pt x="1071" y="2"/>
                  </a:cubicBezTo>
                  <a:cubicBezTo>
                    <a:pt x="1091" y="2"/>
                    <a:pt x="1091" y="2"/>
                    <a:pt x="1091" y="2"/>
                  </a:cubicBezTo>
                  <a:cubicBezTo>
                    <a:pt x="1043" y="48"/>
                    <a:pt x="1043" y="48"/>
                    <a:pt x="1043" y="48"/>
                  </a:cubicBezTo>
                  <a:cubicBezTo>
                    <a:pt x="1093" y="117"/>
                    <a:pt x="1093" y="117"/>
                    <a:pt x="1093" y="117"/>
                  </a:cubicBezTo>
                  <a:cubicBezTo>
                    <a:pt x="1075" y="117"/>
                    <a:pt x="1075" y="117"/>
                    <a:pt x="1075" y="117"/>
                  </a:cubicBezTo>
                  <a:cubicBezTo>
                    <a:pt x="1033" y="58"/>
                    <a:pt x="1033" y="58"/>
                    <a:pt x="1033" y="58"/>
                  </a:cubicBezTo>
                  <a:lnTo>
                    <a:pt x="1013" y="77"/>
                  </a:lnTo>
                  <a:close/>
                  <a:moveTo>
                    <a:pt x="1207" y="2"/>
                  </a:moveTo>
                  <a:cubicBezTo>
                    <a:pt x="1207" y="16"/>
                    <a:pt x="1207" y="16"/>
                    <a:pt x="1207" y="16"/>
                  </a:cubicBezTo>
                  <a:cubicBezTo>
                    <a:pt x="1139" y="16"/>
                    <a:pt x="1139" y="16"/>
                    <a:pt x="1139" y="16"/>
                  </a:cubicBezTo>
                  <a:cubicBezTo>
                    <a:pt x="1139" y="51"/>
                    <a:pt x="1139" y="51"/>
                    <a:pt x="1139" y="51"/>
                  </a:cubicBezTo>
                  <a:cubicBezTo>
                    <a:pt x="1200" y="51"/>
                    <a:pt x="1200" y="51"/>
                    <a:pt x="1200" y="51"/>
                  </a:cubicBezTo>
                  <a:cubicBezTo>
                    <a:pt x="1200" y="64"/>
                    <a:pt x="1200" y="64"/>
                    <a:pt x="1200" y="64"/>
                  </a:cubicBezTo>
                  <a:cubicBezTo>
                    <a:pt x="1139" y="64"/>
                    <a:pt x="1139" y="64"/>
                    <a:pt x="1139" y="64"/>
                  </a:cubicBezTo>
                  <a:cubicBezTo>
                    <a:pt x="1139" y="104"/>
                    <a:pt x="1139" y="104"/>
                    <a:pt x="1139" y="104"/>
                  </a:cubicBezTo>
                  <a:cubicBezTo>
                    <a:pt x="1207" y="104"/>
                    <a:pt x="1207" y="104"/>
                    <a:pt x="1207" y="104"/>
                  </a:cubicBezTo>
                  <a:cubicBezTo>
                    <a:pt x="1207" y="117"/>
                    <a:pt x="1207" y="117"/>
                    <a:pt x="1207" y="117"/>
                  </a:cubicBezTo>
                  <a:cubicBezTo>
                    <a:pt x="1125" y="117"/>
                    <a:pt x="1125" y="117"/>
                    <a:pt x="1125" y="117"/>
                  </a:cubicBezTo>
                  <a:cubicBezTo>
                    <a:pt x="1125" y="2"/>
                    <a:pt x="1125" y="2"/>
                    <a:pt x="1125" y="2"/>
                  </a:cubicBezTo>
                  <a:lnTo>
                    <a:pt x="1207" y="2"/>
                  </a:lnTo>
                  <a:close/>
                </a:path>
              </a:pathLst>
            </a:custGeom>
            <a:solidFill>
              <a:srgbClr val="1F1D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dirty="0"/>
            </a:p>
          </p:txBody>
        </p:sp>
      </p:grpSp>
    </p:spTree>
    <p:extLst>
      <p:ext uri="{BB962C8B-B14F-4D97-AF65-F5344CB8AC3E}">
        <p14:creationId xmlns:p14="http://schemas.microsoft.com/office/powerpoint/2010/main" val="10190543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Titel, kader (Schoenen- Paars)">
    <p:spTree>
      <p:nvGrpSpPr>
        <p:cNvPr id="1" name=""/>
        <p:cNvGrpSpPr/>
        <p:nvPr/>
      </p:nvGrpSpPr>
      <p:grpSpPr>
        <a:xfrm>
          <a:off x="0" y="0"/>
          <a:ext cx="0" cy="0"/>
          <a:chOff x="0" y="0"/>
          <a:chExt cx="0" cy="0"/>
        </a:xfrm>
      </p:grpSpPr>
      <p:sp>
        <p:nvSpPr>
          <p:cNvPr id="14" name="Freeform 6">
            <a:extLst>
              <a:ext uri="{FF2B5EF4-FFF2-40B4-BE49-F238E27FC236}">
                <a16:creationId xmlns:a16="http://schemas.microsoft.com/office/drawing/2014/main" id="{C0B59403-5536-4435-939D-05B8AA924960}"/>
              </a:ext>
            </a:extLst>
          </p:cNvPr>
          <p:cNvSpPr>
            <a:spLocks noSelect="1"/>
          </p:cNvSpPr>
          <p:nvPr userDrawn="1"/>
        </p:nvSpPr>
        <p:spPr bwMode="gray">
          <a:xfrm>
            <a:off x="0" y="0"/>
            <a:ext cx="12190026" cy="2116138"/>
          </a:xfrm>
          <a:custGeom>
            <a:avLst/>
            <a:gdLst>
              <a:gd name="T0" fmla="*/ 38393 w 38393"/>
              <a:gd name="T1" fmla="*/ 2295 h 6665"/>
              <a:gd name="T2" fmla="*/ 38393 w 38393"/>
              <a:gd name="T3" fmla="*/ 0 h 6665"/>
              <a:gd name="T4" fmla="*/ 0 w 38393"/>
              <a:gd name="T5" fmla="*/ 0 h 6665"/>
              <a:gd name="T6" fmla="*/ 0 w 38393"/>
              <a:gd name="T7" fmla="*/ 4008 h 6665"/>
              <a:gd name="T8" fmla="*/ 38393 w 38393"/>
              <a:gd name="T9" fmla="*/ 2295 h 6665"/>
            </a:gdLst>
            <a:ahLst/>
            <a:cxnLst>
              <a:cxn ang="0">
                <a:pos x="T0" y="T1"/>
              </a:cxn>
              <a:cxn ang="0">
                <a:pos x="T2" y="T3"/>
              </a:cxn>
              <a:cxn ang="0">
                <a:pos x="T4" y="T5"/>
              </a:cxn>
              <a:cxn ang="0">
                <a:pos x="T6" y="T7"/>
              </a:cxn>
              <a:cxn ang="0">
                <a:pos x="T8" y="T9"/>
              </a:cxn>
            </a:cxnLst>
            <a:rect l="0" t="0" r="r" b="b"/>
            <a:pathLst>
              <a:path w="38393" h="6665">
                <a:moveTo>
                  <a:pt x="38393" y="2295"/>
                </a:moveTo>
                <a:cubicBezTo>
                  <a:pt x="38393" y="0"/>
                  <a:pt x="38393" y="0"/>
                  <a:pt x="38393" y="0"/>
                </a:cubicBezTo>
                <a:cubicBezTo>
                  <a:pt x="0" y="0"/>
                  <a:pt x="0" y="0"/>
                  <a:pt x="0" y="0"/>
                </a:cubicBezTo>
                <a:cubicBezTo>
                  <a:pt x="0" y="4008"/>
                  <a:pt x="0" y="4008"/>
                  <a:pt x="0" y="4008"/>
                </a:cubicBezTo>
                <a:cubicBezTo>
                  <a:pt x="12039" y="6665"/>
                  <a:pt x="31167" y="3628"/>
                  <a:pt x="38393" y="2295"/>
                </a:cubicBezTo>
                <a:close/>
              </a:path>
            </a:pathLst>
          </a:custGeom>
          <a:solidFill>
            <a:srgbClr val="9A61A4"/>
          </a:solidFill>
          <a:ln>
            <a:noFill/>
          </a:ln>
        </p:spPr>
        <p:txBody>
          <a:bodyPr vert="horz" wrap="square" lIns="91416" tIns="45708" rIns="91416" bIns="45708" numCol="1" anchor="t" anchorCtr="0" compatLnSpc="1">
            <a:prstTxWarp prst="textNoShape">
              <a:avLst/>
            </a:prstTxWarp>
          </a:bodyPr>
          <a:lstStyle/>
          <a:p>
            <a:endParaRPr lang="nl-NL" dirty="0"/>
          </a:p>
        </p:txBody>
      </p:sp>
      <p:sp>
        <p:nvSpPr>
          <p:cNvPr id="2" name="Titel 1"/>
          <p:cNvSpPr>
            <a:spLocks noGrp="1" noSelect="1"/>
          </p:cNvSpPr>
          <p:nvPr>
            <p:ph type="title" hasCustomPrompt="1"/>
          </p:nvPr>
        </p:nvSpPr>
        <p:spPr bwMode="gray">
          <a:xfrm>
            <a:off x="624077" y="492556"/>
            <a:ext cx="1285225" cy="534240"/>
          </a:xfrm>
        </p:spPr>
        <p:txBody>
          <a:bodyPr/>
          <a:lstStyle/>
          <a:p>
            <a:r>
              <a:rPr lang="nl-NL" noProof="1"/>
              <a:t>[Titel]</a:t>
            </a:r>
          </a:p>
        </p:txBody>
      </p:sp>
      <p:sp>
        <p:nvSpPr>
          <p:cNvPr id="3" name="***Tijdelijke aanduiding voor inhoud 2"/>
          <p:cNvSpPr>
            <a:spLocks noGrp="1" noSelect="1"/>
          </p:cNvSpPr>
          <p:nvPr>
            <p:ph idx="1" hasCustomPrompt="1"/>
          </p:nvPr>
        </p:nvSpPr>
        <p:spPr bwMode="gray">
          <a:xfrm>
            <a:off x="624000" y="1898796"/>
            <a:ext cx="10077376" cy="3628800"/>
          </a:xfrm>
          <a:prstGeom prst="rect">
            <a:avLst/>
          </a:prstGeom>
        </p:spPr>
        <p:txBody>
          <a:bodyPr/>
          <a:lstStyle>
            <a:lvl1pPr>
              <a:defRPr baseline="0"/>
            </a:lvl1pPr>
          </a:lstStyle>
          <a:p>
            <a:pPr lvl="0"/>
            <a:r>
              <a:rPr lang="nl-NL" noProof="1"/>
              <a:t>[Typ tekst of klik op een pictogram om een object in te voegen]</a:t>
            </a:r>
          </a:p>
        </p:txBody>
      </p:sp>
      <p:sp>
        <p:nvSpPr>
          <p:cNvPr id="13" name="Rechthoek 12"/>
          <p:cNvSpPr>
            <a:spLocks noSelect="1"/>
          </p:cNvSpPr>
          <p:nvPr userDrawn="1"/>
        </p:nvSpPr>
        <p:spPr>
          <a:xfrm>
            <a:off x="-1871512" y="152636"/>
            <a:ext cx="1799531" cy="82809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r>
              <a:rPr lang="nl-NL" sz="1200" dirty="0">
                <a:solidFill>
                  <a:schemeClr val="tx1"/>
                </a:solidFill>
              </a:rPr>
              <a:t>De arcering groeit mee met de tekst</a:t>
            </a:r>
            <a:r>
              <a:rPr lang="nl-NL" sz="1200" baseline="0" dirty="0">
                <a:solidFill>
                  <a:schemeClr val="tx1"/>
                </a:solidFill>
              </a:rPr>
              <a:t>. </a:t>
            </a:r>
            <a:r>
              <a:rPr lang="nl-NL" sz="1200" dirty="0">
                <a:solidFill>
                  <a:schemeClr val="tx1"/>
                </a:solidFill>
              </a:rPr>
              <a:t>Geef geen enters in de gearceerde vlakken.</a:t>
            </a:r>
          </a:p>
        </p:txBody>
      </p:sp>
      <p:sp>
        <p:nvSpPr>
          <p:cNvPr id="5" name="Date Placeholder 4"/>
          <p:cNvSpPr>
            <a:spLocks noGrp="1" noSelect="1"/>
          </p:cNvSpPr>
          <p:nvPr>
            <p:ph type="dt" sz="half" idx="15"/>
          </p:nvPr>
        </p:nvSpPr>
        <p:spPr/>
        <p:txBody>
          <a:bodyPr/>
          <a:lstStyle/>
          <a:p>
            <a:pPr algn="r"/>
            <a:fld id="{81D931AC-EF43-43F7-9E99-CEDAD016472D}" type="datetime1">
              <a:rPr lang="nl-NL" noProof="1" smtClean="0"/>
              <a:t>27-5-2026</a:t>
            </a:fld>
            <a:r>
              <a:rPr lang="nl-NL" noProof="1"/>
              <a:t> |</a:t>
            </a:r>
          </a:p>
        </p:txBody>
      </p:sp>
      <p:sp>
        <p:nvSpPr>
          <p:cNvPr id="6" name="Footer Placeholder 5"/>
          <p:cNvSpPr>
            <a:spLocks noGrp="1" noSelect="1"/>
          </p:cNvSpPr>
          <p:nvPr>
            <p:ph type="ftr" sz="quarter" idx="16"/>
          </p:nvPr>
        </p:nvSpPr>
        <p:spPr/>
        <p:txBody>
          <a:bodyPr/>
          <a:lstStyle/>
          <a:p>
            <a:pPr algn="l"/>
            <a:endParaRPr lang="nl-NL" noProof="1"/>
          </a:p>
        </p:txBody>
      </p:sp>
      <p:grpSp>
        <p:nvGrpSpPr>
          <p:cNvPr id="24" name="Group 4">
            <a:extLst>
              <a:ext uri="{FF2B5EF4-FFF2-40B4-BE49-F238E27FC236}">
                <a16:creationId xmlns:a16="http://schemas.microsoft.com/office/drawing/2014/main" id="{25639BF2-667F-4540-82D2-262E8F6B24DB}"/>
              </a:ext>
            </a:extLst>
          </p:cNvPr>
          <p:cNvGrpSpPr>
            <a:grpSpLocks noSelect="1" noChangeAspect="1"/>
          </p:cNvGrpSpPr>
          <p:nvPr userDrawn="1"/>
        </p:nvGrpSpPr>
        <p:grpSpPr bwMode="auto">
          <a:xfrm>
            <a:off x="11071524" y="5635626"/>
            <a:ext cx="750693" cy="885825"/>
            <a:chOff x="6976" y="3550"/>
            <a:chExt cx="473" cy="558"/>
          </a:xfrm>
        </p:grpSpPr>
        <p:sp>
          <p:nvSpPr>
            <p:cNvPr id="25" name="Freeform 5">
              <a:extLst>
                <a:ext uri="{FF2B5EF4-FFF2-40B4-BE49-F238E27FC236}">
                  <a16:creationId xmlns:a16="http://schemas.microsoft.com/office/drawing/2014/main" id="{FA8A333F-D3A2-4A28-9369-A64B3D128AAE}"/>
                </a:ext>
              </a:extLst>
            </p:cNvPr>
            <p:cNvSpPr>
              <a:spLocks noSelect="1" noEditPoints="1"/>
            </p:cNvSpPr>
            <p:nvPr userDrawn="1"/>
          </p:nvSpPr>
          <p:spPr bwMode="auto">
            <a:xfrm>
              <a:off x="6976" y="4045"/>
              <a:ext cx="473" cy="63"/>
            </a:xfrm>
            <a:custGeom>
              <a:avLst/>
              <a:gdLst>
                <a:gd name="T0" fmla="*/ 0 w 2366"/>
                <a:gd name="T1" fmla="*/ 312 h 312"/>
                <a:gd name="T2" fmla="*/ 38 w 2366"/>
                <a:gd name="T3" fmla="*/ 0 h 312"/>
                <a:gd name="T4" fmla="*/ 437 w 2366"/>
                <a:gd name="T5" fmla="*/ 0 h 312"/>
                <a:gd name="T6" fmla="*/ 399 w 2366"/>
                <a:gd name="T7" fmla="*/ 253 h 312"/>
                <a:gd name="T8" fmla="*/ 189 w 2366"/>
                <a:gd name="T9" fmla="*/ 0 h 312"/>
                <a:gd name="T10" fmla="*/ 227 w 2366"/>
                <a:gd name="T11" fmla="*/ 312 h 312"/>
                <a:gd name="T12" fmla="*/ 395 w 2366"/>
                <a:gd name="T13" fmla="*/ 312 h 312"/>
                <a:gd name="T14" fmla="*/ 437 w 2366"/>
                <a:gd name="T15" fmla="*/ 0 h 312"/>
                <a:gd name="T16" fmla="*/ 816 w 2366"/>
                <a:gd name="T17" fmla="*/ 274 h 312"/>
                <a:gd name="T18" fmla="*/ 783 w 2366"/>
                <a:gd name="T19" fmla="*/ 170 h 312"/>
                <a:gd name="T20" fmla="*/ 724 w 2366"/>
                <a:gd name="T21" fmla="*/ 0 h 312"/>
                <a:gd name="T22" fmla="*/ 587 w 2366"/>
                <a:gd name="T23" fmla="*/ 312 h 312"/>
                <a:gd name="T24" fmla="*/ 625 w 2366"/>
                <a:gd name="T25" fmla="*/ 188 h 312"/>
                <a:gd name="T26" fmla="*/ 778 w 2366"/>
                <a:gd name="T27" fmla="*/ 235 h 312"/>
                <a:gd name="T28" fmla="*/ 784 w 2366"/>
                <a:gd name="T29" fmla="*/ 312 h 312"/>
                <a:gd name="T30" fmla="*/ 625 w 2366"/>
                <a:gd name="T31" fmla="*/ 152 h 312"/>
                <a:gd name="T32" fmla="*/ 724 w 2366"/>
                <a:gd name="T33" fmla="*/ 36 h 312"/>
                <a:gd name="T34" fmla="*/ 726 w 2366"/>
                <a:gd name="T35" fmla="*/ 152 h 312"/>
                <a:gd name="T36" fmla="*/ 961 w 2366"/>
                <a:gd name="T37" fmla="*/ 0 h 312"/>
                <a:gd name="T38" fmla="*/ 1184 w 2366"/>
                <a:gd name="T39" fmla="*/ 312 h 312"/>
                <a:gd name="T40" fmla="*/ 1000 w 2366"/>
                <a:gd name="T41" fmla="*/ 275 h 312"/>
                <a:gd name="T42" fmla="*/ 1166 w 2366"/>
                <a:gd name="T43" fmla="*/ 167 h 312"/>
                <a:gd name="T44" fmla="*/ 1000 w 2366"/>
                <a:gd name="T45" fmla="*/ 130 h 312"/>
                <a:gd name="T46" fmla="*/ 1184 w 2366"/>
                <a:gd name="T47" fmla="*/ 36 h 312"/>
                <a:gd name="T48" fmla="*/ 961 w 2366"/>
                <a:gd name="T49" fmla="*/ 0 h 312"/>
                <a:gd name="T50" fmla="*/ 1526 w 2366"/>
                <a:gd name="T51" fmla="*/ 0 h 312"/>
                <a:gd name="T52" fmla="*/ 1292 w 2366"/>
                <a:gd name="T53" fmla="*/ 36 h 312"/>
                <a:gd name="T54" fmla="*/ 1390 w 2366"/>
                <a:gd name="T55" fmla="*/ 312 h 312"/>
                <a:gd name="T56" fmla="*/ 1428 w 2366"/>
                <a:gd name="T57" fmla="*/ 36 h 312"/>
                <a:gd name="T58" fmla="*/ 1786 w 2366"/>
                <a:gd name="T59" fmla="*/ 221 h 312"/>
                <a:gd name="T60" fmla="*/ 1862 w 2366"/>
                <a:gd name="T61" fmla="*/ 312 h 312"/>
                <a:gd name="T62" fmla="*/ 1703 w 2366"/>
                <a:gd name="T63" fmla="*/ 0 h 312"/>
                <a:gd name="T64" fmla="*/ 1627 w 2366"/>
                <a:gd name="T65" fmla="*/ 312 h 312"/>
                <a:gd name="T66" fmla="*/ 1786 w 2366"/>
                <a:gd name="T67" fmla="*/ 221 h 312"/>
                <a:gd name="T68" fmla="*/ 1673 w 2366"/>
                <a:gd name="T69" fmla="*/ 185 h 312"/>
                <a:gd name="T70" fmla="*/ 1774 w 2366"/>
                <a:gd name="T71" fmla="*/ 185 h 312"/>
                <a:gd name="T72" fmla="*/ 1979 w 2366"/>
                <a:gd name="T73" fmla="*/ 0 h 312"/>
                <a:gd name="T74" fmla="*/ 2017 w 2366"/>
                <a:gd name="T75" fmla="*/ 312 h 312"/>
                <a:gd name="T76" fmla="*/ 2366 w 2366"/>
                <a:gd name="T77" fmla="*/ 275 h 312"/>
                <a:gd name="T78" fmla="*/ 2206 w 2366"/>
                <a:gd name="T79" fmla="*/ 0 h 312"/>
                <a:gd name="T80" fmla="*/ 2168 w 2366"/>
                <a:gd name="T81" fmla="*/ 312 h 312"/>
                <a:gd name="T82" fmla="*/ 2366 w 2366"/>
                <a:gd name="T83" fmla="*/ 275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366" h="312">
                  <a:moveTo>
                    <a:pt x="38" y="312"/>
                  </a:moveTo>
                  <a:cubicBezTo>
                    <a:pt x="0" y="312"/>
                    <a:pt x="0" y="312"/>
                    <a:pt x="0" y="312"/>
                  </a:cubicBezTo>
                  <a:cubicBezTo>
                    <a:pt x="0" y="0"/>
                    <a:pt x="0" y="0"/>
                    <a:pt x="0" y="0"/>
                  </a:cubicBezTo>
                  <a:cubicBezTo>
                    <a:pt x="38" y="0"/>
                    <a:pt x="38" y="0"/>
                    <a:pt x="38" y="0"/>
                  </a:cubicBezTo>
                  <a:lnTo>
                    <a:pt x="38" y="312"/>
                  </a:lnTo>
                  <a:close/>
                  <a:moveTo>
                    <a:pt x="437" y="0"/>
                  </a:moveTo>
                  <a:cubicBezTo>
                    <a:pt x="399" y="0"/>
                    <a:pt x="399" y="0"/>
                    <a:pt x="399" y="0"/>
                  </a:cubicBezTo>
                  <a:cubicBezTo>
                    <a:pt x="399" y="253"/>
                    <a:pt x="399" y="253"/>
                    <a:pt x="399" y="253"/>
                  </a:cubicBezTo>
                  <a:cubicBezTo>
                    <a:pt x="232" y="0"/>
                    <a:pt x="232" y="0"/>
                    <a:pt x="232" y="0"/>
                  </a:cubicBezTo>
                  <a:cubicBezTo>
                    <a:pt x="189" y="0"/>
                    <a:pt x="189" y="0"/>
                    <a:pt x="189" y="0"/>
                  </a:cubicBezTo>
                  <a:cubicBezTo>
                    <a:pt x="189" y="312"/>
                    <a:pt x="189" y="312"/>
                    <a:pt x="189" y="312"/>
                  </a:cubicBezTo>
                  <a:cubicBezTo>
                    <a:pt x="227" y="312"/>
                    <a:pt x="227" y="312"/>
                    <a:pt x="227" y="312"/>
                  </a:cubicBezTo>
                  <a:cubicBezTo>
                    <a:pt x="227" y="58"/>
                    <a:pt x="227" y="58"/>
                    <a:pt x="227" y="58"/>
                  </a:cubicBezTo>
                  <a:cubicBezTo>
                    <a:pt x="395" y="312"/>
                    <a:pt x="395" y="312"/>
                    <a:pt x="395" y="312"/>
                  </a:cubicBezTo>
                  <a:cubicBezTo>
                    <a:pt x="437" y="312"/>
                    <a:pt x="437" y="312"/>
                    <a:pt x="437" y="312"/>
                  </a:cubicBezTo>
                  <a:lnTo>
                    <a:pt x="437" y="0"/>
                  </a:lnTo>
                  <a:close/>
                  <a:moveTo>
                    <a:pt x="822" y="312"/>
                  </a:moveTo>
                  <a:cubicBezTo>
                    <a:pt x="819" y="303"/>
                    <a:pt x="816" y="286"/>
                    <a:pt x="816" y="274"/>
                  </a:cubicBezTo>
                  <a:cubicBezTo>
                    <a:pt x="816" y="235"/>
                    <a:pt x="816" y="235"/>
                    <a:pt x="816" y="235"/>
                  </a:cubicBezTo>
                  <a:cubicBezTo>
                    <a:pt x="816" y="204"/>
                    <a:pt x="804" y="182"/>
                    <a:pt x="783" y="170"/>
                  </a:cubicBezTo>
                  <a:cubicBezTo>
                    <a:pt x="809" y="154"/>
                    <a:pt x="825" y="127"/>
                    <a:pt x="825" y="94"/>
                  </a:cubicBezTo>
                  <a:cubicBezTo>
                    <a:pt x="825" y="38"/>
                    <a:pt x="788" y="0"/>
                    <a:pt x="724" y="0"/>
                  </a:cubicBezTo>
                  <a:cubicBezTo>
                    <a:pt x="587" y="0"/>
                    <a:pt x="587" y="0"/>
                    <a:pt x="587" y="0"/>
                  </a:cubicBezTo>
                  <a:cubicBezTo>
                    <a:pt x="587" y="312"/>
                    <a:pt x="587" y="312"/>
                    <a:pt x="587" y="312"/>
                  </a:cubicBezTo>
                  <a:cubicBezTo>
                    <a:pt x="625" y="312"/>
                    <a:pt x="625" y="312"/>
                    <a:pt x="625" y="312"/>
                  </a:cubicBezTo>
                  <a:cubicBezTo>
                    <a:pt x="625" y="188"/>
                    <a:pt x="625" y="188"/>
                    <a:pt x="625" y="188"/>
                  </a:cubicBezTo>
                  <a:cubicBezTo>
                    <a:pt x="727" y="188"/>
                    <a:pt x="727" y="188"/>
                    <a:pt x="727" y="188"/>
                  </a:cubicBezTo>
                  <a:cubicBezTo>
                    <a:pt x="762" y="188"/>
                    <a:pt x="778" y="205"/>
                    <a:pt x="778" y="235"/>
                  </a:cubicBezTo>
                  <a:cubicBezTo>
                    <a:pt x="778" y="278"/>
                    <a:pt x="778" y="278"/>
                    <a:pt x="778" y="278"/>
                  </a:cubicBezTo>
                  <a:cubicBezTo>
                    <a:pt x="778" y="292"/>
                    <a:pt x="780" y="303"/>
                    <a:pt x="784" y="312"/>
                  </a:cubicBezTo>
                  <a:cubicBezTo>
                    <a:pt x="822" y="312"/>
                    <a:pt x="822" y="312"/>
                    <a:pt x="822" y="312"/>
                  </a:cubicBezTo>
                  <a:moveTo>
                    <a:pt x="625" y="152"/>
                  </a:moveTo>
                  <a:cubicBezTo>
                    <a:pt x="625" y="36"/>
                    <a:pt x="625" y="36"/>
                    <a:pt x="625" y="36"/>
                  </a:cubicBezTo>
                  <a:cubicBezTo>
                    <a:pt x="724" y="36"/>
                    <a:pt x="724" y="36"/>
                    <a:pt x="724" y="36"/>
                  </a:cubicBezTo>
                  <a:cubicBezTo>
                    <a:pt x="763" y="36"/>
                    <a:pt x="787" y="54"/>
                    <a:pt x="787" y="94"/>
                  </a:cubicBezTo>
                  <a:cubicBezTo>
                    <a:pt x="787" y="130"/>
                    <a:pt x="763" y="152"/>
                    <a:pt x="726" y="152"/>
                  </a:cubicBezTo>
                  <a:lnTo>
                    <a:pt x="625" y="152"/>
                  </a:lnTo>
                  <a:close/>
                  <a:moveTo>
                    <a:pt x="961" y="0"/>
                  </a:moveTo>
                  <a:cubicBezTo>
                    <a:pt x="961" y="312"/>
                    <a:pt x="961" y="312"/>
                    <a:pt x="961" y="312"/>
                  </a:cubicBezTo>
                  <a:cubicBezTo>
                    <a:pt x="1184" y="312"/>
                    <a:pt x="1184" y="312"/>
                    <a:pt x="1184" y="312"/>
                  </a:cubicBezTo>
                  <a:cubicBezTo>
                    <a:pt x="1184" y="275"/>
                    <a:pt x="1184" y="275"/>
                    <a:pt x="1184" y="275"/>
                  </a:cubicBezTo>
                  <a:cubicBezTo>
                    <a:pt x="1000" y="275"/>
                    <a:pt x="1000" y="275"/>
                    <a:pt x="1000" y="275"/>
                  </a:cubicBezTo>
                  <a:cubicBezTo>
                    <a:pt x="1000" y="167"/>
                    <a:pt x="1000" y="167"/>
                    <a:pt x="1000" y="167"/>
                  </a:cubicBezTo>
                  <a:cubicBezTo>
                    <a:pt x="1166" y="167"/>
                    <a:pt x="1166" y="167"/>
                    <a:pt x="1166" y="167"/>
                  </a:cubicBezTo>
                  <a:cubicBezTo>
                    <a:pt x="1166" y="130"/>
                    <a:pt x="1166" y="130"/>
                    <a:pt x="1166" y="130"/>
                  </a:cubicBezTo>
                  <a:cubicBezTo>
                    <a:pt x="1000" y="130"/>
                    <a:pt x="1000" y="130"/>
                    <a:pt x="1000" y="130"/>
                  </a:cubicBezTo>
                  <a:cubicBezTo>
                    <a:pt x="1000" y="36"/>
                    <a:pt x="1000" y="36"/>
                    <a:pt x="1000" y="36"/>
                  </a:cubicBezTo>
                  <a:cubicBezTo>
                    <a:pt x="1184" y="36"/>
                    <a:pt x="1184" y="36"/>
                    <a:pt x="1184" y="36"/>
                  </a:cubicBezTo>
                  <a:cubicBezTo>
                    <a:pt x="1184" y="0"/>
                    <a:pt x="1184" y="0"/>
                    <a:pt x="1184" y="0"/>
                  </a:cubicBezTo>
                  <a:lnTo>
                    <a:pt x="961" y="0"/>
                  </a:lnTo>
                  <a:close/>
                  <a:moveTo>
                    <a:pt x="1526" y="36"/>
                  </a:moveTo>
                  <a:cubicBezTo>
                    <a:pt x="1526" y="0"/>
                    <a:pt x="1526" y="0"/>
                    <a:pt x="1526" y="0"/>
                  </a:cubicBezTo>
                  <a:cubicBezTo>
                    <a:pt x="1292" y="0"/>
                    <a:pt x="1292" y="0"/>
                    <a:pt x="1292" y="0"/>
                  </a:cubicBezTo>
                  <a:cubicBezTo>
                    <a:pt x="1292" y="36"/>
                    <a:pt x="1292" y="36"/>
                    <a:pt x="1292" y="36"/>
                  </a:cubicBezTo>
                  <a:cubicBezTo>
                    <a:pt x="1390" y="36"/>
                    <a:pt x="1390" y="36"/>
                    <a:pt x="1390" y="36"/>
                  </a:cubicBezTo>
                  <a:cubicBezTo>
                    <a:pt x="1390" y="312"/>
                    <a:pt x="1390" y="312"/>
                    <a:pt x="1390" y="312"/>
                  </a:cubicBezTo>
                  <a:cubicBezTo>
                    <a:pt x="1428" y="312"/>
                    <a:pt x="1428" y="312"/>
                    <a:pt x="1428" y="312"/>
                  </a:cubicBezTo>
                  <a:cubicBezTo>
                    <a:pt x="1428" y="36"/>
                    <a:pt x="1428" y="36"/>
                    <a:pt x="1428" y="36"/>
                  </a:cubicBezTo>
                  <a:lnTo>
                    <a:pt x="1526" y="36"/>
                  </a:lnTo>
                  <a:close/>
                  <a:moveTo>
                    <a:pt x="1786" y="221"/>
                  </a:moveTo>
                  <a:cubicBezTo>
                    <a:pt x="1819" y="312"/>
                    <a:pt x="1819" y="312"/>
                    <a:pt x="1819" y="312"/>
                  </a:cubicBezTo>
                  <a:cubicBezTo>
                    <a:pt x="1862" y="312"/>
                    <a:pt x="1862" y="312"/>
                    <a:pt x="1862" y="312"/>
                  </a:cubicBezTo>
                  <a:cubicBezTo>
                    <a:pt x="1746" y="0"/>
                    <a:pt x="1746" y="0"/>
                    <a:pt x="1746" y="0"/>
                  </a:cubicBezTo>
                  <a:cubicBezTo>
                    <a:pt x="1703" y="0"/>
                    <a:pt x="1703" y="0"/>
                    <a:pt x="1703" y="0"/>
                  </a:cubicBezTo>
                  <a:cubicBezTo>
                    <a:pt x="1586" y="312"/>
                    <a:pt x="1586" y="312"/>
                    <a:pt x="1586" y="312"/>
                  </a:cubicBezTo>
                  <a:cubicBezTo>
                    <a:pt x="1627" y="312"/>
                    <a:pt x="1627" y="312"/>
                    <a:pt x="1627" y="312"/>
                  </a:cubicBezTo>
                  <a:cubicBezTo>
                    <a:pt x="1660" y="221"/>
                    <a:pt x="1660" y="221"/>
                    <a:pt x="1660" y="221"/>
                  </a:cubicBezTo>
                  <a:lnTo>
                    <a:pt x="1786" y="221"/>
                  </a:lnTo>
                  <a:close/>
                  <a:moveTo>
                    <a:pt x="1774" y="185"/>
                  </a:moveTo>
                  <a:cubicBezTo>
                    <a:pt x="1673" y="185"/>
                    <a:pt x="1673" y="185"/>
                    <a:pt x="1673" y="185"/>
                  </a:cubicBezTo>
                  <a:cubicBezTo>
                    <a:pt x="1724" y="46"/>
                    <a:pt x="1724" y="46"/>
                    <a:pt x="1724" y="46"/>
                  </a:cubicBezTo>
                  <a:lnTo>
                    <a:pt x="1774" y="185"/>
                  </a:lnTo>
                  <a:close/>
                  <a:moveTo>
                    <a:pt x="2017" y="0"/>
                  </a:moveTo>
                  <a:cubicBezTo>
                    <a:pt x="1979" y="0"/>
                    <a:pt x="1979" y="0"/>
                    <a:pt x="1979" y="0"/>
                  </a:cubicBezTo>
                  <a:cubicBezTo>
                    <a:pt x="1979" y="312"/>
                    <a:pt x="1979" y="312"/>
                    <a:pt x="1979" y="312"/>
                  </a:cubicBezTo>
                  <a:cubicBezTo>
                    <a:pt x="2017" y="312"/>
                    <a:pt x="2017" y="312"/>
                    <a:pt x="2017" y="312"/>
                  </a:cubicBezTo>
                  <a:lnTo>
                    <a:pt x="2017" y="0"/>
                  </a:lnTo>
                  <a:close/>
                  <a:moveTo>
                    <a:pt x="2366" y="275"/>
                  </a:moveTo>
                  <a:cubicBezTo>
                    <a:pt x="2206" y="275"/>
                    <a:pt x="2206" y="275"/>
                    <a:pt x="2206" y="275"/>
                  </a:cubicBezTo>
                  <a:cubicBezTo>
                    <a:pt x="2206" y="0"/>
                    <a:pt x="2206" y="0"/>
                    <a:pt x="2206" y="0"/>
                  </a:cubicBezTo>
                  <a:cubicBezTo>
                    <a:pt x="2168" y="0"/>
                    <a:pt x="2168" y="0"/>
                    <a:pt x="2168" y="0"/>
                  </a:cubicBezTo>
                  <a:cubicBezTo>
                    <a:pt x="2168" y="312"/>
                    <a:pt x="2168" y="312"/>
                    <a:pt x="2168" y="312"/>
                  </a:cubicBezTo>
                  <a:cubicBezTo>
                    <a:pt x="2366" y="312"/>
                    <a:pt x="2366" y="312"/>
                    <a:pt x="2366" y="312"/>
                  </a:cubicBezTo>
                  <a:lnTo>
                    <a:pt x="2366" y="275"/>
                  </a:lnTo>
                  <a:close/>
                </a:path>
              </a:pathLst>
            </a:custGeom>
            <a:solidFill>
              <a:srgbClr val="1F1D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dirty="0"/>
            </a:p>
          </p:txBody>
        </p:sp>
        <p:sp>
          <p:nvSpPr>
            <p:cNvPr id="26" name="Oval 6">
              <a:extLst>
                <a:ext uri="{FF2B5EF4-FFF2-40B4-BE49-F238E27FC236}">
                  <a16:creationId xmlns:a16="http://schemas.microsoft.com/office/drawing/2014/main" id="{74144124-ADEC-4014-BAE0-C62DD18314E7}"/>
                </a:ext>
              </a:extLst>
            </p:cNvPr>
            <p:cNvSpPr>
              <a:spLocks noSelect="1" noChangeArrowheads="1"/>
            </p:cNvSpPr>
            <p:nvPr userDrawn="1"/>
          </p:nvSpPr>
          <p:spPr bwMode="auto">
            <a:xfrm>
              <a:off x="7015" y="3550"/>
              <a:ext cx="396" cy="396"/>
            </a:xfrm>
            <a:prstGeom prst="ellipse">
              <a:avLst/>
            </a:prstGeom>
            <a:solidFill>
              <a:srgbClr val="FFE9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dirty="0"/>
            </a:p>
          </p:txBody>
        </p:sp>
        <p:sp>
          <p:nvSpPr>
            <p:cNvPr id="27" name="Freeform 7">
              <a:extLst>
                <a:ext uri="{FF2B5EF4-FFF2-40B4-BE49-F238E27FC236}">
                  <a16:creationId xmlns:a16="http://schemas.microsoft.com/office/drawing/2014/main" id="{C3218DD1-CBA1-4284-B288-32F7074EC6B8}"/>
                </a:ext>
              </a:extLst>
            </p:cNvPr>
            <p:cNvSpPr>
              <a:spLocks noSelect="1" noEditPoints="1"/>
            </p:cNvSpPr>
            <p:nvPr userDrawn="1"/>
          </p:nvSpPr>
          <p:spPr bwMode="auto">
            <a:xfrm>
              <a:off x="7092" y="3646"/>
              <a:ext cx="241" cy="203"/>
            </a:xfrm>
            <a:custGeom>
              <a:avLst/>
              <a:gdLst>
                <a:gd name="T0" fmla="*/ 39 w 241"/>
                <a:gd name="T1" fmla="*/ 203 h 203"/>
                <a:gd name="T2" fmla="*/ 0 w 241"/>
                <a:gd name="T3" fmla="*/ 203 h 203"/>
                <a:gd name="T4" fmla="*/ 0 w 241"/>
                <a:gd name="T5" fmla="*/ 0 h 203"/>
                <a:gd name="T6" fmla="*/ 39 w 241"/>
                <a:gd name="T7" fmla="*/ 0 h 203"/>
                <a:gd name="T8" fmla="*/ 39 w 241"/>
                <a:gd name="T9" fmla="*/ 203 h 203"/>
                <a:gd name="T10" fmla="*/ 241 w 241"/>
                <a:gd name="T11" fmla="*/ 0 h 203"/>
                <a:gd name="T12" fmla="*/ 201 w 241"/>
                <a:gd name="T13" fmla="*/ 0 h 203"/>
                <a:gd name="T14" fmla="*/ 201 w 241"/>
                <a:gd name="T15" fmla="*/ 144 h 203"/>
                <a:gd name="T16" fmla="*/ 117 w 241"/>
                <a:gd name="T17" fmla="*/ 0 h 203"/>
                <a:gd name="T18" fmla="*/ 69 w 241"/>
                <a:gd name="T19" fmla="*/ 0 h 203"/>
                <a:gd name="T20" fmla="*/ 69 w 241"/>
                <a:gd name="T21" fmla="*/ 203 h 203"/>
                <a:gd name="T22" fmla="*/ 109 w 241"/>
                <a:gd name="T23" fmla="*/ 203 h 203"/>
                <a:gd name="T24" fmla="*/ 109 w 241"/>
                <a:gd name="T25" fmla="*/ 59 h 203"/>
                <a:gd name="T26" fmla="*/ 194 w 241"/>
                <a:gd name="T27" fmla="*/ 203 h 203"/>
                <a:gd name="T28" fmla="*/ 241 w 241"/>
                <a:gd name="T29" fmla="*/ 203 h 203"/>
                <a:gd name="T30" fmla="*/ 241 w 241"/>
                <a:gd name="T31" fmla="*/ 0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1" h="203">
                  <a:moveTo>
                    <a:pt x="39" y="203"/>
                  </a:moveTo>
                  <a:lnTo>
                    <a:pt x="0" y="203"/>
                  </a:lnTo>
                  <a:lnTo>
                    <a:pt x="0" y="0"/>
                  </a:lnTo>
                  <a:lnTo>
                    <a:pt x="39" y="0"/>
                  </a:lnTo>
                  <a:lnTo>
                    <a:pt x="39" y="203"/>
                  </a:lnTo>
                  <a:close/>
                  <a:moveTo>
                    <a:pt x="241" y="0"/>
                  </a:moveTo>
                  <a:lnTo>
                    <a:pt x="201" y="0"/>
                  </a:lnTo>
                  <a:lnTo>
                    <a:pt x="201" y="144"/>
                  </a:lnTo>
                  <a:lnTo>
                    <a:pt x="117" y="0"/>
                  </a:lnTo>
                  <a:lnTo>
                    <a:pt x="69" y="0"/>
                  </a:lnTo>
                  <a:lnTo>
                    <a:pt x="69" y="203"/>
                  </a:lnTo>
                  <a:lnTo>
                    <a:pt x="109" y="203"/>
                  </a:lnTo>
                  <a:lnTo>
                    <a:pt x="109" y="59"/>
                  </a:lnTo>
                  <a:lnTo>
                    <a:pt x="194" y="203"/>
                  </a:lnTo>
                  <a:lnTo>
                    <a:pt x="241" y="203"/>
                  </a:lnTo>
                  <a:lnTo>
                    <a:pt x="24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dirty="0"/>
            </a:p>
          </p:txBody>
        </p:sp>
        <p:sp>
          <p:nvSpPr>
            <p:cNvPr id="28" name="Freeform 8">
              <a:extLst>
                <a:ext uri="{FF2B5EF4-FFF2-40B4-BE49-F238E27FC236}">
                  <a16:creationId xmlns:a16="http://schemas.microsoft.com/office/drawing/2014/main" id="{AAA6695D-BC97-4644-9BE0-868596658054}"/>
                </a:ext>
              </a:extLst>
            </p:cNvPr>
            <p:cNvSpPr>
              <a:spLocks noSelect="1" noEditPoints="1"/>
            </p:cNvSpPr>
            <p:nvPr userDrawn="1"/>
          </p:nvSpPr>
          <p:spPr bwMode="auto">
            <a:xfrm>
              <a:off x="7091" y="3983"/>
              <a:ext cx="242" cy="24"/>
            </a:xfrm>
            <a:custGeom>
              <a:avLst/>
              <a:gdLst>
                <a:gd name="T0" fmla="*/ 14 w 1207"/>
                <a:gd name="T1" fmla="*/ 117 h 119"/>
                <a:gd name="T2" fmla="*/ 0 w 1207"/>
                <a:gd name="T3" fmla="*/ 2 h 119"/>
                <a:gd name="T4" fmla="*/ 14 w 1207"/>
                <a:gd name="T5" fmla="*/ 59 h 119"/>
                <a:gd name="T6" fmla="*/ 92 w 1207"/>
                <a:gd name="T7" fmla="*/ 2 h 119"/>
                <a:gd name="T8" fmla="*/ 62 w 1207"/>
                <a:gd name="T9" fmla="*/ 72 h 119"/>
                <a:gd name="T10" fmla="*/ 76 w 1207"/>
                <a:gd name="T11" fmla="*/ 117 h 119"/>
                <a:gd name="T12" fmla="*/ 14 w 1207"/>
                <a:gd name="T13" fmla="*/ 77 h 119"/>
                <a:gd name="T14" fmla="*/ 169 w 1207"/>
                <a:gd name="T15" fmla="*/ 119 h 119"/>
                <a:gd name="T16" fmla="*/ 169 w 1207"/>
                <a:gd name="T17" fmla="*/ 0 h 119"/>
                <a:gd name="T18" fmla="*/ 212 w 1207"/>
                <a:gd name="T19" fmla="*/ 59 h 119"/>
                <a:gd name="T20" fmla="*/ 126 w 1207"/>
                <a:gd name="T21" fmla="*/ 59 h 119"/>
                <a:gd name="T22" fmla="*/ 212 w 1207"/>
                <a:gd name="T23" fmla="*/ 59 h 119"/>
                <a:gd name="T24" fmla="*/ 340 w 1207"/>
                <a:gd name="T25" fmla="*/ 117 h 119"/>
                <a:gd name="T26" fmla="*/ 279 w 1207"/>
                <a:gd name="T27" fmla="*/ 117 h 119"/>
                <a:gd name="T28" fmla="*/ 264 w 1207"/>
                <a:gd name="T29" fmla="*/ 2 h 119"/>
                <a:gd name="T30" fmla="*/ 342 w 1207"/>
                <a:gd name="T31" fmla="*/ 96 h 119"/>
                <a:gd name="T32" fmla="*/ 356 w 1207"/>
                <a:gd name="T33" fmla="*/ 2 h 119"/>
                <a:gd name="T34" fmla="*/ 416 w 1207"/>
                <a:gd name="T35" fmla="*/ 117 h 119"/>
                <a:gd name="T36" fmla="*/ 402 w 1207"/>
                <a:gd name="T37" fmla="*/ 2 h 119"/>
                <a:gd name="T38" fmla="*/ 416 w 1207"/>
                <a:gd name="T39" fmla="*/ 117 h 119"/>
                <a:gd name="T40" fmla="*/ 537 w 1207"/>
                <a:gd name="T41" fmla="*/ 117 h 119"/>
                <a:gd name="T42" fmla="*/ 475 w 1207"/>
                <a:gd name="T43" fmla="*/ 117 h 119"/>
                <a:gd name="T44" fmla="*/ 461 w 1207"/>
                <a:gd name="T45" fmla="*/ 2 h 119"/>
                <a:gd name="T46" fmla="*/ 539 w 1207"/>
                <a:gd name="T47" fmla="*/ 96 h 119"/>
                <a:gd name="T48" fmla="*/ 553 w 1207"/>
                <a:gd name="T49" fmla="*/ 2 h 119"/>
                <a:gd name="T50" fmla="*/ 612 w 1207"/>
                <a:gd name="T51" fmla="*/ 77 h 119"/>
                <a:gd name="T52" fmla="*/ 598 w 1207"/>
                <a:gd name="T53" fmla="*/ 117 h 119"/>
                <a:gd name="T54" fmla="*/ 612 w 1207"/>
                <a:gd name="T55" fmla="*/ 2 h 119"/>
                <a:gd name="T56" fmla="*/ 670 w 1207"/>
                <a:gd name="T57" fmla="*/ 2 h 119"/>
                <a:gd name="T58" fmla="*/ 642 w 1207"/>
                <a:gd name="T59" fmla="*/ 48 h 119"/>
                <a:gd name="T60" fmla="*/ 674 w 1207"/>
                <a:gd name="T61" fmla="*/ 117 h 119"/>
                <a:gd name="T62" fmla="*/ 612 w 1207"/>
                <a:gd name="T63" fmla="*/ 77 h 119"/>
                <a:gd name="T64" fmla="*/ 723 w 1207"/>
                <a:gd name="T65" fmla="*/ 117 h 119"/>
                <a:gd name="T66" fmla="*/ 737 w 1207"/>
                <a:gd name="T67" fmla="*/ 2 h 119"/>
                <a:gd name="T68" fmla="*/ 796 w 1207"/>
                <a:gd name="T69" fmla="*/ 104 h 119"/>
                <a:gd name="T70" fmla="*/ 847 w 1207"/>
                <a:gd name="T71" fmla="*/ 117 h 119"/>
                <a:gd name="T72" fmla="*/ 833 w 1207"/>
                <a:gd name="T73" fmla="*/ 2 h 119"/>
                <a:gd name="T74" fmla="*/ 847 w 1207"/>
                <a:gd name="T75" fmla="*/ 117 h 119"/>
                <a:gd name="T76" fmla="*/ 880 w 1207"/>
                <a:gd name="T77" fmla="*/ 81 h 119"/>
                <a:gd name="T78" fmla="*/ 918 w 1207"/>
                <a:gd name="T79" fmla="*/ 106 h 119"/>
                <a:gd name="T80" fmla="*/ 943 w 1207"/>
                <a:gd name="T81" fmla="*/ 2 h 119"/>
                <a:gd name="T82" fmla="*/ 957 w 1207"/>
                <a:gd name="T83" fmla="*/ 78 h 119"/>
                <a:gd name="T84" fmla="*/ 1013 w 1207"/>
                <a:gd name="T85" fmla="*/ 77 h 119"/>
                <a:gd name="T86" fmla="*/ 999 w 1207"/>
                <a:gd name="T87" fmla="*/ 117 h 119"/>
                <a:gd name="T88" fmla="*/ 1013 w 1207"/>
                <a:gd name="T89" fmla="*/ 2 h 119"/>
                <a:gd name="T90" fmla="*/ 1071 w 1207"/>
                <a:gd name="T91" fmla="*/ 2 h 119"/>
                <a:gd name="T92" fmla="*/ 1043 w 1207"/>
                <a:gd name="T93" fmla="*/ 48 h 119"/>
                <a:gd name="T94" fmla="*/ 1075 w 1207"/>
                <a:gd name="T95" fmla="*/ 117 h 119"/>
                <a:gd name="T96" fmla="*/ 1013 w 1207"/>
                <a:gd name="T97" fmla="*/ 77 h 119"/>
                <a:gd name="T98" fmla="*/ 1207 w 1207"/>
                <a:gd name="T99" fmla="*/ 16 h 119"/>
                <a:gd name="T100" fmla="*/ 1139 w 1207"/>
                <a:gd name="T101" fmla="*/ 51 h 119"/>
                <a:gd name="T102" fmla="*/ 1200 w 1207"/>
                <a:gd name="T103" fmla="*/ 64 h 119"/>
                <a:gd name="T104" fmla="*/ 1139 w 1207"/>
                <a:gd name="T105" fmla="*/ 104 h 119"/>
                <a:gd name="T106" fmla="*/ 1207 w 1207"/>
                <a:gd name="T107" fmla="*/ 117 h 119"/>
                <a:gd name="T108" fmla="*/ 1125 w 1207"/>
                <a:gd name="T109" fmla="*/ 2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207" h="119">
                  <a:moveTo>
                    <a:pt x="14" y="77"/>
                  </a:moveTo>
                  <a:cubicBezTo>
                    <a:pt x="14" y="117"/>
                    <a:pt x="14" y="117"/>
                    <a:pt x="14" y="117"/>
                  </a:cubicBezTo>
                  <a:cubicBezTo>
                    <a:pt x="0" y="117"/>
                    <a:pt x="0" y="117"/>
                    <a:pt x="0" y="117"/>
                  </a:cubicBezTo>
                  <a:cubicBezTo>
                    <a:pt x="0" y="2"/>
                    <a:pt x="0" y="2"/>
                    <a:pt x="0" y="2"/>
                  </a:cubicBezTo>
                  <a:cubicBezTo>
                    <a:pt x="14" y="2"/>
                    <a:pt x="14" y="2"/>
                    <a:pt x="14" y="2"/>
                  </a:cubicBezTo>
                  <a:cubicBezTo>
                    <a:pt x="14" y="59"/>
                    <a:pt x="14" y="59"/>
                    <a:pt x="14" y="59"/>
                  </a:cubicBezTo>
                  <a:cubicBezTo>
                    <a:pt x="72" y="2"/>
                    <a:pt x="72" y="2"/>
                    <a:pt x="72" y="2"/>
                  </a:cubicBezTo>
                  <a:cubicBezTo>
                    <a:pt x="92" y="2"/>
                    <a:pt x="92" y="2"/>
                    <a:pt x="92" y="2"/>
                  </a:cubicBezTo>
                  <a:cubicBezTo>
                    <a:pt x="44" y="48"/>
                    <a:pt x="44" y="48"/>
                    <a:pt x="44" y="48"/>
                  </a:cubicBezTo>
                  <a:cubicBezTo>
                    <a:pt x="62" y="72"/>
                    <a:pt x="62" y="72"/>
                    <a:pt x="62" y="72"/>
                  </a:cubicBezTo>
                  <a:cubicBezTo>
                    <a:pt x="94" y="117"/>
                    <a:pt x="94" y="117"/>
                    <a:pt x="94" y="117"/>
                  </a:cubicBezTo>
                  <a:cubicBezTo>
                    <a:pt x="76" y="117"/>
                    <a:pt x="76" y="117"/>
                    <a:pt x="76" y="117"/>
                  </a:cubicBezTo>
                  <a:cubicBezTo>
                    <a:pt x="34" y="58"/>
                    <a:pt x="34" y="58"/>
                    <a:pt x="34" y="58"/>
                  </a:cubicBezTo>
                  <a:lnTo>
                    <a:pt x="14" y="77"/>
                  </a:lnTo>
                  <a:close/>
                  <a:moveTo>
                    <a:pt x="226" y="59"/>
                  </a:moveTo>
                  <a:cubicBezTo>
                    <a:pt x="226" y="93"/>
                    <a:pt x="201" y="119"/>
                    <a:pt x="169" y="119"/>
                  </a:cubicBezTo>
                  <a:cubicBezTo>
                    <a:pt x="138" y="119"/>
                    <a:pt x="113" y="93"/>
                    <a:pt x="113" y="59"/>
                  </a:cubicBezTo>
                  <a:cubicBezTo>
                    <a:pt x="113" y="26"/>
                    <a:pt x="138" y="0"/>
                    <a:pt x="169" y="0"/>
                  </a:cubicBezTo>
                  <a:cubicBezTo>
                    <a:pt x="201" y="0"/>
                    <a:pt x="226" y="25"/>
                    <a:pt x="226" y="59"/>
                  </a:cubicBezTo>
                  <a:close/>
                  <a:moveTo>
                    <a:pt x="212" y="59"/>
                  </a:moveTo>
                  <a:cubicBezTo>
                    <a:pt x="212" y="33"/>
                    <a:pt x="194" y="13"/>
                    <a:pt x="169" y="13"/>
                  </a:cubicBezTo>
                  <a:cubicBezTo>
                    <a:pt x="146" y="13"/>
                    <a:pt x="126" y="33"/>
                    <a:pt x="126" y="59"/>
                  </a:cubicBezTo>
                  <a:cubicBezTo>
                    <a:pt x="126" y="85"/>
                    <a:pt x="146" y="106"/>
                    <a:pt x="169" y="106"/>
                  </a:cubicBezTo>
                  <a:cubicBezTo>
                    <a:pt x="193" y="106"/>
                    <a:pt x="212" y="85"/>
                    <a:pt x="212" y="59"/>
                  </a:cubicBezTo>
                  <a:close/>
                  <a:moveTo>
                    <a:pt x="356" y="117"/>
                  </a:moveTo>
                  <a:cubicBezTo>
                    <a:pt x="340" y="117"/>
                    <a:pt x="340" y="117"/>
                    <a:pt x="340" y="117"/>
                  </a:cubicBezTo>
                  <a:cubicBezTo>
                    <a:pt x="279" y="24"/>
                    <a:pt x="279" y="24"/>
                    <a:pt x="279" y="24"/>
                  </a:cubicBezTo>
                  <a:cubicBezTo>
                    <a:pt x="279" y="117"/>
                    <a:pt x="279" y="117"/>
                    <a:pt x="279" y="117"/>
                  </a:cubicBezTo>
                  <a:cubicBezTo>
                    <a:pt x="264" y="117"/>
                    <a:pt x="264" y="117"/>
                    <a:pt x="264" y="117"/>
                  </a:cubicBezTo>
                  <a:cubicBezTo>
                    <a:pt x="264" y="2"/>
                    <a:pt x="264" y="2"/>
                    <a:pt x="264" y="2"/>
                  </a:cubicBezTo>
                  <a:cubicBezTo>
                    <a:pt x="280" y="2"/>
                    <a:pt x="280" y="2"/>
                    <a:pt x="280" y="2"/>
                  </a:cubicBezTo>
                  <a:cubicBezTo>
                    <a:pt x="342" y="96"/>
                    <a:pt x="342" y="96"/>
                    <a:pt x="342" y="96"/>
                  </a:cubicBezTo>
                  <a:cubicBezTo>
                    <a:pt x="342" y="2"/>
                    <a:pt x="342" y="2"/>
                    <a:pt x="342" y="2"/>
                  </a:cubicBezTo>
                  <a:cubicBezTo>
                    <a:pt x="356" y="2"/>
                    <a:pt x="356" y="2"/>
                    <a:pt x="356" y="2"/>
                  </a:cubicBezTo>
                  <a:lnTo>
                    <a:pt x="356" y="117"/>
                  </a:lnTo>
                  <a:close/>
                  <a:moveTo>
                    <a:pt x="416" y="117"/>
                  </a:moveTo>
                  <a:cubicBezTo>
                    <a:pt x="402" y="117"/>
                    <a:pt x="402" y="117"/>
                    <a:pt x="402" y="117"/>
                  </a:cubicBezTo>
                  <a:cubicBezTo>
                    <a:pt x="402" y="2"/>
                    <a:pt x="402" y="2"/>
                    <a:pt x="402" y="2"/>
                  </a:cubicBezTo>
                  <a:cubicBezTo>
                    <a:pt x="416" y="2"/>
                    <a:pt x="416" y="2"/>
                    <a:pt x="416" y="2"/>
                  </a:cubicBezTo>
                  <a:lnTo>
                    <a:pt x="416" y="117"/>
                  </a:lnTo>
                  <a:close/>
                  <a:moveTo>
                    <a:pt x="553" y="117"/>
                  </a:moveTo>
                  <a:cubicBezTo>
                    <a:pt x="537" y="117"/>
                    <a:pt x="537" y="117"/>
                    <a:pt x="537" y="117"/>
                  </a:cubicBezTo>
                  <a:cubicBezTo>
                    <a:pt x="475" y="24"/>
                    <a:pt x="475" y="24"/>
                    <a:pt x="475" y="24"/>
                  </a:cubicBezTo>
                  <a:cubicBezTo>
                    <a:pt x="475" y="117"/>
                    <a:pt x="475" y="117"/>
                    <a:pt x="475" y="117"/>
                  </a:cubicBezTo>
                  <a:cubicBezTo>
                    <a:pt x="461" y="117"/>
                    <a:pt x="461" y="117"/>
                    <a:pt x="461" y="117"/>
                  </a:cubicBezTo>
                  <a:cubicBezTo>
                    <a:pt x="461" y="2"/>
                    <a:pt x="461" y="2"/>
                    <a:pt x="461" y="2"/>
                  </a:cubicBezTo>
                  <a:cubicBezTo>
                    <a:pt x="477" y="2"/>
                    <a:pt x="477" y="2"/>
                    <a:pt x="477" y="2"/>
                  </a:cubicBezTo>
                  <a:cubicBezTo>
                    <a:pt x="539" y="96"/>
                    <a:pt x="539" y="96"/>
                    <a:pt x="539" y="96"/>
                  </a:cubicBezTo>
                  <a:cubicBezTo>
                    <a:pt x="539" y="2"/>
                    <a:pt x="539" y="2"/>
                    <a:pt x="539" y="2"/>
                  </a:cubicBezTo>
                  <a:cubicBezTo>
                    <a:pt x="553" y="2"/>
                    <a:pt x="553" y="2"/>
                    <a:pt x="553" y="2"/>
                  </a:cubicBezTo>
                  <a:lnTo>
                    <a:pt x="553" y="117"/>
                  </a:lnTo>
                  <a:close/>
                  <a:moveTo>
                    <a:pt x="612" y="77"/>
                  </a:moveTo>
                  <a:cubicBezTo>
                    <a:pt x="612" y="117"/>
                    <a:pt x="612" y="117"/>
                    <a:pt x="612" y="117"/>
                  </a:cubicBezTo>
                  <a:cubicBezTo>
                    <a:pt x="598" y="117"/>
                    <a:pt x="598" y="117"/>
                    <a:pt x="598" y="117"/>
                  </a:cubicBezTo>
                  <a:cubicBezTo>
                    <a:pt x="598" y="2"/>
                    <a:pt x="598" y="2"/>
                    <a:pt x="598" y="2"/>
                  </a:cubicBezTo>
                  <a:cubicBezTo>
                    <a:pt x="612" y="2"/>
                    <a:pt x="612" y="2"/>
                    <a:pt x="612" y="2"/>
                  </a:cubicBezTo>
                  <a:cubicBezTo>
                    <a:pt x="612" y="59"/>
                    <a:pt x="612" y="59"/>
                    <a:pt x="612" y="59"/>
                  </a:cubicBezTo>
                  <a:cubicBezTo>
                    <a:pt x="670" y="2"/>
                    <a:pt x="670" y="2"/>
                    <a:pt x="670" y="2"/>
                  </a:cubicBezTo>
                  <a:cubicBezTo>
                    <a:pt x="689" y="2"/>
                    <a:pt x="689" y="2"/>
                    <a:pt x="689" y="2"/>
                  </a:cubicBezTo>
                  <a:cubicBezTo>
                    <a:pt x="642" y="48"/>
                    <a:pt x="642" y="48"/>
                    <a:pt x="642" y="48"/>
                  </a:cubicBezTo>
                  <a:cubicBezTo>
                    <a:pt x="691" y="117"/>
                    <a:pt x="691" y="117"/>
                    <a:pt x="691" y="117"/>
                  </a:cubicBezTo>
                  <a:cubicBezTo>
                    <a:pt x="674" y="117"/>
                    <a:pt x="674" y="117"/>
                    <a:pt x="674" y="117"/>
                  </a:cubicBezTo>
                  <a:cubicBezTo>
                    <a:pt x="632" y="58"/>
                    <a:pt x="632" y="58"/>
                    <a:pt x="632" y="58"/>
                  </a:cubicBezTo>
                  <a:lnTo>
                    <a:pt x="612" y="77"/>
                  </a:lnTo>
                  <a:close/>
                  <a:moveTo>
                    <a:pt x="796" y="117"/>
                  </a:moveTo>
                  <a:cubicBezTo>
                    <a:pt x="723" y="117"/>
                    <a:pt x="723" y="117"/>
                    <a:pt x="723" y="117"/>
                  </a:cubicBezTo>
                  <a:cubicBezTo>
                    <a:pt x="723" y="2"/>
                    <a:pt x="723" y="2"/>
                    <a:pt x="723" y="2"/>
                  </a:cubicBezTo>
                  <a:cubicBezTo>
                    <a:pt x="737" y="2"/>
                    <a:pt x="737" y="2"/>
                    <a:pt x="737" y="2"/>
                  </a:cubicBezTo>
                  <a:cubicBezTo>
                    <a:pt x="737" y="104"/>
                    <a:pt x="737" y="104"/>
                    <a:pt x="737" y="104"/>
                  </a:cubicBezTo>
                  <a:cubicBezTo>
                    <a:pt x="796" y="104"/>
                    <a:pt x="796" y="104"/>
                    <a:pt x="796" y="104"/>
                  </a:cubicBezTo>
                  <a:lnTo>
                    <a:pt x="796" y="117"/>
                  </a:lnTo>
                  <a:close/>
                  <a:moveTo>
                    <a:pt x="847" y="117"/>
                  </a:moveTo>
                  <a:cubicBezTo>
                    <a:pt x="833" y="117"/>
                    <a:pt x="833" y="117"/>
                    <a:pt x="833" y="117"/>
                  </a:cubicBezTo>
                  <a:cubicBezTo>
                    <a:pt x="833" y="2"/>
                    <a:pt x="833" y="2"/>
                    <a:pt x="833" y="2"/>
                  </a:cubicBezTo>
                  <a:cubicBezTo>
                    <a:pt x="847" y="2"/>
                    <a:pt x="847" y="2"/>
                    <a:pt x="847" y="2"/>
                  </a:cubicBezTo>
                  <a:lnTo>
                    <a:pt x="847" y="117"/>
                  </a:lnTo>
                  <a:close/>
                  <a:moveTo>
                    <a:pt x="918" y="119"/>
                  </a:moveTo>
                  <a:cubicBezTo>
                    <a:pt x="896" y="119"/>
                    <a:pt x="880" y="102"/>
                    <a:pt x="880" y="81"/>
                  </a:cubicBezTo>
                  <a:cubicBezTo>
                    <a:pt x="894" y="81"/>
                    <a:pt x="894" y="81"/>
                    <a:pt x="894" y="81"/>
                  </a:cubicBezTo>
                  <a:cubicBezTo>
                    <a:pt x="894" y="94"/>
                    <a:pt x="903" y="106"/>
                    <a:pt x="918" y="106"/>
                  </a:cubicBezTo>
                  <a:cubicBezTo>
                    <a:pt x="935" y="106"/>
                    <a:pt x="943" y="95"/>
                    <a:pt x="943" y="78"/>
                  </a:cubicBezTo>
                  <a:cubicBezTo>
                    <a:pt x="943" y="2"/>
                    <a:pt x="943" y="2"/>
                    <a:pt x="943" y="2"/>
                  </a:cubicBezTo>
                  <a:cubicBezTo>
                    <a:pt x="957" y="2"/>
                    <a:pt x="957" y="2"/>
                    <a:pt x="957" y="2"/>
                  </a:cubicBezTo>
                  <a:cubicBezTo>
                    <a:pt x="957" y="78"/>
                    <a:pt x="957" y="78"/>
                    <a:pt x="957" y="78"/>
                  </a:cubicBezTo>
                  <a:cubicBezTo>
                    <a:pt x="957" y="102"/>
                    <a:pt x="943" y="119"/>
                    <a:pt x="918" y="119"/>
                  </a:cubicBezTo>
                  <a:close/>
                  <a:moveTo>
                    <a:pt x="1013" y="77"/>
                  </a:moveTo>
                  <a:cubicBezTo>
                    <a:pt x="1013" y="117"/>
                    <a:pt x="1013" y="117"/>
                    <a:pt x="1013" y="117"/>
                  </a:cubicBezTo>
                  <a:cubicBezTo>
                    <a:pt x="999" y="117"/>
                    <a:pt x="999" y="117"/>
                    <a:pt x="999" y="117"/>
                  </a:cubicBezTo>
                  <a:cubicBezTo>
                    <a:pt x="999" y="2"/>
                    <a:pt x="999" y="2"/>
                    <a:pt x="999" y="2"/>
                  </a:cubicBezTo>
                  <a:cubicBezTo>
                    <a:pt x="1013" y="2"/>
                    <a:pt x="1013" y="2"/>
                    <a:pt x="1013" y="2"/>
                  </a:cubicBezTo>
                  <a:cubicBezTo>
                    <a:pt x="1013" y="59"/>
                    <a:pt x="1013" y="59"/>
                    <a:pt x="1013" y="59"/>
                  </a:cubicBezTo>
                  <a:cubicBezTo>
                    <a:pt x="1071" y="2"/>
                    <a:pt x="1071" y="2"/>
                    <a:pt x="1071" y="2"/>
                  </a:cubicBezTo>
                  <a:cubicBezTo>
                    <a:pt x="1091" y="2"/>
                    <a:pt x="1091" y="2"/>
                    <a:pt x="1091" y="2"/>
                  </a:cubicBezTo>
                  <a:cubicBezTo>
                    <a:pt x="1043" y="48"/>
                    <a:pt x="1043" y="48"/>
                    <a:pt x="1043" y="48"/>
                  </a:cubicBezTo>
                  <a:cubicBezTo>
                    <a:pt x="1093" y="117"/>
                    <a:pt x="1093" y="117"/>
                    <a:pt x="1093" y="117"/>
                  </a:cubicBezTo>
                  <a:cubicBezTo>
                    <a:pt x="1075" y="117"/>
                    <a:pt x="1075" y="117"/>
                    <a:pt x="1075" y="117"/>
                  </a:cubicBezTo>
                  <a:cubicBezTo>
                    <a:pt x="1033" y="58"/>
                    <a:pt x="1033" y="58"/>
                    <a:pt x="1033" y="58"/>
                  </a:cubicBezTo>
                  <a:lnTo>
                    <a:pt x="1013" y="77"/>
                  </a:lnTo>
                  <a:close/>
                  <a:moveTo>
                    <a:pt x="1207" y="2"/>
                  </a:moveTo>
                  <a:cubicBezTo>
                    <a:pt x="1207" y="16"/>
                    <a:pt x="1207" y="16"/>
                    <a:pt x="1207" y="16"/>
                  </a:cubicBezTo>
                  <a:cubicBezTo>
                    <a:pt x="1139" y="16"/>
                    <a:pt x="1139" y="16"/>
                    <a:pt x="1139" y="16"/>
                  </a:cubicBezTo>
                  <a:cubicBezTo>
                    <a:pt x="1139" y="51"/>
                    <a:pt x="1139" y="51"/>
                    <a:pt x="1139" y="51"/>
                  </a:cubicBezTo>
                  <a:cubicBezTo>
                    <a:pt x="1200" y="51"/>
                    <a:pt x="1200" y="51"/>
                    <a:pt x="1200" y="51"/>
                  </a:cubicBezTo>
                  <a:cubicBezTo>
                    <a:pt x="1200" y="64"/>
                    <a:pt x="1200" y="64"/>
                    <a:pt x="1200" y="64"/>
                  </a:cubicBezTo>
                  <a:cubicBezTo>
                    <a:pt x="1139" y="64"/>
                    <a:pt x="1139" y="64"/>
                    <a:pt x="1139" y="64"/>
                  </a:cubicBezTo>
                  <a:cubicBezTo>
                    <a:pt x="1139" y="104"/>
                    <a:pt x="1139" y="104"/>
                    <a:pt x="1139" y="104"/>
                  </a:cubicBezTo>
                  <a:cubicBezTo>
                    <a:pt x="1207" y="104"/>
                    <a:pt x="1207" y="104"/>
                    <a:pt x="1207" y="104"/>
                  </a:cubicBezTo>
                  <a:cubicBezTo>
                    <a:pt x="1207" y="117"/>
                    <a:pt x="1207" y="117"/>
                    <a:pt x="1207" y="117"/>
                  </a:cubicBezTo>
                  <a:cubicBezTo>
                    <a:pt x="1125" y="117"/>
                    <a:pt x="1125" y="117"/>
                    <a:pt x="1125" y="117"/>
                  </a:cubicBezTo>
                  <a:cubicBezTo>
                    <a:pt x="1125" y="2"/>
                    <a:pt x="1125" y="2"/>
                    <a:pt x="1125" y="2"/>
                  </a:cubicBezTo>
                  <a:lnTo>
                    <a:pt x="1207" y="2"/>
                  </a:lnTo>
                  <a:close/>
                </a:path>
              </a:pathLst>
            </a:custGeom>
            <a:solidFill>
              <a:srgbClr val="1F1D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dirty="0"/>
            </a:p>
          </p:txBody>
        </p:sp>
      </p:grpSp>
    </p:spTree>
    <p:extLst>
      <p:ext uri="{BB962C8B-B14F-4D97-AF65-F5344CB8AC3E}">
        <p14:creationId xmlns:p14="http://schemas.microsoft.com/office/powerpoint/2010/main" val="2997655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Titel en kader (gele achtergrond)">
    <p:spTree>
      <p:nvGrpSpPr>
        <p:cNvPr id="1" name=""/>
        <p:cNvGrpSpPr/>
        <p:nvPr/>
      </p:nvGrpSpPr>
      <p:grpSpPr>
        <a:xfrm>
          <a:off x="0" y="0"/>
          <a:ext cx="0" cy="0"/>
          <a:chOff x="0" y="0"/>
          <a:chExt cx="0" cy="0"/>
        </a:xfrm>
      </p:grpSpPr>
      <p:sp>
        <p:nvSpPr>
          <p:cNvPr id="12" name="Vrije vorm: vorm 11">
            <a:extLst>
              <a:ext uri="{FF2B5EF4-FFF2-40B4-BE49-F238E27FC236}">
                <a16:creationId xmlns:a16="http://schemas.microsoft.com/office/drawing/2014/main" id="{637E70CA-041B-44FF-8E81-978E69273283}"/>
              </a:ext>
            </a:extLst>
          </p:cNvPr>
          <p:cNvSpPr>
            <a:spLocks noSelect="1"/>
          </p:cNvSpPr>
          <p:nvPr userDrawn="1"/>
        </p:nvSpPr>
        <p:spPr bwMode="gray">
          <a:xfrm>
            <a:off x="0" y="0"/>
            <a:ext cx="12190026" cy="6126300"/>
          </a:xfrm>
          <a:custGeom>
            <a:avLst/>
            <a:gdLst>
              <a:gd name="connsiteX0" fmla="*/ 0 w 12193200"/>
              <a:gd name="connsiteY0" fmla="*/ 0 h 6126300"/>
              <a:gd name="connsiteX1" fmla="*/ 12193200 w 12193200"/>
              <a:gd name="connsiteY1" fmla="*/ 0 h 6126300"/>
              <a:gd name="connsiteX2" fmla="*/ 12193200 w 12193200"/>
              <a:gd name="connsiteY2" fmla="*/ 5162551 h 6126300"/>
              <a:gd name="connsiteX3" fmla="*/ 0 w 12193200"/>
              <a:gd name="connsiteY3" fmla="*/ 5991078 h 6126300"/>
            </a:gdLst>
            <a:ahLst/>
            <a:cxnLst>
              <a:cxn ang="0">
                <a:pos x="connsiteX0" y="connsiteY0"/>
              </a:cxn>
              <a:cxn ang="0">
                <a:pos x="connsiteX1" y="connsiteY1"/>
              </a:cxn>
              <a:cxn ang="0">
                <a:pos x="connsiteX2" y="connsiteY2"/>
              </a:cxn>
              <a:cxn ang="0">
                <a:pos x="connsiteX3" y="connsiteY3"/>
              </a:cxn>
            </a:cxnLst>
            <a:rect l="l" t="t" r="r" b="b"/>
            <a:pathLst>
              <a:path w="12193200" h="6126300">
                <a:moveTo>
                  <a:pt x="0" y="0"/>
                </a:moveTo>
                <a:lnTo>
                  <a:pt x="12193200" y="0"/>
                </a:lnTo>
                <a:lnTo>
                  <a:pt x="12193200" y="5162551"/>
                </a:lnTo>
                <a:cubicBezTo>
                  <a:pt x="5053619" y="6465157"/>
                  <a:pt x="973450" y="6110709"/>
                  <a:pt x="0" y="5991078"/>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 name="Titel 1"/>
          <p:cNvSpPr>
            <a:spLocks noGrp="1" noSelect="1"/>
          </p:cNvSpPr>
          <p:nvPr>
            <p:ph type="title" hasCustomPrompt="1"/>
          </p:nvPr>
        </p:nvSpPr>
        <p:spPr bwMode="gray">
          <a:xfrm>
            <a:off x="624078" y="613080"/>
            <a:ext cx="1285225" cy="534240"/>
          </a:xfrm>
        </p:spPr>
        <p:txBody>
          <a:bodyPr/>
          <a:lstStyle>
            <a:lvl1pPr>
              <a:defRPr/>
            </a:lvl1pPr>
          </a:lstStyle>
          <a:p>
            <a:r>
              <a:rPr lang="nl-NL" noProof="1"/>
              <a:t>[Titel]</a:t>
            </a:r>
          </a:p>
        </p:txBody>
      </p:sp>
      <p:sp>
        <p:nvSpPr>
          <p:cNvPr id="17" name="***Tijdelijke aanduiding voor tekst 9">
            <a:extLst>
              <a:ext uri="{FF2B5EF4-FFF2-40B4-BE49-F238E27FC236}">
                <a16:creationId xmlns:a16="http://schemas.microsoft.com/office/drawing/2014/main" id="{11243889-D5A3-4501-9EDE-A6879888E12D}"/>
              </a:ext>
            </a:extLst>
          </p:cNvPr>
          <p:cNvSpPr>
            <a:spLocks noGrp="1" noSelect="1"/>
          </p:cNvSpPr>
          <p:nvPr>
            <p:ph type="body" sz="quarter" idx="13" hasCustomPrompt="1"/>
          </p:nvPr>
        </p:nvSpPr>
        <p:spPr bwMode="gray">
          <a:xfrm>
            <a:off x="624077" y="1150589"/>
            <a:ext cx="1750642" cy="391991"/>
          </a:xfrm>
          <a:solidFill>
            <a:schemeClr val="bg1"/>
          </a:solidFill>
        </p:spPr>
        <p:txBody>
          <a:bodyPr wrap="none" lIns="90000" tIns="3600" rIns="90000" bIns="3600">
            <a:spAutoFit/>
          </a:bodyPr>
          <a:lstStyle>
            <a:lvl1pPr marL="0" indent="0" algn="l">
              <a:lnSpc>
                <a:spcPct val="100000"/>
              </a:lnSpc>
              <a:buFontTx/>
              <a:buNone/>
              <a:defRPr sz="2499" b="0"/>
            </a:lvl1pPr>
            <a:lvl2pPr marL="0" indent="0" algn="l">
              <a:lnSpc>
                <a:spcPct val="100000"/>
              </a:lnSpc>
              <a:buFontTx/>
              <a:buNone/>
              <a:defRPr sz="2499" b="0"/>
            </a:lvl2pPr>
            <a:lvl3pPr marL="0" indent="0" algn="l">
              <a:lnSpc>
                <a:spcPct val="100000"/>
              </a:lnSpc>
              <a:buFontTx/>
              <a:buNone/>
              <a:defRPr sz="2499" b="0"/>
            </a:lvl3pPr>
            <a:lvl4pPr marL="0" indent="0" algn="l">
              <a:lnSpc>
                <a:spcPct val="100000"/>
              </a:lnSpc>
              <a:buFontTx/>
              <a:buNone/>
              <a:defRPr sz="2499" b="0"/>
            </a:lvl4pPr>
            <a:lvl5pPr marL="0" indent="0" algn="l">
              <a:lnSpc>
                <a:spcPct val="100000"/>
              </a:lnSpc>
              <a:buFontTx/>
              <a:buNone/>
              <a:defRPr sz="2499" b="0"/>
            </a:lvl5pPr>
            <a:lvl6pPr marL="0" indent="0" algn="l">
              <a:lnSpc>
                <a:spcPct val="100000"/>
              </a:lnSpc>
              <a:buFontTx/>
              <a:buNone/>
              <a:defRPr sz="2499" b="0"/>
            </a:lvl6pPr>
            <a:lvl7pPr marL="0" indent="0" algn="l">
              <a:lnSpc>
                <a:spcPct val="100000"/>
              </a:lnSpc>
              <a:buFontTx/>
              <a:buNone/>
              <a:defRPr sz="2499" b="0"/>
            </a:lvl7pPr>
            <a:lvl8pPr marL="0" indent="0" algn="l">
              <a:lnSpc>
                <a:spcPct val="100000"/>
              </a:lnSpc>
              <a:buFontTx/>
              <a:buNone/>
              <a:defRPr sz="2499" b="0"/>
            </a:lvl8pPr>
            <a:lvl9pPr marL="0" indent="0" algn="l">
              <a:lnSpc>
                <a:spcPct val="100000"/>
              </a:lnSpc>
              <a:buFontTx/>
              <a:buNone/>
              <a:defRPr sz="2499" b="0"/>
            </a:lvl9pPr>
          </a:lstStyle>
          <a:p>
            <a:pPr lvl="0"/>
            <a:r>
              <a:rPr lang="nl-NL" dirty="0"/>
              <a:t>[Ondertitel]</a:t>
            </a:r>
          </a:p>
        </p:txBody>
      </p:sp>
      <p:sp>
        <p:nvSpPr>
          <p:cNvPr id="18" name="Rechthoek 17"/>
          <p:cNvSpPr>
            <a:spLocks noSelect="1"/>
          </p:cNvSpPr>
          <p:nvPr userDrawn="1"/>
        </p:nvSpPr>
        <p:spPr>
          <a:xfrm>
            <a:off x="-1871512" y="152636"/>
            <a:ext cx="1799531" cy="82809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r>
              <a:rPr lang="nl-NL" sz="1200" dirty="0">
                <a:solidFill>
                  <a:schemeClr val="tx1"/>
                </a:solidFill>
              </a:rPr>
              <a:t>De arcering groeit mee met de tekst</a:t>
            </a:r>
            <a:r>
              <a:rPr lang="nl-NL" sz="1200" baseline="0" dirty="0">
                <a:solidFill>
                  <a:schemeClr val="tx1"/>
                </a:solidFill>
              </a:rPr>
              <a:t>. </a:t>
            </a:r>
            <a:r>
              <a:rPr lang="nl-NL" sz="1200" dirty="0">
                <a:solidFill>
                  <a:schemeClr val="tx1"/>
                </a:solidFill>
              </a:rPr>
              <a:t>Geef geen enters in de gearceerde vlakken.</a:t>
            </a:r>
          </a:p>
        </p:txBody>
      </p:sp>
      <p:sp>
        <p:nvSpPr>
          <p:cNvPr id="5" name="Content Placeholder 4"/>
          <p:cNvSpPr>
            <a:spLocks noGrp="1" noSelect="1"/>
          </p:cNvSpPr>
          <p:nvPr>
            <p:ph sz="quarter" idx="16" hasCustomPrompt="1"/>
          </p:nvPr>
        </p:nvSpPr>
        <p:spPr>
          <a:xfrm>
            <a:off x="624078" y="1898640"/>
            <a:ext cx="10972822" cy="3628440"/>
          </a:xfrm>
        </p:spPr>
        <p:txBody>
          <a:bodyPr/>
          <a:lstStyle>
            <a:lvl1pPr>
              <a:buClr>
                <a:schemeClr val="bg1"/>
              </a:buClr>
              <a:defRPr/>
            </a:lvl1pPr>
            <a:lvl2pPr>
              <a:buClr>
                <a:schemeClr val="bg1"/>
              </a:buClr>
              <a:defRPr/>
            </a:lvl2pPr>
          </a:lstStyle>
          <a:p>
            <a:pPr lvl="0"/>
            <a:r>
              <a:rPr lang="nl-NL" noProof="1"/>
              <a:t>[Typ tekst of klik op een pictogram om een object in te voegen]</a:t>
            </a:r>
          </a:p>
        </p:txBody>
      </p:sp>
      <p:sp>
        <p:nvSpPr>
          <p:cNvPr id="4" name="Date Placeholder 3"/>
          <p:cNvSpPr>
            <a:spLocks noGrp="1" noSelect="1"/>
          </p:cNvSpPr>
          <p:nvPr>
            <p:ph type="dt" sz="half" idx="17"/>
          </p:nvPr>
        </p:nvSpPr>
        <p:spPr/>
        <p:txBody>
          <a:bodyPr/>
          <a:lstStyle/>
          <a:p>
            <a:pPr algn="r"/>
            <a:fld id="{CE9C23CB-D7A8-4596-8B41-5471A83EE410}" type="datetime1">
              <a:rPr lang="nl-NL" noProof="1" smtClean="0"/>
              <a:t>27-5-2026</a:t>
            </a:fld>
            <a:r>
              <a:rPr lang="nl-NL" noProof="1"/>
              <a:t> |</a:t>
            </a:r>
          </a:p>
        </p:txBody>
      </p:sp>
      <p:sp>
        <p:nvSpPr>
          <p:cNvPr id="6" name="Footer Placeholder 5"/>
          <p:cNvSpPr>
            <a:spLocks noGrp="1" noSelect="1"/>
          </p:cNvSpPr>
          <p:nvPr>
            <p:ph type="ftr" sz="quarter" idx="18"/>
          </p:nvPr>
        </p:nvSpPr>
        <p:spPr/>
        <p:txBody>
          <a:bodyPr/>
          <a:lstStyle/>
          <a:p>
            <a:pPr algn="l"/>
            <a:endParaRPr lang="nl-NL" noProof="1"/>
          </a:p>
        </p:txBody>
      </p:sp>
      <p:grpSp>
        <p:nvGrpSpPr>
          <p:cNvPr id="30" name="Group 4">
            <a:extLst>
              <a:ext uri="{FF2B5EF4-FFF2-40B4-BE49-F238E27FC236}">
                <a16:creationId xmlns:a16="http://schemas.microsoft.com/office/drawing/2014/main" id="{D85C42CE-F233-486B-AEB6-4FE5A2A12560}"/>
              </a:ext>
            </a:extLst>
          </p:cNvPr>
          <p:cNvGrpSpPr>
            <a:grpSpLocks noSelect="1" noChangeAspect="1"/>
          </p:cNvGrpSpPr>
          <p:nvPr userDrawn="1"/>
        </p:nvGrpSpPr>
        <p:grpSpPr bwMode="auto">
          <a:xfrm>
            <a:off x="11071524" y="5635626"/>
            <a:ext cx="750693" cy="885825"/>
            <a:chOff x="6976" y="3550"/>
            <a:chExt cx="473" cy="558"/>
          </a:xfrm>
        </p:grpSpPr>
        <p:sp>
          <p:nvSpPr>
            <p:cNvPr id="31" name="Freeform 5">
              <a:extLst>
                <a:ext uri="{FF2B5EF4-FFF2-40B4-BE49-F238E27FC236}">
                  <a16:creationId xmlns:a16="http://schemas.microsoft.com/office/drawing/2014/main" id="{483D231B-F931-4E1B-A2C8-94EF6472F1C7}"/>
                </a:ext>
              </a:extLst>
            </p:cNvPr>
            <p:cNvSpPr>
              <a:spLocks noSelect="1" noEditPoints="1"/>
            </p:cNvSpPr>
            <p:nvPr userDrawn="1"/>
          </p:nvSpPr>
          <p:spPr bwMode="auto">
            <a:xfrm>
              <a:off x="6976" y="4045"/>
              <a:ext cx="473" cy="63"/>
            </a:xfrm>
            <a:custGeom>
              <a:avLst/>
              <a:gdLst>
                <a:gd name="T0" fmla="*/ 0 w 2366"/>
                <a:gd name="T1" fmla="*/ 312 h 312"/>
                <a:gd name="T2" fmla="*/ 38 w 2366"/>
                <a:gd name="T3" fmla="*/ 0 h 312"/>
                <a:gd name="T4" fmla="*/ 437 w 2366"/>
                <a:gd name="T5" fmla="*/ 0 h 312"/>
                <a:gd name="T6" fmla="*/ 399 w 2366"/>
                <a:gd name="T7" fmla="*/ 253 h 312"/>
                <a:gd name="T8" fmla="*/ 189 w 2366"/>
                <a:gd name="T9" fmla="*/ 0 h 312"/>
                <a:gd name="T10" fmla="*/ 227 w 2366"/>
                <a:gd name="T11" fmla="*/ 312 h 312"/>
                <a:gd name="T12" fmla="*/ 395 w 2366"/>
                <a:gd name="T13" fmla="*/ 312 h 312"/>
                <a:gd name="T14" fmla="*/ 437 w 2366"/>
                <a:gd name="T15" fmla="*/ 0 h 312"/>
                <a:gd name="T16" fmla="*/ 816 w 2366"/>
                <a:gd name="T17" fmla="*/ 274 h 312"/>
                <a:gd name="T18" fmla="*/ 783 w 2366"/>
                <a:gd name="T19" fmla="*/ 170 h 312"/>
                <a:gd name="T20" fmla="*/ 724 w 2366"/>
                <a:gd name="T21" fmla="*/ 0 h 312"/>
                <a:gd name="T22" fmla="*/ 587 w 2366"/>
                <a:gd name="T23" fmla="*/ 312 h 312"/>
                <a:gd name="T24" fmla="*/ 625 w 2366"/>
                <a:gd name="T25" fmla="*/ 188 h 312"/>
                <a:gd name="T26" fmla="*/ 778 w 2366"/>
                <a:gd name="T27" fmla="*/ 235 h 312"/>
                <a:gd name="T28" fmla="*/ 784 w 2366"/>
                <a:gd name="T29" fmla="*/ 312 h 312"/>
                <a:gd name="T30" fmla="*/ 625 w 2366"/>
                <a:gd name="T31" fmla="*/ 152 h 312"/>
                <a:gd name="T32" fmla="*/ 724 w 2366"/>
                <a:gd name="T33" fmla="*/ 36 h 312"/>
                <a:gd name="T34" fmla="*/ 726 w 2366"/>
                <a:gd name="T35" fmla="*/ 152 h 312"/>
                <a:gd name="T36" fmla="*/ 961 w 2366"/>
                <a:gd name="T37" fmla="*/ 0 h 312"/>
                <a:gd name="T38" fmla="*/ 1184 w 2366"/>
                <a:gd name="T39" fmla="*/ 312 h 312"/>
                <a:gd name="T40" fmla="*/ 1000 w 2366"/>
                <a:gd name="T41" fmla="*/ 275 h 312"/>
                <a:gd name="T42" fmla="*/ 1166 w 2366"/>
                <a:gd name="T43" fmla="*/ 167 h 312"/>
                <a:gd name="T44" fmla="*/ 1000 w 2366"/>
                <a:gd name="T45" fmla="*/ 130 h 312"/>
                <a:gd name="T46" fmla="*/ 1184 w 2366"/>
                <a:gd name="T47" fmla="*/ 36 h 312"/>
                <a:gd name="T48" fmla="*/ 961 w 2366"/>
                <a:gd name="T49" fmla="*/ 0 h 312"/>
                <a:gd name="T50" fmla="*/ 1526 w 2366"/>
                <a:gd name="T51" fmla="*/ 0 h 312"/>
                <a:gd name="T52" fmla="*/ 1292 w 2366"/>
                <a:gd name="T53" fmla="*/ 36 h 312"/>
                <a:gd name="T54" fmla="*/ 1390 w 2366"/>
                <a:gd name="T55" fmla="*/ 312 h 312"/>
                <a:gd name="T56" fmla="*/ 1428 w 2366"/>
                <a:gd name="T57" fmla="*/ 36 h 312"/>
                <a:gd name="T58" fmla="*/ 1786 w 2366"/>
                <a:gd name="T59" fmla="*/ 221 h 312"/>
                <a:gd name="T60" fmla="*/ 1862 w 2366"/>
                <a:gd name="T61" fmla="*/ 312 h 312"/>
                <a:gd name="T62" fmla="*/ 1703 w 2366"/>
                <a:gd name="T63" fmla="*/ 0 h 312"/>
                <a:gd name="T64" fmla="*/ 1627 w 2366"/>
                <a:gd name="T65" fmla="*/ 312 h 312"/>
                <a:gd name="T66" fmla="*/ 1786 w 2366"/>
                <a:gd name="T67" fmla="*/ 221 h 312"/>
                <a:gd name="T68" fmla="*/ 1673 w 2366"/>
                <a:gd name="T69" fmla="*/ 185 h 312"/>
                <a:gd name="T70" fmla="*/ 1774 w 2366"/>
                <a:gd name="T71" fmla="*/ 185 h 312"/>
                <a:gd name="T72" fmla="*/ 1979 w 2366"/>
                <a:gd name="T73" fmla="*/ 0 h 312"/>
                <a:gd name="T74" fmla="*/ 2017 w 2366"/>
                <a:gd name="T75" fmla="*/ 312 h 312"/>
                <a:gd name="T76" fmla="*/ 2366 w 2366"/>
                <a:gd name="T77" fmla="*/ 275 h 312"/>
                <a:gd name="T78" fmla="*/ 2206 w 2366"/>
                <a:gd name="T79" fmla="*/ 0 h 312"/>
                <a:gd name="T80" fmla="*/ 2168 w 2366"/>
                <a:gd name="T81" fmla="*/ 312 h 312"/>
                <a:gd name="T82" fmla="*/ 2366 w 2366"/>
                <a:gd name="T83" fmla="*/ 275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366" h="312">
                  <a:moveTo>
                    <a:pt x="38" y="312"/>
                  </a:moveTo>
                  <a:cubicBezTo>
                    <a:pt x="0" y="312"/>
                    <a:pt x="0" y="312"/>
                    <a:pt x="0" y="312"/>
                  </a:cubicBezTo>
                  <a:cubicBezTo>
                    <a:pt x="0" y="0"/>
                    <a:pt x="0" y="0"/>
                    <a:pt x="0" y="0"/>
                  </a:cubicBezTo>
                  <a:cubicBezTo>
                    <a:pt x="38" y="0"/>
                    <a:pt x="38" y="0"/>
                    <a:pt x="38" y="0"/>
                  </a:cubicBezTo>
                  <a:lnTo>
                    <a:pt x="38" y="312"/>
                  </a:lnTo>
                  <a:close/>
                  <a:moveTo>
                    <a:pt x="437" y="0"/>
                  </a:moveTo>
                  <a:cubicBezTo>
                    <a:pt x="399" y="0"/>
                    <a:pt x="399" y="0"/>
                    <a:pt x="399" y="0"/>
                  </a:cubicBezTo>
                  <a:cubicBezTo>
                    <a:pt x="399" y="253"/>
                    <a:pt x="399" y="253"/>
                    <a:pt x="399" y="253"/>
                  </a:cubicBezTo>
                  <a:cubicBezTo>
                    <a:pt x="232" y="0"/>
                    <a:pt x="232" y="0"/>
                    <a:pt x="232" y="0"/>
                  </a:cubicBezTo>
                  <a:cubicBezTo>
                    <a:pt x="189" y="0"/>
                    <a:pt x="189" y="0"/>
                    <a:pt x="189" y="0"/>
                  </a:cubicBezTo>
                  <a:cubicBezTo>
                    <a:pt x="189" y="312"/>
                    <a:pt x="189" y="312"/>
                    <a:pt x="189" y="312"/>
                  </a:cubicBezTo>
                  <a:cubicBezTo>
                    <a:pt x="227" y="312"/>
                    <a:pt x="227" y="312"/>
                    <a:pt x="227" y="312"/>
                  </a:cubicBezTo>
                  <a:cubicBezTo>
                    <a:pt x="227" y="58"/>
                    <a:pt x="227" y="58"/>
                    <a:pt x="227" y="58"/>
                  </a:cubicBezTo>
                  <a:cubicBezTo>
                    <a:pt x="395" y="312"/>
                    <a:pt x="395" y="312"/>
                    <a:pt x="395" y="312"/>
                  </a:cubicBezTo>
                  <a:cubicBezTo>
                    <a:pt x="437" y="312"/>
                    <a:pt x="437" y="312"/>
                    <a:pt x="437" y="312"/>
                  </a:cubicBezTo>
                  <a:lnTo>
                    <a:pt x="437" y="0"/>
                  </a:lnTo>
                  <a:close/>
                  <a:moveTo>
                    <a:pt x="822" y="312"/>
                  </a:moveTo>
                  <a:cubicBezTo>
                    <a:pt x="819" y="303"/>
                    <a:pt x="816" y="286"/>
                    <a:pt x="816" y="274"/>
                  </a:cubicBezTo>
                  <a:cubicBezTo>
                    <a:pt x="816" y="235"/>
                    <a:pt x="816" y="235"/>
                    <a:pt x="816" y="235"/>
                  </a:cubicBezTo>
                  <a:cubicBezTo>
                    <a:pt x="816" y="204"/>
                    <a:pt x="804" y="182"/>
                    <a:pt x="783" y="170"/>
                  </a:cubicBezTo>
                  <a:cubicBezTo>
                    <a:pt x="809" y="154"/>
                    <a:pt x="825" y="127"/>
                    <a:pt x="825" y="94"/>
                  </a:cubicBezTo>
                  <a:cubicBezTo>
                    <a:pt x="825" y="38"/>
                    <a:pt x="788" y="0"/>
                    <a:pt x="724" y="0"/>
                  </a:cubicBezTo>
                  <a:cubicBezTo>
                    <a:pt x="587" y="0"/>
                    <a:pt x="587" y="0"/>
                    <a:pt x="587" y="0"/>
                  </a:cubicBezTo>
                  <a:cubicBezTo>
                    <a:pt x="587" y="312"/>
                    <a:pt x="587" y="312"/>
                    <a:pt x="587" y="312"/>
                  </a:cubicBezTo>
                  <a:cubicBezTo>
                    <a:pt x="625" y="312"/>
                    <a:pt x="625" y="312"/>
                    <a:pt x="625" y="312"/>
                  </a:cubicBezTo>
                  <a:cubicBezTo>
                    <a:pt x="625" y="188"/>
                    <a:pt x="625" y="188"/>
                    <a:pt x="625" y="188"/>
                  </a:cubicBezTo>
                  <a:cubicBezTo>
                    <a:pt x="727" y="188"/>
                    <a:pt x="727" y="188"/>
                    <a:pt x="727" y="188"/>
                  </a:cubicBezTo>
                  <a:cubicBezTo>
                    <a:pt x="762" y="188"/>
                    <a:pt x="778" y="205"/>
                    <a:pt x="778" y="235"/>
                  </a:cubicBezTo>
                  <a:cubicBezTo>
                    <a:pt x="778" y="278"/>
                    <a:pt x="778" y="278"/>
                    <a:pt x="778" y="278"/>
                  </a:cubicBezTo>
                  <a:cubicBezTo>
                    <a:pt x="778" y="292"/>
                    <a:pt x="780" y="303"/>
                    <a:pt x="784" y="312"/>
                  </a:cubicBezTo>
                  <a:cubicBezTo>
                    <a:pt x="822" y="312"/>
                    <a:pt x="822" y="312"/>
                    <a:pt x="822" y="312"/>
                  </a:cubicBezTo>
                  <a:moveTo>
                    <a:pt x="625" y="152"/>
                  </a:moveTo>
                  <a:cubicBezTo>
                    <a:pt x="625" y="36"/>
                    <a:pt x="625" y="36"/>
                    <a:pt x="625" y="36"/>
                  </a:cubicBezTo>
                  <a:cubicBezTo>
                    <a:pt x="724" y="36"/>
                    <a:pt x="724" y="36"/>
                    <a:pt x="724" y="36"/>
                  </a:cubicBezTo>
                  <a:cubicBezTo>
                    <a:pt x="763" y="36"/>
                    <a:pt x="787" y="54"/>
                    <a:pt x="787" y="94"/>
                  </a:cubicBezTo>
                  <a:cubicBezTo>
                    <a:pt x="787" y="130"/>
                    <a:pt x="763" y="152"/>
                    <a:pt x="726" y="152"/>
                  </a:cubicBezTo>
                  <a:lnTo>
                    <a:pt x="625" y="152"/>
                  </a:lnTo>
                  <a:close/>
                  <a:moveTo>
                    <a:pt x="961" y="0"/>
                  </a:moveTo>
                  <a:cubicBezTo>
                    <a:pt x="961" y="312"/>
                    <a:pt x="961" y="312"/>
                    <a:pt x="961" y="312"/>
                  </a:cubicBezTo>
                  <a:cubicBezTo>
                    <a:pt x="1184" y="312"/>
                    <a:pt x="1184" y="312"/>
                    <a:pt x="1184" y="312"/>
                  </a:cubicBezTo>
                  <a:cubicBezTo>
                    <a:pt x="1184" y="275"/>
                    <a:pt x="1184" y="275"/>
                    <a:pt x="1184" y="275"/>
                  </a:cubicBezTo>
                  <a:cubicBezTo>
                    <a:pt x="1000" y="275"/>
                    <a:pt x="1000" y="275"/>
                    <a:pt x="1000" y="275"/>
                  </a:cubicBezTo>
                  <a:cubicBezTo>
                    <a:pt x="1000" y="167"/>
                    <a:pt x="1000" y="167"/>
                    <a:pt x="1000" y="167"/>
                  </a:cubicBezTo>
                  <a:cubicBezTo>
                    <a:pt x="1166" y="167"/>
                    <a:pt x="1166" y="167"/>
                    <a:pt x="1166" y="167"/>
                  </a:cubicBezTo>
                  <a:cubicBezTo>
                    <a:pt x="1166" y="130"/>
                    <a:pt x="1166" y="130"/>
                    <a:pt x="1166" y="130"/>
                  </a:cubicBezTo>
                  <a:cubicBezTo>
                    <a:pt x="1000" y="130"/>
                    <a:pt x="1000" y="130"/>
                    <a:pt x="1000" y="130"/>
                  </a:cubicBezTo>
                  <a:cubicBezTo>
                    <a:pt x="1000" y="36"/>
                    <a:pt x="1000" y="36"/>
                    <a:pt x="1000" y="36"/>
                  </a:cubicBezTo>
                  <a:cubicBezTo>
                    <a:pt x="1184" y="36"/>
                    <a:pt x="1184" y="36"/>
                    <a:pt x="1184" y="36"/>
                  </a:cubicBezTo>
                  <a:cubicBezTo>
                    <a:pt x="1184" y="0"/>
                    <a:pt x="1184" y="0"/>
                    <a:pt x="1184" y="0"/>
                  </a:cubicBezTo>
                  <a:lnTo>
                    <a:pt x="961" y="0"/>
                  </a:lnTo>
                  <a:close/>
                  <a:moveTo>
                    <a:pt x="1526" y="36"/>
                  </a:moveTo>
                  <a:cubicBezTo>
                    <a:pt x="1526" y="0"/>
                    <a:pt x="1526" y="0"/>
                    <a:pt x="1526" y="0"/>
                  </a:cubicBezTo>
                  <a:cubicBezTo>
                    <a:pt x="1292" y="0"/>
                    <a:pt x="1292" y="0"/>
                    <a:pt x="1292" y="0"/>
                  </a:cubicBezTo>
                  <a:cubicBezTo>
                    <a:pt x="1292" y="36"/>
                    <a:pt x="1292" y="36"/>
                    <a:pt x="1292" y="36"/>
                  </a:cubicBezTo>
                  <a:cubicBezTo>
                    <a:pt x="1390" y="36"/>
                    <a:pt x="1390" y="36"/>
                    <a:pt x="1390" y="36"/>
                  </a:cubicBezTo>
                  <a:cubicBezTo>
                    <a:pt x="1390" y="312"/>
                    <a:pt x="1390" y="312"/>
                    <a:pt x="1390" y="312"/>
                  </a:cubicBezTo>
                  <a:cubicBezTo>
                    <a:pt x="1428" y="312"/>
                    <a:pt x="1428" y="312"/>
                    <a:pt x="1428" y="312"/>
                  </a:cubicBezTo>
                  <a:cubicBezTo>
                    <a:pt x="1428" y="36"/>
                    <a:pt x="1428" y="36"/>
                    <a:pt x="1428" y="36"/>
                  </a:cubicBezTo>
                  <a:lnTo>
                    <a:pt x="1526" y="36"/>
                  </a:lnTo>
                  <a:close/>
                  <a:moveTo>
                    <a:pt x="1786" y="221"/>
                  </a:moveTo>
                  <a:cubicBezTo>
                    <a:pt x="1819" y="312"/>
                    <a:pt x="1819" y="312"/>
                    <a:pt x="1819" y="312"/>
                  </a:cubicBezTo>
                  <a:cubicBezTo>
                    <a:pt x="1862" y="312"/>
                    <a:pt x="1862" y="312"/>
                    <a:pt x="1862" y="312"/>
                  </a:cubicBezTo>
                  <a:cubicBezTo>
                    <a:pt x="1746" y="0"/>
                    <a:pt x="1746" y="0"/>
                    <a:pt x="1746" y="0"/>
                  </a:cubicBezTo>
                  <a:cubicBezTo>
                    <a:pt x="1703" y="0"/>
                    <a:pt x="1703" y="0"/>
                    <a:pt x="1703" y="0"/>
                  </a:cubicBezTo>
                  <a:cubicBezTo>
                    <a:pt x="1586" y="312"/>
                    <a:pt x="1586" y="312"/>
                    <a:pt x="1586" y="312"/>
                  </a:cubicBezTo>
                  <a:cubicBezTo>
                    <a:pt x="1627" y="312"/>
                    <a:pt x="1627" y="312"/>
                    <a:pt x="1627" y="312"/>
                  </a:cubicBezTo>
                  <a:cubicBezTo>
                    <a:pt x="1660" y="221"/>
                    <a:pt x="1660" y="221"/>
                    <a:pt x="1660" y="221"/>
                  </a:cubicBezTo>
                  <a:lnTo>
                    <a:pt x="1786" y="221"/>
                  </a:lnTo>
                  <a:close/>
                  <a:moveTo>
                    <a:pt x="1774" y="185"/>
                  </a:moveTo>
                  <a:cubicBezTo>
                    <a:pt x="1673" y="185"/>
                    <a:pt x="1673" y="185"/>
                    <a:pt x="1673" y="185"/>
                  </a:cubicBezTo>
                  <a:cubicBezTo>
                    <a:pt x="1724" y="46"/>
                    <a:pt x="1724" y="46"/>
                    <a:pt x="1724" y="46"/>
                  </a:cubicBezTo>
                  <a:lnTo>
                    <a:pt x="1774" y="185"/>
                  </a:lnTo>
                  <a:close/>
                  <a:moveTo>
                    <a:pt x="2017" y="0"/>
                  </a:moveTo>
                  <a:cubicBezTo>
                    <a:pt x="1979" y="0"/>
                    <a:pt x="1979" y="0"/>
                    <a:pt x="1979" y="0"/>
                  </a:cubicBezTo>
                  <a:cubicBezTo>
                    <a:pt x="1979" y="312"/>
                    <a:pt x="1979" y="312"/>
                    <a:pt x="1979" y="312"/>
                  </a:cubicBezTo>
                  <a:cubicBezTo>
                    <a:pt x="2017" y="312"/>
                    <a:pt x="2017" y="312"/>
                    <a:pt x="2017" y="312"/>
                  </a:cubicBezTo>
                  <a:lnTo>
                    <a:pt x="2017" y="0"/>
                  </a:lnTo>
                  <a:close/>
                  <a:moveTo>
                    <a:pt x="2366" y="275"/>
                  </a:moveTo>
                  <a:cubicBezTo>
                    <a:pt x="2206" y="275"/>
                    <a:pt x="2206" y="275"/>
                    <a:pt x="2206" y="275"/>
                  </a:cubicBezTo>
                  <a:cubicBezTo>
                    <a:pt x="2206" y="0"/>
                    <a:pt x="2206" y="0"/>
                    <a:pt x="2206" y="0"/>
                  </a:cubicBezTo>
                  <a:cubicBezTo>
                    <a:pt x="2168" y="0"/>
                    <a:pt x="2168" y="0"/>
                    <a:pt x="2168" y="0"/>
                  </a:cubicBezTo>
                  <a:cubicBezTo>
                    <a:pt x="2168" y="312"/>
                    <a:pt x="2168" y="312"/>
                    <a:pt x="2168" y="312"/>
                  </a:cubicBezTo>
                  <a:cubicBezTo>
                    <a:pt x="2366" y="312"/>
                    <a:pt x="2366" y="312"/>
                    <a:pt x="2366" y="312"/>
                  </a:cubicBezTo>
                  <a:lnTo>
                    <a:pt x="2366" y="275"/>
                  </a:lnTo>
                  <a:close/>
                </a:path>
              </a:pathLst>
            </a:custGeom>
            <a:solidFill>
              <a:srgbClr val="1F1D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dirty="0"/>
            </a:p>
          </p:txBody>
        </p:sp>
        <p:sp>
          <p:nvSpPr>
            <p:cNvPr id="32" name="Oval 6">
              <a:extLst>
                <a:ext uri="{FF2B5EF4-FFF2-40B4-BE49-F238E27FC236}">
                  <a16:creationId xmlns:a16="http://schemas.microsoft.com/office/drawing/2014/main" id="{32C9BC91-7B9E-4DA0-81F1-955FE8114718}"/>
                </a:ext>
              </a:extLst>
            </p:cNvPr>
            <p:cNvSpPr>
              <a:spLocks noSelect="1" noChangeArrowheads="1"/>
            </p:cNvSpPr>
            <p:nvPr userDrawn="1"/>
          </p:nvSpPr>
          <p:spPr bwMode="auto">
            <a:xfrm>
              <a:off x="7015" y="3550"/>
              <a:ext cx="396" cy="396"/>
            </a:xfrm>
            <a:prstGeom prst="ellipse">
              <a:avLst/>
            </a:prstGeom>
            <a:solidFill>
              <a:srgbClr val="FFE9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dirty="0"/>
            </a:p>
          </p:txBody>
        </p:sp>
        <p:sp>
          <p:nvSpPr>
            <p:cNvPr id="33" name="Freeform 7">
              <a:extLst>
                <a:ext uri="{FF2B5EF4-FFF2-40B4-BE49-F238E27FC236}">
                  <a16:creationId xmlns:a16="http://schemas.microsoft.com/office/drawing/2014/main" id="{4744A26F-C9A3-4E0C-A7FB-9812A83971D2}"/>
                </a:ext>
              </a:extLst>
            </p:cNvPr>
            <p:cNvSpPr>
              <a:spLocks noSelect="1" noEditPoints="1"/>
            </p:cNvSpPr>
            <p:nvPr userDrawn="1"/>
          </p:nvSpPr>
          <p:spPr bwMode="auto">
            <a:xfrm>
              <a:off x="7092" y="3646"/>
              <a:ext cx="241" cy="203"/>
            </a:xfrm>
            <a:custGeom>
              <a:avLst/>
              <a:gdLst>
                <a:gd name="T0" fmla="*/ 39 w 241"/>
                <a:gd name="T1" fmla="*/ 203 h 203"/>
                <a:gd name="T2" fmla="*/ 0 w 241"/>
                <a:gd name="T3" fmla="*/ 203 h 203"/>
                <a:gd name="T4" fmla="*/ 0 w 241"/>
                <a:gd name="T5" fmla="*/ 0 h 203"/>
                <a:gd name="T6" fmla="*/ 39 w 241"/>
                <a:gd name="T7" fmla="*/ 0 h 203"/>
                <a:gd name="T8" fmla="*/ 39 w 241"/>
                <a:gd name="T9" fmla="*/ 203 h 203"/>
                <a:gd name="T10" fmla="*/ 241 w 241"/>
                <a:gd name="T11" fmla="*/ 0 h 203"/>
                <a:gd name="T12" fmla="*/ 201 w 241"/>
                <a:gd name="T13" fmla="*/ 0 h 203"/>
                <a:gd name="T14" fmla="*/ 201 w 241"/>
                <a:gd name="T15" fmla="*/ 144 h 203"/>
                <a:gd name="T16" fmla="*/ 117 w 241"/>
                <a:gd name="T17" fmla="*/ 0 h 203"/>
                <a:gd name="T18" fmla="*/ 69 w 241"/>
                <a:gd name="T19" fmla="*/ 0 h 203"/>
                <a:gd name="T20" fmla="*/ 69 w 241"/>
                <a:gd name="T21" fmla="*/ 203 h 203"/>
                <a:gd name="T22" fmla="*/ 109 w 241"/>
                <a:gd name="T23" fmla="*/ 203 h 203"/>
                <a:gd name="T24" fmla="*/ 109 w 241"/>
                <a:gd name="T25" fmla="*/ 59 h 203"/>
                <a:gd name="T26" fmla="*/ 194 w 241"/>
                <a:gd name="T27" fmla="*/ 203 h 203"/>
                <a:gd name="T28" fmla="*/ 241 w 241"/>
                <a:gd name="T29" fmla="*/ 203 h 203"/>
                <a:gd name="T30" fmla="*/ 241 w 241"/>
                <a:gd name="T31" fmla="*/ 0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1" h="203">
                  <a:moveTo>
                    <a:pt x="39" y="203"/>
                  </a:moveTo>
                  <a:lnTo>
                    <a:pt x="0" y="203"/>
                  </a:lnTo>
                  <a:lnTo>
                    <a:pt x="0" y="0"/>
                  </a:lnTo>
                  <a:lnTo>
                    <a:pt x="39" y="0"/>
                  </a:lnTo>
                  <a:lnTo>
                    <a:pt x="39" y="203"/>
                  </a:lnTo>
                  <a:close/>
                  <a:moveTo>
                    <a:pt x="241" y="0"/>
                  </a:moveTo>
                  <a:lnTo>
                    <a:pt x="201" y="0"/>
                  </a:lnTo>
                  <a:lnTo>
                    <a:pt x="201" y="144"/>
                  </a:lnTo>
                  <a:lnTo>
                    <a:pt x="117" y="0"/>
                  </a:lnTo>
                  <a:lnTo>
                    <a:pt x="69" y="0"/>
                  </a:lnTo>
                  <a:lnTo>
                    <a:pt x="69" y="203"/>
                  </a:lnTo>
                  <a:lnTo>
                    <a:pt x="109" y="203"/>
                  </a:lnTo>
                  <a:lnTo>
                    <a:pt x="109" y="59"/>
                  </a:lnTo>
                  <a:lnTo>
                    <a:pt x="194" y="203"/>
                  </a:lnTo>
                  <a:lnTo>
                    <a:pt x="241" y="203"/>
                  </a:lnTo>
                  <a:lnTo>
                    <a:pt x="24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dirty="0"/>
            </a:p>
          </p:txBody>
        </p:sp>
        <p:sp>
          <p:nvSpPr>
            <p:cNvPr id="34" name="Freeform 8">
              <a:extLst>
                <a:ext uri="{FF2B5EF4-FFF2-40B4-BE49-F238E27FC236}">
                  <a16:creationId xmlns:a16="http://schemas.microsoft.com/office/drawing/2014/main" id="{2F394808-774D-4772-B2DD-F76D284E737E}"/>
                </a:ext>
              </a:extLst>
            </p:cNvPr>
            <p:cNvSpPr>
              <a:spLocks noSelect="1" noEditPoints="1"/>
            </p:cNvSpPr>
            <p:nvPr userDrawn="1"/>
          </p:nvSpPr>
          <p:spPr bwMode="auto">
            <a:xfrm>
              <a:off x="7091" y="3983"/>
              <a:ext cx="242" cy="24"/>
            </a:xfrm>
            <a:custGeom>
              <a:avLst/>
              <a:gdLst>
                <a:gd name="T0" fmla="*/ 14 w 1207"/>
                <a:gd name="T1" fmla="*/ 117 h 119"/>
                <a:gd name="T2" fmla="*/ 0 w 1207"/>
                <a:gd name="T3" fmla="*/ 2 h 119"/>
                <a:gd name="T4" fmla="*/ 14 w 1207"/>
                <a:gd name="T5" fmla="*/ 59 h 119"/>
                <a:gd name="T6" fmla="*/ 92 w 1207"/>
                <a:gd name="T7" fmla="*/ 2 h 119"/>
                <a:gd name="T8" fmla="*/ 62 w 1207"/>
                <a:gd name="T9" fmla="*/ 72 h 119"/>
                <a:gd name="T10" fmla="*/ 76 w 1207"/>
                <a:gd name="T11" fmla="*/ 117 h 119"/>
                <a:gd name="T12" fmla="*/ 14 w 1207"/>
                <a:gd name="T13" fmla="*/ 77 h 119"/>
                <a:gd name="T14" fmla="*/ 169 w 1207"/>
                <a:gd name="T15" fmla="*/ 119 h 119"/>
                <a:gd name="T16" fmla="*/ 169 w 1207"/>
                <a:gd name="T17" fmla="*/ 0 h 119"/>
                <a:gd name="T18" fmla="*/ 212 w 1207"/>
                <a:gd name="T19" fmla="*/ 59 h 119"/>
                <a:gd name="T20" fmla="*/ 126 w 1207"/>
                <a:gd name="T21" fmla="*/ 59 h 119"/>
                <a:gd name="T22" fmla="*/ 212 w 1207"/>
                <a:gd name="T23" fmla="*/ 59 h 119"/>
                <a:gd name="T24" fmla="*/ 340 w 1207"/>
                <a:gd name="T25" fmla="*/ 117 h 119"/>
                <a:gd name="T26" fmla="*/ 279 w 1207"/>
                <a:gd name="T27" fmla="*/ 117 h 119"/>
                <a:gd name="T28" fmla="*/ 264 w 1207"/>
                <a:gd name="T29" fmla="*/ 2 h 119"/>
                <a:gd name="T30" fmla="*/ 342 w 1207"/>
                <a:gd name="T31" fmla="*/ 96 h 119"/>
                <a:gd name="T32" fmla="*/ 356 w 1207"/>
                <a:gd name="T33" fmla="*/ 2 h 119"/>
                <a:gd name="T34" fmla="*/ 416 w 1207"/>
                <a:gd name="T35" fmla="*/ 117 h 119"/>
                <a:gd name="T36" fmla="*/ 402 w 1207"/>
                <a:gd name="T37" fmla="*/ 2 h 119"/>
                <a:gd name="T38" fmla="*/ 416 w 1207"/>
                <a:gd name="T39" fmla="*/ 117 h 119"/>
                <a:gd name="T40" fmla="*/ 537 w 1207"/>
                <a:gd name="T41" fmla="*/ 117 h 119"/>
                <a:gd name="T42" fmla="*/ 475 w 1207"/>
                <a:gd name="T43" fmla="*/ 117 h 119"/>
                <a:gd name="T44" fmla="*/ 461 w 1207"/>
                <a:gd name="T45" fmla="*/ 2 h 119"/>
                <a:gd name="T46" fmla="*/ 539 w 1207"/>
                <a:gd name="T47" fmla="*/ 96 h 119"/>
                <a:gd name="T48" fmla="*/ 553 w 1207"/>
                <a:gd name="T49" fmla="*/ 2 h 119"/>
                <a:gd name="T50" fmla="*/ 612 w 1207"/>
                <a:gd name="T51" fmla="*/ 77 h 119"/>
                <a:gd name="T52" fmla="*/ 598 w 1207"/>
                <a:gd name="T53" fmla="*/ 117 h 119"/>
                <a:gd name="T54" fmla="*/ 612 w 1207"/>
                <a:gd name="T55" fmla="*/ 2 h 119"/>
                <a:gd name="T56" fmla="*/ 670 w 1207"/>
                <a:gd name="T57" fmla="*/ 2 h 119"/>
                <a:gd name="T58" fmla="*/ 642 w 1207"/>
                <a:gd name="T59" fmla="*/ 48 h 119"/>
                <a:gd name="T60" fmla="*/ 674 w 1207"/>
                <a:gd name="T61" fmla="*/ 117 h 119"/>
                <a:gd name="T62" fmla="*/ 612 w 1207"/>
                <a:gd name="T63" fmla="*/ 77 h 119"/>
                <a:gd name="T64" fmla="*/ 723 w 1207"/>
                <a:gd name="T65" fmla="*/ 117 h 119"/>
                <a:gd name="T66" fmla="*/ 737 w 1207"/>
                <a:gd name="T67" fmla="*/ 2 h 119"/>
                <a:gd name="T68" fmla="*/ 796 w 1207"/>
                <a:gd name="T69" fmla="*/ 104 h 119"/>
                <a:gd name="T70" fmla="*/ 847 w 1207"/>
                <a:gd name="T71" fmla="*/ 117 h 119"/>
                <a:gd name="T72" fmla="*/ 833 w 1207"/>
                <a:gd name="T73" fmla="*/ 2 h 119"/>
                <a:gd name="T74" fmla="*/ 847 w 1207"/>
                <a:gd name="T75" fmla="*/ 117 h 119"/>
                <a:gd name="T76" fmla="*/ 880 w 1207"/>
                <a:gd name="T77" fmla="*/ 81 h 119"/>
                <a:gd name="T78" fmla="*/ 918 w 1207"/>
                <a:gd name="T79" fmla="*/ 106 h 119"/>
                <a:gd name="T80" fmla="*/ 943 w 1207"/>
                <a:gd name="T81" fmla="*/ 2 h 119"/>
                <a:gd name="T82" fmla="*/ 957 w 1207"/>
                <a:gd name="T83" fmla="*/ 78 h 119"/>
                <a:gd name="T84" fmla="*/ 1013 w 1207"/>
                <a:gd name="T85" fmla="*/ 77 h 119"/>
                <a:gd name="T86" fmla="*/ 999 w 1207"/>
                <a:gd name="T87" fmla="*/ 117 h 119"/>
                <a:gd name="T88" fmla="*/ 1013 w 1207"/>
                <a:gd name="T89" fmla="*/ 2 h 119"/>
                <a:gd name="T90" fmla="*/ 1071 w 1207"/>
                <a:gd name="T91" fmla="*/ 2 h 119"/>
                <a:gd name="T92" fmla="*/ 1043 w 1207"/>
                <a:gd name="T93" fmla="*/ 48 h 119"/>
                <a:gd name="T94" fmla="*/ 1075 w 1207"/>
                <a:gd name="T95" fmla="*/ 117 h 119"/>
                <a:gd name="T96" fmla="*/ 1013 w 1207"/>
                <a:gd name="T97" fmla="*/ 77 h 119"/>
                <a:gd name="T98" fmla="*/ 1207 w 1207"/>
                <a:gd name="T99" fmla="*/ 16 h 119"/>
                <a:gd name="T100" fmla="*/ 1139 w 1207"/>
                <a:gd name="T101" fmla="*/ 51 h 119"/>
                <a:gd name="T102" fmla="*/ 1200 w 1207"/>
                <a:gd name="T103" fmla="*/ 64 h 119"/>
                <a:gd name="T104" fmla="*/ 1139 w 1207"/>
                <a:gd name="T105" fmla="*/ 104 h 119"/>
                <a:gd name="T106" fmla="*/ 1207 w 1207"/>
                <a:gd name="T107" fmla="*/ 117 h 119"/>
                <a:gd name="T108" fmla="*/ 1125 w 1207"/>
                <a:gd name="T109" fmla="*/ 2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207" h="119">
                  <a:moveTo>
                    <a:pt x="14" y="77"/>
                  </a:moveTo>
                  <a:cubicBezTo>
                    <a:pt x="14" y="117"/>
                    <a:pt x="14" y="117"/>
                    <a:pt x="14" y="117"/>
                  </a:cubicBezTo>
                  <a:cubicBezTo>
                    <a:pt x="0" y="117"/>
                    <a:pt x="0" y="117"/>
                    <a:pt x="0" y="117"/>
                  </a:cubicBezTo>
                  <a:cubicBezTo>
                    <a:pt x="0" y="2"/>
                    <a:pt x="0" y="2"/>
                    <a:pt x="0" y="2"/>
                  </a:cubicBezTo>
                  <a:cubicBezTo>
                    <a:pt x="14" y="2"/>
                    <a:pt x="14" y="2"/>
                    <a:pt x="14" y="2"/>
                  </a:cubicBezTo>
                  <a:cubicBezTo>
                    <a:pt x="14" y="59"/>
                    <a:pt x="14" y="59"/>
                    <a:pt x="14" y="59"/>
                  </a:cubicBezTo>
                  <a:cubicBezTo>
                    <a:pt x="72" y="2"/>
                    <a:pt x="72" y="2"/>
                    <a:pt x="72" y="2"/>
                  </a:cubicBezTo>
                  <a:cubicBezTo>
                    <a:pt x="92" y="2"/>
                    <a:pt x="92" y="2"/>
                    <a:pt x="92" y="2"/>
                  </a:cubicBezTo>
                  <a:cubicBezTo>
                    <a:pt x="44" y="48"/>
                    <a:pt x="44" y="48"/>
                    <a:pt x="44" y="48"/>
                  </a:cubicBezTo>
                  <a:cubicBezTo>
                    <a:pt x="62" y="72"/>
                    <a:pt x="62" y="72"/>
                    <a:pt x="62" y="72"/>
                  </a:cubicBezTo>
                  <a:cubicBezTo>
                    <a:pt x="94" y="117"/>
                    <a:pt x="94" y="117"/>
                    <a:pt x="94" y="117"/>
                  </a:cubicBezTo>
                  <a:cubicBezTo>
                    <a:pt x="76" y="117"/>
                    <a:pt x="76" y="117"/>
                    <a:pt x="76" y="117"/>
                  </a:cubicBezTo>
                  <a:cubicBezTo>
                    <a:pt x="34" y="58"/>
                    <a:pt x="34" y="58"/>
                    <a:pt x="34" y="58"/>
                  </a:cubicBezTo>
                  <a:lnTo>
                    <a:pt x="14" y="77"/>
                  </a:lnTo>
                  <a:close/>
                  <a:moveTo>
                    <a:pt x="226" y="59"/>
                  </a:moveTo>
                  <a:cubicBezTo>
                    <a:pt x="226" y="93"/>
                    <a:pt x="201" y="119"/>
                    <a:pt x="169" y="119"/>
                  </a:cubicBezTo>
                  <a:cubicBezTo>
                    <a:pt x="138" y="119"/>
                    <a:pt x="113" y="93"/>
                    <a:pt x="113" y="59"/>
                  </a:cubicBezTo>
                  <a:cubicBezTo>
                    <a:pt x="113" y="26"/>
                    <a:pt x="138" y="0"/>
                    <a:pt x="169" y="0"/>
                  </a:cubicBezTo>
                  <a:cubicBezTo>
                    <a:pt x="201" y="0"/>
                    <a:pt x="226" y="25"/>
                    <a:pt x="226" y="59"/>
                  </a:cubicBezTo>
                  <a:close/>
                  <a:moveTo>
                    <a:pt x="212" y="59"/>
                  </a:moveTo>
                  <a:cubicBezTo>
                    <a:pt x="212" y="33"/>
                    <a:pt x="194" y="13"/>
                    <a:pt x="169" y="13"/>
                  </a:cubicBezTo>
                  <a:cubicBezTo>
                    <a:pt x="146" y="13"/>
                    <a:pt x="126" y="33"/>
                    <a:pt x="126" y="59"/>
                  </a:cubicBezTo>
                  <a:cubicBezTo>
                    <a:pt x="126" y="85"/>
                    <a:pt x="146" y="106"/>
                    <a:pt x="169" y="106"/>
                  </a:cubicBezTo>
                  <a:cubicBezTo>
                    <a:pt x="193" y="106"/>
                    <a:pt x="212" y="85"/>
                    <a:pt x="212" y="59"/>
                  </a:cubicBezTo>
                  <a:close/>
                  <a:moveTo>
                    <a:pt x="356" y="117"/>
                  </a:moveTo>
                  <a:cubicBezTo>
                    <a:pt x="340" y="117"/>
                    <a:pt x="340" y="117"/>
                    <a:pt x="340" y="117"/>
                  </a:cubicBezTo>
                  <a:cubicBezTo>
                    <a:pt x="279" y="24"/>
                    <a:pt x="279" y="24"/>
                    <a:pt x="279" y="24"/>
                  </a:cubicBezTo>
                  <a:cubicBezTo>
                    <a:pt x="279" y="117"/>
                    <a:pt x="279" y="117"/>
                    <a:pt x="279" y="117"/>
                  </a:cubicBezTo>
                  <a:cubicBezTo>
                    <a:pt x="264" y="117"/>
                    <a:pt x="264" y="117"/>
                    <a:pt x="264" y="117"/>
                  </a:cubicBezTo>
                  <a:cubicBezTo>
                    <a:pt x="264" y="2"/>
                    <a:pt x="264" y="2"/>
                    <a:pt x="264" y="2"/>
                  </a:cubicBezTo>
                  <a:cubicBezTo>
                    <a:pt x="280" y="2"/>
                    <a:pt x="280" y="2"/>
                    <a:pt x="280" y="2"/>
                  </a:cubicBezTo>
                  <a:cubicBezTo>
                    <a:pt x="342" y="96"/>
                    <a:pt x="342" y="96"/>
                    <a:pt x="342" y="96"/>
                  </a:cubicBezTo>
                  <a:cubicBezTo>
                    <a:pt x="342" y="2"/>
                    <a:pt x="342" y="2"/>
                    <a:pt x="342" y="2"/>
                  </a:cubicBezTo>
                  <a:cubicBezTo>
                    <a:pt x="356" y="2"/>
                    <a:pt x="356" y="2"/>
                    <a:pt x="356" y="2"/>
                  </a:cubicBezTo>
                  <a:lnTo>
                    <a:pt x="356" y="117"/>
                  </a:lnTo>
                  <a:close/>
                  <a:moveTo>
                    <a:pt x="416" y="117"/>
                  </a:moveTo>
                  <a:cubicBezTo>
                    <a:pt x="402" y="117"/>
                    <a:pt x="402" y="117"/>
                    <a:pt x="402" y="117"/>
                  </a:cubicBezTo>
                  <a:cubicBezTo>
                    <a:pt x="402" y="2"/>
                    <a:pt x="402" y="2"/>
                    <a:pt x="402" y="2"/>
                  </a:cubicBezTo>
                  <a:cubicBezTo>
                    <a:pt x="416" y="2"/>
                    <a:pt x="416" y="2"/>
                    <a:pt x="416" y="2"/>
                  </a:cubicBezTo>
                  <a:lnTo>
                    <a:pt x="416" y="117"/>
                  </a:lnTo>
                  <a:close/>
                  <a:moveTo>
                    <a:pt x="553" y="117"/>
                  </a:moveTo>
                  <a:cubicBezTo>
                    <a:pt x="537" y="117"/>
                    <a:pt x="537" y="117"/>
                    <a:pt x="537" y="117"/>
                  </a:cubicBezTo>
                  <a:cubicBezTo>
                    <a:pt x="475" y="24"/>
                    <a:pt x="475" y="24"/>
                    <a:pt x="475" y="24"/>
                  </a:cubicBezTo>
                  <a:cubicBezTo>
                    <a:pt x="475" y="117"/>
                    <a:pt x="475" y="117"/>
                    <a:pt x="475" y="117"/>
                  </a:cubicBezTo>
                  <a:cubicBezTo>
                    <a:pt x="461" y="117"/>
                    <a:pt x="461" y="117"/>
                    <a:pt x="461" y="117"/>
                  </a:cubicBezTo>
                  <a:cubicBezTo>
                    <a:pt x="461" y="2"/>
                    <a:pt x="461" y="2"/>
                    <a:pt x="461" y="2"/>
                  </a:cubicBezTo>
                  <a:cubicBezTo>
                    <a:pt x="477" y="2"/>
                    <a:pt x="477" y="2"/>
                    <a:pt x="477" y="2"/>
                  </a:cubicBezTo>
                  <a:cubicBezTo>
                    <a:pt x="539" y="96"/>
                    <a:pt x="539" y="96"/>
                    <a:pt x="539" y="96"/>
                  </a:cubicBezTo>
                  <a:cubicBezTo>
                    <a:pt x="539" y="2"/>
                    <a:pt x="539" y="2"/>
                    <a:pt x="539" y="2"/>
                  </a:cubicBezTo>
                  <a:cubicBezTo>
                    <a:pt x="553" y="2"/>
                    <a:pt x="553" y="2"/>
                    <a:pt x="553" y="2"/>
                  </a:cubicBezTo>
                  <a:lnTo>
                    <a:pt x="553" y="117"/>
                  </a:lnTo>
                  <a:close/>
                  <a:moveTo>
                    <a:pt x="612" y="77"/>
                  </a:moveTo>
                  <a:cubicBezTo>
                    <a:pt x="612" y="117"/>
                    <a:pt x="612" y="117"/>
                    <a:pt x="612" y="117"/>
                  </a:cubicBezTo>
                  <a:cubicBezTo>
                    <a:pt x="598" y="117"/>
                    <a:pt x="598" y="117"/>
                    <a:pt x="598" y="117"/>
                  </a:cubicBezTo>
                  <a:cubicBezTo>
                    <a:pt x="598" y="2"/>
                    <a:pt x="598" y="2"/>
                    <a:pt x="598" y="2"/>
                  </a:cubicBezTo>
                  <a:cubicBezTo>
                    <a:pt x="612" y="2"/>
                    <a:pt x="612" y="2"/>
                    <a:pt x="612" y="2"/>
                  </a:cubicBezTo>
                  <a:cubicBezTo>
                    <a:pt x="612" y="59"/>
                    <a:pt x="612" y="59"/>
                    <a:pt x="612" y="59"/>
                  </a:cubicBezTo>
                  <a:cubicBezTo>
                    <a:pt x="670" y="2"/>
                    <a:pt x="670" y="2"/>
                    <a:pt x="670" y="2"/>
                  </a:cubicBezTo>
                  <a:cubicBezTo>
                    <a:pt x="689" y="2"/>
                    <a:pt x="689" y="2"/>
                    <a:pt x="689" y="2"/>
                  </a:cubicBezTo>
                  <a:cubicBezTo>
                    <a:pt x="642" y="48"/>
                    <a:pt x="642" y="48"/>
                    <a:pt x="642" y="48"/>
                  </a:cubicBezTo>
                  <a:cubicBezTo>
                    <a:pt x="691" y="117"/>
                    <a:pt x="691" y="117"/>
                    <a:pt x="691" y="117"/>
                  </a:cubicBezTo>
                  <a:cubicBezTo>
                    <a:pt x="674" y="117"/>
                    <a:pt x="674" y="117"/>
                    <a:pt x="674" y="117"/>
                  </a:cubicBezTo>
                  <a:cubicBezTo>
                    <a:pt x="632" y="58"/>
                    <a:pt x="632" y="58"/>
                    <a:pt x="632" y="58"/>
                  </a:cubicBezTo>
                  <a:lnTo>
                    <a:pt x="612" y="77"/>
                  </a:lnTo>
                  <a:close/>
                  <a:moveTo>
                    <a:pt x="796" y="117"/>
                  </a:moveTo>
                  <a:cubicBezTo>
                    <a:pt x="723" y="117"/>
                    <a:pt x="723" y="117"/>
                    <a:pt x="723" y="117"/>
                  </a:cubicBezTo>
                  <a:cubicBezTo>
                    <a:pt x="723" y="2"/>
                    <a:pt x="723" y="2"/>
                    <a:pt x="723" y="2"/>
                  </a:cubicBezTo>
                  <a:cubicBezTo>
                    <a:pt x="737" y="2"/>
                    <a:pt x="737" y="2"/>
                    <a:pt x="737" y="2"/>
                  </a:cubicBezTo>
                  <a:cubicBezTo>
                    <a:pt x="737" y="104"/>
                    <a:pt x="737" y="104"/>
                    <a:pt x="737" y="104"/>
                  </a:cubicBezTo>
                  <a:cubicBezTo>
                    <a:pt x="796" y="104"/>
                    <a:pt x="796" y="104"/>
                    <a:pt x="796" y="104"/>
                  </a:cubicBezTo>
                  <a:lnTo>
                    <a:pt x="796" y="117"/>
                  </a:lnTo>
                  <a:close/>
                  <a:moveTo>
                    <a:pt x="847" y="117"/>
                  </a:moveTo>
                  <a:cubicBezTo>
                    <a:pt x="833" y="117"/>
                    <a:pt x="833" y="117"/>
                    <a:pt x="833" y="117"/>
                  </a:cubicBezTo>
                  <a:cubicBezTo>
                    <a:pt x="833" y="2"/>
                    <a:pt x="833" y="2"/>
                    <a:pt x="833" y="2"/>
                  </a:cubicBezTo>
                  <a:cubicBezTo>
                    <a:pt x="847" y="2"/>
                    <a:pt x="847" y="2"/>
                    <a:pt x="847" y="2"/>
                  </a:cubicBezTo>
                  <a:lnTo>
                    <a:pt x="847" y="117"/>
                  </a:lnTo>
                  <a:close/>
                  <a:moveTo>
                    <a:pt x="918" y="119"/>
                  </a:moveTo>
                  <a:cubicBezTo>
                    <a:pt x="896" y="119"/>
                    <a:pt x="880" y="102"/>
                    <a:pt x="880" y="81"/>
                  </a:cubicBezTo>
                  <a:cubicBezTo>
                    <a:pt x="894" y="81"/>
                    <a:pt x="894" y="81"/>
                    <a:pt x="894" y="81"/>
                  </a:cubicBezTo>
                  <a:cubicBezTo>
                    <a:pt x="894" y="94"/>
                    <a:pt x="903" y="106"/>
                    <a:pt x="918" y="106"/>
                  </a:cubicBezTo>
                  <a:cubicBezTo>
                    <a:pt x="935" y="106"/>
                    <a:pt x="943" y="95"/>
                    <a:pt x="943" y="78"/>
                  </a:cubicBezTo>
                  <a:cubicBezTo>
                    <a:pt x="943" y="2"/>
                    <a:pt x="943" y="2"/>
                    <a:pt x="943" y="2"/>
                  </a:cubicBezTo>
                  <a:cubicBezTo>
                    <a:pt x="957" y="2"/>
                    <a:pt x="957" y="2"/>
                    <a:pt x="957" y="2"/>
                  </a:cubicBezTo>
                  <a:cubicBezTo>
                    <a:pt x="957" y="78"/>
                    <a:pt x="957" y="78"/>
                    <a:pt x="957" y="78"/>
                  </a:cubicBezTo>
                  <a:cubicBezTo>
                    <a:pt x="957" y="102"/>
                    <a:pt x="943" y="119"/>
                    <a:pt x="918" y="119"/>
                  </a:cubicBezTo>
                  <a:close/>
                  <a:moveTo>
                    <a:pt x="1013" y="77"/>
                  </a:moveTo>
                  <a:cubicBezTo>
                    <a:pt x="1013" y="117"/>
                    <a:pt x="1013" y="117"/>
                    <a:pt x="1013" y="117"/>
                  </a:cubicBezTo>
                  <a:cubicBezTo>
                    <a:pt x="999" y="117"/>
                    <a:pt x="999" y="117"/>
                    <a:pt x="999" y="117"/>
                  </a:cubicBezTo>
                  <a:cubicBezTo>
                    <a:pt x="999" y="2"/>
                    <a:pt x="999" y="2"/>
                    <a:pt x="999" y="2"/>
                  </a:cubicBezTo>
                  <a:cubicBezTo>
                    <a:pt x="1013" y="2"/>
                    <a:pt x="1013" y="2"/>
                    <a:pt x="1013" y="2"/>
                  </a:cubicBezTo>
                  <a:cubicBezTo>
                    <a:pt x="1013" y="59"/>
                    <a:pt x="1013" y="59"/>
                    <a:pt x="1013" y="59"/>
                  </a:cubicBezTo>
                  <a:cubicBezTo>
                    <a:pt x="1071" y="2"/>
                    <a:pt x="1071" y="2"/>
                    <a:pt x="1071" y="2"/>
                  </a:cubicBezTo>
                  <a:cubicBezTo>
                    <a:pt x="1091" y="2"/>
                    <a:pt x="1091" y="2"/>
                    <a:pt x="1091" y="2"/>
                  </a:cubicBezTo>
                  <a:cubicBezTo>
                    <a:pt x="1043" y="48"/>
                    <a:pt x="1043" y="48"/>
                    <a:pt x="1043" y="48"/>
                  </a:cubicBezTo>
                  <a:cubicBezTo>
                    <a:pt x="1093" y="117"/>
                    <a:pt x="1093" y="117"/>
                    <a:pt x="1093" y="117"/>
                  </a:cubicBezTo>
                  <a:cubicBezTo>
                    <a:pt x="1075" y="117"/>
                    <a:pt x="1075" y="117"/>
                    <a:pt x="1075" y="117"/>
                  </a:cubicBezTo>
                  <a:cubicBezTo>
                    <a:pt x="1033" y="58"/>
                    <a:pt x="1033" y="58"/>
                    <a:pt x="1033" y="58"/>
                  </a:cubicBezTo>
                  <a:lnTo>
                    <a:pt x="1013" y="77"/>
                  </a:lnTo>
                  <a:close/>
                  <a:moveTo>
                    <a:pt x="1207" y="2"/>
                  </a:moveTo>
                  <a:cubicBezTo>
                    <a:pt x="1207" y="16"/>
                    <a:pt x="1207" y="16"/>
                    <a:pt x="1207" y="16"/>
                  </a:cubicBezTo>
                  <a:cubicBezTo>
                    <a:pt x="1139" y="16"/>
                    <a:pt x="1139" y="16"/>
                    <a:pt x="1139" y="16"/>
                  </a:cubicBezTo>
                  <a:cubicBezTo>
                    <a:pt x="1139" y="51"/>
                    <a:pt x="1139" y="51"/>
                    <a:pt x="1139" y="51"/>
                  </a:cubicBezTo>
                  <a:cubicBezTo>
                    <a:pt x="1200" y="51"/>
                    <a:pt x="1200" y="51"/>
                    <a:pt x="1200" y="51"/>
                  </a:cubicBezTo>
                  <a:cubicBezTo>
                    <a:pt x="1200" y="64"/>
                    <a:pt x="1200" y="64"/>
                    <a:pt x="1200" y="64"/>
                  </a:cubicBezTo>
                  <a:cubicBezTo>
                    <a:pt x="1139" y="64"/>
                    <a:pt x="1139" y="64"/>
                    <a:pt x="1139" y="64"/>
                  </a:cubicBezTo>
                  <a:cubicBezTo>
                    <a:pt x="1139" y="104"/>
                    <a:pt x="1139" y="104"/>
                    <a:pt x="1139" y="104"/>
                  </a:cubicBezTo>
                  <a:cubicBezTo>
                    <a:pt x="1207" y="104"/>
                    <a:pt x="1207" y="104"/>
                    <a:pt x="1207" y="104"/>
                  </a:cubicBezTo>
                  <a:cubicBezTo>
                    <a:pt x="1207" y="117"/>
                    <a:pt x="1207" y="117"/>
                    <a:pt x="1207" y="117"/>
                  </a:cubicBezTo>
                  <a:cubicBezTo>
                    <a:pt x="1125" y="117"/>
                    <a:pt x="1125" y="117"/>
                    <a:pt x="1125" y="117"/>
                  </a:cubicBezTo>
                  <a:cubicBezTo>
                    <a:pt x="1125" y="2"/>
                    <a:pt x="1125" y="2"/>
                    <a:pt x="1125" y="2"/>
                  </a:cubicBezTo>
                  <a:lnTo>
                    <a:pt x="1207" y="2"/>
                  </a:lnTo>
                  <a:close/>
                </a:path>
              </a:pathLst>
            </a:custGeom>
            <a:solidFill>
              <a:srgbClr val="1F1D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dirty="0"/>
            </a:p>
          </p:txBody>
        </p:sp>
      </p:grpSp>
    </p:spTree>
    <p:extLst>
      <p:ext uri="{BB962C8B-B14F-4D97-AF65-F5344CB8AC3E}">
        <p14:creationId xmlns:p14="http://schemas.microsoft.com/office/powerpoint/2010/main" val="17284536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bg>
      <p:bgPr>
        <a:blipFill dpi="0" rotWithShape="0">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3426294" y="910652"/>
            <a:ext cx="7885177" cy="1143000"/>
          </a:xfrm>
          <a:prstGeom prst="rect">
            <a:avLst/>
          </a:prstGeom>
        </p:spPr>
        <p:txBody>
          <a:bodyPr anchor="t"/>
          <a:lstStyle>
            <a:lvl1pPr algn="l">
              <a:defRPr b="1" i="0">
                <a:solidFill>
                  <a:srgbClr val="601714"/>
                </a:solidFill>
                <a:latin typeface="Metron Text OT"/>
                <a:cs typeface="Metron Text OT"/>
              </a:defRPr>
            </a:lvl1pPr>
          </a:lstStyle>
          <a:p>
            <a:r>
              <a:rPr lang="nl-NL" dirty="0"/>
              <a:t>Titel</a:t>
            </a:r>
          </a:p>
        </p:txBody>
      </p:sp>
      <p:sp>
        <p:nvSpPr>
          <p:cNvPr id="3" name="Tijdelijke aanduiding voor inhoud 2"/>
          <p:cNvSpPr>
            <a:spLocks noGrp="1"/>
          </p:cNvSpPr>
          <p:nvPr>
            <p:ph idx="1"/>
          </p:nvPr>
        </p:nvSpPr>
        <p:spPr>
          <a:xfrm>
            <a:off x="1162779" y="2233535"/>
            <a:ext cx="10148692" cy="3964066"/>
          </a:xfrm>
          <a:prstGeom prst="rect">
            <a:avLst/>
          </a:prstGeom>
        </p:spPr>
        <p:txBody>
          <a:bodyPr anchor="t">
            <a:normAutofit/>
          </a:bodyPr>
          <a:lstStyle>
            <a:lvl1pPr>
              <a:defRPr sz="2400" b="0" i="0">
                <a:solidFill>
                  <a:srgbClr val="003B47"/>
                </a:solidFill>
                <a:latin typeface="Metron Text OT"/>
                <a:cs typeface="Metron Text OT"/>
              </a:defRPr>
            </a:lvl1pPr>
            <a:lvl2pPr>
              <a:defRPr sz="2400" b="0" i="0">
                <a:solidFill>
                  <a:srgbClr val="003B47"/>
                </a:solidFill>
                <a:latin typeface="Metron Text OT"/>
                <a:cs typeface="Metron Text OT"/>
              </a:defRPr>
            </a:lvl2pPr>
            <a:lvl3pPr>
              <a:defRPr sz="2400" b="0" i="0">
                <a:solidFill>
                  <a:srgbClr val="003B47"/>
                </a:solidFill>
                <a:latin typeface="Metron Text OT"/>
                <a:cs typeface="Metron Text OT"/>
              </a:defRPr>
            </a:lvl3pPr>
            <a:lvl4pPr>
              <a:defRPr sz="2400" b="0" i="0">
                <a:solidFill>
                  <a:srgbClr val="003B47"/>
                </a:solidFill>
                <a:latin typeface="Metron Text OT"/>
                <a:cs typeface="Metron Text OT"/>
              </a:defRPr>
            </a:lvl4pPr>
            <a:lvl5pPr>
              <a:defRPr sz="2400" b="0" i="0">
                <a:solidFill>
                  <a:srgbClr val="003B47"/>
                </a:solidFill>
                <a:latin typeface="Metron Text OT"/>
                <a:cs typeface="Metron Text OT"/>
              </a:defRPr>
            </a:lvl5p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Tree>
    <p:extLst>
      <p:ext uri="{BB962C8B-B14F-4D97-AF65-F5344CB8AC3E}">
        <p14:creationId xmlns:p14="http://schemas.microsoft.com/office/powerpoint/2010/main" val="42859978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Quote en foto (geel)">
    <p:spTree>
      <p:nvGrpSpPr>
        <p:cNvPr id="1" name=""/>
        <p:cNvGrpSpPr/>
        <p:nvPr/>
      </p:nvGrpSpPr>
      <p:grpSpPr>
        <a:xfrm>
          <a:off x="0" y="0"/>
          <a:ext cx="0" cy="0"/>
          <a:chOff x="0" y="0"/>
          <a:chExt cx="0" cy="0"/>
        </a:xfrm>
      </p:grpSpPr>
      <p:grpSp>
        <p:nvGrpSpPr>
          <p:cNvPr id="53" name="Group 4">
            <a:extLst>
              <a:ext uri="{FF2B5EF4-FFF2-40B4-BE49-F238E27FC236}">
                <a16:creationId xmlns:a16="http://schemas.microsoft.com/office/drawing/2014/main" id="{08D41D67-9C97-487E-8254-A6CBB35C41E3}"/>
              </a:ext>
            </a:extLst>
          </p:cNvPr>
          <p:cNvGrpSpPr>
            <a:grpSpLocks noSelect="1" noChangeAspect="1"/>
          </p:cNvGrpSpPr>
          <p:nvPr userDrawn="1"/>
        </p:nvGrpSpPr>
        <p:grpSpPr bwMode="auto">
          <a:xfrm>
            <a:off x="11071524" y="5635626"/>
            <a:ext cx="750693" cy="885825"/>
            <a:chOff x="6976" y="3550"/>
            <a:chExt cx="473" cy="558"/>
          </a:xfrm>
        </p:grpSpPr>
        <p:sp>
          <p:nvSpPr>
            <p:cNvPr id="54" name="Freeform 5">
              <a:extLst>
                <a:ext uri="{FF2B5EF4-FFF2-40B4-BE49-F238E27FC236}">
                  <a16:creationId xmlns:a16="http://schemas.microsoft.com/office/drawing/2014/main" id="{31136EBE-49DC-408F-B58F-47599F8569CB}"/>
                </a:ext>
              </a:extLst>
            </p:cNvPr>
            <p:cNvSpPr>
              <a:spLocks noSelect="1" noEditPoints="1"/>
            </p:cNvSpPr>
            <p:nvPr userDrawn="1"/>
          </p:nvSpPr>
          <p:spPr bwMode="auto">
            <a:xfrm>
              <a:off x="6976" y="4045"/>
              <a:ext cx="473" cy="63"/>
            </a:xfrm>
            <a:custGeom>
              <a:avLst/>
              <a:gdLst>
                <a:gd name="T0" fmla="*/ 0 w 2366"/>
                <a:gd name="T1" fmla="*/ 312 h 312"/>
                <a:gd name="T2" fmla="*/ 38 w 2366"/>
                <a:gd name="T3" fmla="*/ 0 h 312"/>
                <a:gd name="T4" fmla="*/ 437 w 2366"/>
                <a:gd name="T5" fmla="*/ 0 h 312"/>
                <a:gd name="T6" fmla="*/ 399 w 2366"/>
                <a:gd name="T7" fmla="*/ 253 h 312"/>
                <a:gd name="T8" fmla="*/ 189 w 2366"/>
                <a:gd name="T9" fmla="*/ 0 h 312"/>
                <a:gd name="T10" fmla="*/ 227 w 2366"/>
                <a:gd name="T11" fmla="*/ 312 h 312"/>
                <a:gd name="T12" fmla="*/ 395 w 2366"/>
                <a:gd name="T13" fmla="*/ 312 h 312"/>
                <a:gd name="T14" fmla="*/ 437 w 2366"/>
                <a:gd name="T15" fmla="*/ 0 h 312"/>
                <a:gd name="T16" fmla="*/ 816 w 2366"/>
                <a:gd name="T17" fmla="*/ 274 h 312"/>
                <a:gd name="T18" fmla="*/ 783 w 2366"/>
                <a:gd name="T19" fmla="*/ 170 h 312"/>
                <a:gd name="T20" fmla="*/ 724 w 2366"/>
                <a:gd name="T21" fmla="*/ 0 h 312"/>
                <a:gd name="T22" fmla="*/ 587 w 2366"/>
                <a:gd name="T23" fmla="*/ 312 h 312"/>
                <a:gd name="T24" fmla="*/ 625 w 2366"/>
                <a:gd name="T25" fmla="*/ 188 h 312"/>
                <a:gd name="T26" fmla="*/ 778 w 2366"/>
                <a:gd name="T27" fmla="*/ 235 h 312"/>
                <a:gd name="T28" fmla="*/ 784 w 2366"/>
                <a:gd name="T29" fmla="*/ 312 h 312"/>
                <a:gd name="T30" fmla="*/ 625 w 2366"/>
                <a:gd name="T31" fmla="*/ 152 h 312"/>
                <a:gd name="T32" fmla="*/ 724 w 2366"/>
                <a:gd name="T33" fmla="*/ 36 h 312"/>
                <a:gd name="T34" fmla="*/ 726 w 2366"/>
                <a:gd name="T35" fmla="*/ 152 h 312"/>
                <a:gd name="T36" fmla="*/ 961 w 2366"/>
                <a:gd name="T37" fmla="*/ 0 h 312"/>
                <a:gd name="T38" fmla="*/ 1184 w 2366"/>
                <a:gd name="T39" fmla="*/ 312 h 312"/>
                <a:gd name="T40" fmla="*/ 1000 w 2366"/>
                <a:gd name="T41" fmla="*/ 275 h 312"/>
                <a:gd name="T42" fmla="*/ 1166 w 2366"/>
                <a:gd name="T43" fmla="*/ 167 h 312"/>
                <a:gd name="T44" fmla="*/ 1000 w 2366"/>
                <a:gd name="T45" fmla="*/ 130 h 312"/>
                <a:gd name="T46" fmla="*/ 1184 w 2366"/>
                <a:gd name="T47" fmla="*/ 36 h 312"/>
                <a:gd name="T48" fmla="*/ 961 w 2366"/>
                <a:gd name="T49" fmla="*/ 0 h 312"/>
                <a:gd name="T50" fmla="*/ 1526 w 2366"/>
                <a:gd name="T51" fmla="*/ 0 h 312"/>
                <a:gd name="T52" fmla="*/ 1292 w 2366"/>
                <a:gd name="T53" fmla="*/ 36 h 312"/>
                <a:gd name="T54" fmla="*/ 1390 w 2366"/>
                <a:gd name="T55" fmla="*/ 312 h 312"/>
                <a:gd name="T56" fmla="*/ 1428 w 2366"/>
                <a:gd name="T57" fmla="*/ 36 h 312"/>
                <a:gd name="T58" fmla="*/ 1786 w 2366"/>
                <a:gd name="T59" fmla="*/ 221 h 312"/>
                <a:gd name="T60" fmla="*/ 1862 w 2366"/>
                <a:gd name="T61" fmla="*/ 312 h 312"/>
                <a:gd name="T62" fmla="*/ 1703 w 2366"/>
                <a:gd name="T63" fmla="*/ 0 h 312"/>
                <a:gd name="T64" fmla="*/ 1627 w 2366"/>
                <a:gd name="T65" fmla="*/ 312 h 312"/>
                <a:gd name="T66" fmla="*/ 1786 w 2366"/>
                <a:gd name="T67" fmla="*/ 221 h 312"/>
                <a:gd name="T68" fmla="*/ 1673 w 2366"/>
                <a:gd name="T69" fmla="*/ 185 h 312"/>
                <a:gd name="T70" fmla="*/ 1774 w 2366"/>
                <a:gd name="T71" fmla="*/ 185 h 312"/>
                <a:gd name="T72" fmla="*/ 1979 w 2366"/>
                <a:gd name="T73" fmla="*/ 0 h 312"/>
                <a:gd name="T74" fmla="*/ 2017 w 2366"/>
                <a:gd name="T75" fmla="*/ 312 h 312"/>
                <a:gd name="T76" fmla="*/ 2366 w 2366"/>
                <a:gd name="T77" fmla="*/ 275 h 312"/>
                <a:gd name="T78" fmla="*/ 2206 w 2366"/>
                <a:gd name="T79" fmla="*/ 0 h 312"/>
                <a:gd name="T80" fmla="*/ 2168 w 2366"/>
                <a:gd name="T81" fmla="*/ 312 h 312"/>
                <a:gd name="T82" fmla="*/ 2366 w 2366"/>
                <a:gd name="T83" fmla="*/ 275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366" h="312">
                  <a:moveTo>
                    <a:pt x="38" y="312"/>
                  </a:moveTo>
                  <a:cubicBezTo>
                    <a:pt x="0" y="312"/>
                    <a:pt x="0" y="312"/>
                    <a:pt x="0" y="312"/>
                  </a:cubicBezTo>
                  <a:cubicBezTo>
                    <a:pt x="0" y="0"/>
                    <a:pt x="0" y="0"/>
                    <a:pt x="0" y="0"/>
                  </a:cubicBezTo>
                  <a:cubicBezTo>
                    <a:pt x="38" y="0"/>
                    <a:pt x="38" y="0"/>
                    <a:pt x="38" y="0"/>
                  </a:cubicBezTo>
                  <a:lnTo>
                    <a:pt x="38" y="312"/>
                  </a:lnTo>
                  <a:close/>
                  <a:moveTo>
                    <a:pt x="437" y="0"/>
                  </a:moveTo>
                  <a:cubicBezTo>
                    <a:pt x="399" y="0"/>
                    <a:pt x="399" y="0"/>
                    <a:pt x="399" y="0"/>
                  </a:cubicBezTo>
                  <a:cubicBezTo>
                    <a:pt x="399" y="253"/>
                    <a:pt x="399" y="253"/>
                    <a:pt x="399" y="253"/>
                  </a:cubicBezTo>
                  <a:cubicBezTo>
                    <a:pt x="232" y="0"/>
                    <a:pt x="232" y="0"/>
                    <a:pt x="232" y="0"/>
                  </a:cubicBezTo>
                  <a:cubicBezTo>
                    <a:pt x="189" y="0"/>
                    <a:pt x="189" y="0"/>
                    <a:pt x="189" y="0"/>
                  </a:cubicBezTo>
                  <a:cubicBezTo>
                    <a:pt x="189" y="312"/>
                    <a:pt x="189" y="312"/>
                    <a:pt x="189" y="312"/>
                  </a:cubicBezTo>
                  <a:cubicBezTo>
                    <a:pt x="227" y="312"/>
                    <a:pt x="227" y="312"/>
                    <a:pt x="227" y="312"/>
                  </a:cubicBezTo>
                  <a:cubicBezTo>
                    <a:pt x="227" y="58"/>
                    <a:pt x="227" y="58"/>
                    <a:pt x="227" y="58"/>
                  </a:cubicBezTo>
                  <a:cubicBezTo>
                    <a:pt x="395" y="312"/>
                    <a:pt x="395" y="312"/>
                    <a:pt x="395" y="312"/>
                  </a:cubicBezTo>
                  <a:cubicBezTo>
                    <a:pt x="437" y="312"/>
                    <a:pt x="437" y="312"/>
                    <a:pt x="437" y="312"/>
                  </a:cubicBezTo>
                  <a:lnTo>
                    <a:pt x="437" y="0"/>
                  </a:lnTo>
                  <a:close/>
                  <a:moveTo>
                    <a:pt x="822" y="312"/>
                  </a:moveTo>
                  <a:cubicBezTo>
                    <a:pt x="819" y="303"/>
                    <a:pt x="816" y="286"/>
                    <a:pt x="816" y="274"/>
                  </a:cubicBezTo>
                  <a:cubicBezTo>
                    <a:pt x="816" y="235"/>
                    <a:pt x="816" y="235"/>
                    <a:pt x="816" y="235"/>
                  </a:cubicBezTo>
                  <a:cubicBezTo>
                    <a:pt x="816" y="204"/>
                    <a:pt x="804" y="182"/>
                    <a:pt x="783" y="170"/>
                  </a:cubicBezTo>
                  <a:cubicBezTo>
                    <a:pt x="809" y="154"/>
                    <a:pt x="825" y="127"/>
                    <a:pt x="825" y="94"/>
                  </a:cubicBezTo>
                  <a:cubicBezTo>
                    <a:pt x="825" y="38"/>
                    <a:pt x="788" y="0"/>
                    <a:pt x="724" y="0"/>
                  </a:cubicBezTo>
                  <a:cubicBezTo>
                    <a:pt x="587" y="0"/>
                    <a:pt x="587" y="0"/>
                    <a:pt x="587" y="0"/>
                  </a:cubicBezTo>
                  <a:cubicBezTo>
                    <a:pt x="587" y="312"/>
                    <a:pt x="587" y="312"/>
                    <a:pt x="587" y="312"/>
                  </a:cubicBezTo>
                  <a:cubicBezTo>
                    <a:pt x="625" y="312"/>
                    <a:pt x="625" y="312"/>
                    <a:pt x="625" y="312"/>
                  </a:cubicBezTo>
                  <a:cubicBezTo>
                    <a:pt x="625" y="188"/>
                    <a:pt x="625" y="188"/>
                    <a:pt x="625" y="188"/>
                  </a:cubicBezTo>
                  <a:cubicBezTo>
                    <a:pt x="727" y="188"/>
                    <a:pt x="727" y="188"/>
                    <a:pt x="727" y="188"/>
                  </a:cubicBezTo>
                  <a:cubicBezTo>
                    <a:pt x="762" y="188"/>
                    <a:pt x="778" y="205"/>
                    <a:pt x="778" y="235"/>
                  </a:cubicBezTo>
                  <a:cubicBezTo>
                    <a:pt x="778" y="278"/>
                    <a:pt x="778" y="278"/>
                    <a:pt x="778" y="278"/>
                  </a:cubicBezTo>
                  <a:cubicBezTo>
                    <a:pt x="778" y="292"/>
                    <a:pt x="780" y="303"/>
                    <a:pt x="784" y="312"/>
                  </a:cubicBezTo>
                  <a:cubicBezTo>
                    <a:pt x="822" y="312"/>
                    <a:pt x="822" y="312"/>
                    <a:pt x="822" y="312"/>
                  </a:cubicBezTo>
                  <a:moveTo>
                    <a:pt x="625" y="152"/>
                  </a:moveTo>
                  <a:cubicBezTo>
                    <a:pt x="625" y="36"/>
                    <a:pt x="625" y="36"/>
                    <a:pt x="625" y="36"/>
                  </a:cubicBezTo>
                  <a:cubicBezTo>
                    <a:pt x="724" y="36"/>
                    <a:pt x="724" y="36"/>
                    <a:pt x="724" y="36"/>
                  </a:cubicBezTo>
                  <a:cubicBezTo>
                    <a:pt x="763" y="36"/>
                    <a:pt x="787" y="54"/>
                    <a:pt x="787" y="94"/>
                  </a:cubicBezTo>
                  <a:cubicBezTo>
                    <a:pt x="787" y="130"/>
                    <a:pt x="763" y="152"/>
                    <a:pt x="726" y="152"/>
                  </a:cubicBezTo>
                  <a:lnTo>
                    <a:pt x="625" y="152"/>
                  </a:lnTo>
                  <a:close/>
                  <a:moveTo>
                    <a:pt x="961" y="0"/>
                  </a:moveTo>
                  <a:cubicBezTo>
                    <a:pt x="961" y="312"/>
                    <a:pt x="961" y="312"/>
                    <a:pt x="961" y="312"/>
                  </a:cubicBezTo>
                  <a:cubicBezTo>
                    <a:pt x="1184" y="312"/>
                    <a:pt x="1184" y="312"/>
                    <a:pt x="1184" y="312"/>
                  </a:cubicBezTo>
                  <a:cubicBezTo>
                    <a:pt x="1184" y="275"/>
                    <a:pt x="1184" y="275"/>
                    <a:pt x="1184" y="275"/>
                  </a:cubicBezTo>
                  <a:cubicBezTo>
                    <a:pt x="1000" y="275"/>
                    <a:pt x="1000" y="275"/>
                    <a:pt x="1000" y="275"/>
                  </a:cubicBezTo>
                  <a:cubicBezTo>
                    <a:pt x="1000" y="167"/>
                    <a:pt x="1000" y="167"/>
                    <a:pt x="1000" y="167"/>
                  </a:cubicBezTo>
                  <a:cubicBezTo>
                    <a:pt x="1166" y="167"/>
                    <a:pt x="1166" y="167"/>
                    <a:pt x="1166" y="167"/>
                  </a:cubicBezTo>
                  <a:cubicBezTo>
                    <a:pt x="1166" y="130"/>
                    <a:pt x="1166" y="130"/>
                    <a:pt x="1166" y="130"/>
                  </a:cubicBezTo>
                  <a:cubicBezTo>
                    <a:pt x="1000" y="130"/>
                    <a:pt x="1000" y="130"/>
                    <a:pt x="1000" y="130"/>
                  </a:cubicBezTo>
                  <a:cubicBezTo>
                    <a:pt x="1000" y="36"/>
                    <a:pt x="1000" y="36"/>
                    <a:pt x="1000" y="36"/>
                  </a:cubicBezTo>
                  <a:cubicBezTo>
                    <a:pt x="1184" y="36"/>
                    <a:pt x="1184" y="36"/>
                    <a:pt x="1184" y="36"/>
                  </a:cubicBezTo>
                  <a:cubicBezTo>
                    <a:pt x="1184" y="0"/>
                    <a:pt x="1184" y="0"/>
                    <a:pt x="1184" y="0"/>
                  </a:cubicBezTo>
                  <a:lnTo>
                    <a:pt x="961" y="0"/>
                  </a:lnTo>
                  <a:close/>
                  <a:moveTo>
                    <a:pt x="1526" y="36"/>
                  </a:moveTo>
                  <a:cubicBezTo>
                    <a:pt x="1526" y="0"/>
                    <a:pt x="1526" y="0"/>
                    <a:pt x="1526" y="0"/>
                  </a:cubicBezTo>
                  <a:cubicBezTo>
                    <a:pt x="1292" y="0"/>
                    <a:pt x="1292" y="0"/>
                    <a:pt x="1292" y="0"/>
                  </a:cubicBezTo>
                  <a:cubicBezTo>
                    <a:pt x="1292" y="36"/>
                    <a:pt x="1292" y="36"/>
                    <a:pt x="1292" y="36"/>
                  </a:cubicBezTo>
                  <a:cubicBezTo>
                    <a:pt x="1390" y="36"/>
                    <a:pt x="1390" y="36"/>
                    <a:pt x="1390" y="36"/>
                  </a:cubicBezTo>
                  <a:cubicBezTo>
                    <a:pt x="1390" y="312"/>
                    <a:pt x="1390" y="312"/>
                    <a:pt x="1390" y="312"/>
                  </a:cubicBezTo>
                  <a:cubicBezTo>
                    <a:pt x="1428" y="312"/>
                    <a:pt x="1428" y="312"/>
                    <a:pt x="1428" y="312"/>
                  </a:cubicBezTo>
                  <a:cubicBezTo>
                    <a:pt x="1428" y="36"/>
                    <a:pt x="1428" y="36"/>
                    <a:pt x="1428" y="36"/>
                  </a:cubicBezTo>
                  <a:lnTo>
                    <a:pt x="1526" y="36"/>
                  </a:lnTo>
                  <a:close/>
                  <a:moveTo>
                    <a:pt x="1786" y="221"/>
                  </a:moveTo>
                  <a:cubicBezTo>
                    <a:pt x="1819" y="312"/>
                    <a:pt x="1819" y="312"/>
                    <a:pt x="1819" y="312"/>
                  </a:cubicBezTo>
                  <a:cubicBezTo>
                    <a:pt x="1862" y="312"/>
                    <a:pt x="1862" y="312"/>
                    <a:pt x="1862" y="312"/>
                  </a:cubicBezTo>
                  <a:cubicBezTo>
                    <a:pt x="1746" y="0"/>
                    <a:pt x="1746" y="0"/>
                    <a:pt x="1746" y="0"/>
                  </a:cubicBezTo>
                  <a:cubicBezTo>
                    <a:pt x="1703" y="0"/>
                    <a:pt x="1703" y="0"/>
                    <a:pt x="1703" y="0"/>
                  </a:cubicBezTo>
                  <a:cubicBezTo>
                    <a:pt x="1586" y="312"/>
                    <a:pt x="1586" y="312"/>
                    <a:pt x="1586" y="312"/>
                  </a:cubicBezTo>
                  <a:cubicBezTo>
                    <a:pt x="1627" y="312"/>
                    <a:pt x="1627" y="312"/>
                    <a:pt x="1627" y="312"/>
                  </a:cubicBezTo>
                  <a:cubicBezTo>
                    <a:pt x="1660" y="221"/>
                    <a:pt x="1660" y="221"/>
                    <a:pt x="1660" y="221"/>
                  </a:cubicBezTo>
                  <a:lnTo>
                    <a:pt x="1786" y="221"/>
                  </a:lnTo>
                  <a:close/>
                  <a:moveTo>
                    <a:pt x="1774" y="185"/>
                  </a:moveTo>
                  <a:cubicBezTo>
                    <a:pt x="1673" y="185"/>
                    <a:pt x="1673" y="185"/>
                    <a:pt x="1673" y="185"/>
                  </a:cubicBezTo>
                  <a:cubicBezTo>
                    <a:pt x="1724" y="46"/>
                    <a:pt x="1724" y="46"/>
                    <a:pt x="1724" y="46"/>
                  </a:cubicBezTo>
                  <a:lnTo>
                    <a:pt x="1774" y="185"/>
                  </a:lnTo>
                  <a:close/>
                  <a:moveTo>
                    <a:pt x="2017" y="0"/>
                  </a:moveTo>
                  <a:cubicBezTo>
                    <a:pt x="1979" y="0"/>
                    <a:pt x="1979" y="0"/>
                    <a:pt x="1979" y="0"/>
                  </a:cubicBezTo>
                  <a:cubicBezTo>
                    <a:pt x="1979" y="312"/>
                    <a:pt x="1979" y="312"/>
                    <a:pt x="1979" y="312"/>
                  </a:cubicBezTo>
                  <a:cubicBezTo>
                    <a:pt x="2017" y="312"/>
                    <a:pt x="2017" y="312"/>
                    <a:pt x="2017" y="312"/>
                  </a:cubicBezTo>
                  <a:lnTo>
                    <a:pt x="2017" y="0"/>
                  </a:lnTo>
                  <a:close/>
                  <a:moveTo>
                    <a:pt x="2366" y="275"/>
                  </a:moveTo>
                  <a:cubicBezTo>
                    <a:pt x="2206" y="275"/>
                    <a:pt x="2206" y="275"/>
                    <a:pt x="2206" y="275"/>
                  </a:cubicBezTo>
                  <a:cubicBezTo>
                    <a:pt x="2206" y="0"/>
                    <a:pt x="2206" y="0"/>
                    <a:pt x="2206" y="0"/>
                  </a:cubicBezTo>
                  <a:cubicBezTo>
                    <a:pt x="2168" y="0"/>
                    <a:pt x="2168" y="0"/>
                    <a:pt x="2168" y="0"/>
                  </a:cubicBezTo>
                  <a:cubicBezTo>
                    <a:pt x="2168" y="312"/>
                    <a:pt x="2168" y="312"/>
                    <a:pt x="2168" y="312"/>
                  </a:cubicBezTo>
                  <a:cubicBezTo>
                    <a:pt x="2366" y="312"/>
                    <a:pt x="2366" y="312"/>
                    <a:pt x="2366" y="312"/>
                  </a:cubicBezTo>
                  <a:lnTo>
                    <a:pt x="2366" y="275"/>
                  </a:lnTo>
                  <a:close/>
                </a:path>
              </a:pathLst>
            </a:custGeom>
            <a:solidFill>
              <a:srgbClr val="1F1D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dirty="0"/>
            </a:p>
          </p:txBody>
        </p:sp>
        <p:sp>
          <p:nvSpPr>
            <p:cNvPr id="55" name="Oval 6">
              <a:extLst>
                <a:ext uri="{FF2B5EF4-FFF2-40B4-BE49-F238E27FC236}">
                  <a16:creationId xmlns:a16="http://schemas.microsoft.com/office/drawing/2014/main" id="{A69BD204-F7DC-469A-9C65-722C21394BAF}"/>
                </a:ext>
              </a:extLst>
            </p:cNvPr>
            <p:cNvSpPr>
              <a:spLocks noSelect="1" noChangeArrowheads="1"/>
            </p:cNvSpPr>
            <p:nvPr userDrawn="1"/>
          </p:nvSpPr>
          <p:spPr bwMode="auto">
            <a:xfrm>
              <a:off x="7015" y="3550"/>
              <a:ext cx="396" cy="396"/>
            </a:xfrm>
            <a:prstGeom prst="ellipse">
              <a:avLst/>
            </a:prstGeom>
            <a:solidFill>
              <a:srgbClr val="FFE938"/>
            </a:solidFill>
            <a:ln w="9525">
              <a:solidFill>
                <a:srgbClr val="FFE938"/>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56" name="Freeform 7">
              <a:extLst>
                <a:ext uri="{FF2B5EF4-FFF2-40B4-BE49-F238E27FC236}">
                  <a16:creationId xmlns:a16="http://schemas.microsoft.com/office/drawing/2014/main" id="{F6548AD3-1998-4557-AA07-278FE10183AE}"/>
                </a:ext>
              </a:extLst>
            </p:cNvPr>
            <p:cNvSpPr>
              <a:spLocks noSelect="1" noEditPoints="1"/>
            </p:cNvSpPr>
            <p:nvPr userDrawn="1"/>
          </p:nvSpPr>
          <p:spPr bwMode="auto">
            <a:xfrm>
              <a:off x="7092" y="3646"/>
              <a:ext cx="241" cy="203"/>
            </a:xfrm>
            <a:custGeom>
              <a:avLst/>
              <a:gdLst>
                <a:gd name="T0" fmla="*/ 39 w 241"/>
                <a:gd name="T1" fmla="*/ 203 h 203"/>
                <a:gd name="T2" fmla="*/ 0 w 241"/>
                <a:gd name="T3" fmla="*/ 203 h 203"/>
                <a:gd name="T4" fmla="*/ 0 w 241"/>
                <a:gd name="T5" fmla="*/ 0 h 203"/>
                <a:gd name="T6" fmla="*/ 39 w 241"/>
                <a:gd name="T7" fmla="*/ 0 h 203"/>
                <a:gd name="T8" fmla="*/ 39 w 241"/>
                <a:gd name="T9" fmla="*/ 203 h 203"/>
                <a:gd name="T10" fmla="*/ 241 w 241"/>
                <a:gd name="T11" fmla="*/ 0 h 203"/>
                <a:gd name="T12" fmla="*/ 201 w 241"/>
                <a:gd name="T13" fmla="*/ 0 h 203"/>
                <a:gd name="T14" fmla="*/ 201 w 241"/>
                <a:gd name="T15" fmla="*/ 144 h 203"/>
                <a:gd name="T16" fmla="*/ 117 w 241"/>
                <a:gd name="T17" fmla="*/ 0 h 203"/>
                <a:gd name="T18" fmla="*/ 69 w 241"/>
                <a:gd name="T19" fmla="*/ 0 h 203"/>
                <a:gd name="T20" fmla="*/ 69 w 241"/>
                <a:gd name="T21" fmla="*/ 203 h 203"/>
                <a:gd name="T22" fmla="*/ 109 w 241"/>
                <a:gd name="T23" fmla="*/ 203 h 203"/>
                <a:gd name="T24" fmla="*/ 109 w 241"/>
                <a:gd name="T25" fmla="*/ 59 h 203"/>
                <a:gd name="T26" fmla="*/ 194 w 241"/>
                <a:gd name="T27" fmla="*/ 203 h 203"/>
                <a:gd name="T28" fmla="*/ 241 w 241"/>
                <a:gd name="T29" fmla="*/ 203 h 203"/>
                <a:gd name="T30" fmla="*/ 241 w 241"/>
                <a:gd name="T31" fmla="*/ 0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1" h="203">
                  <a:moveTo>
                    <a:pt x="39" y="203"/>
                  </a:moveTo>
                  <a:lnTo>
                    <a:pt x="0" y="203"/>
                  </a:lnTo>
                  <a:lnTo>
                    <a:pt x="0" y="0"/>
                  </a:lnTo>
                  <a:lnTo>
                    <a:pt x="39" y="0"/>
                  </a:lnTo>
                  <a:lnTo>
                    <a:pt x="39" y="203"/>
                  </a:lnTo>
                  <a:close/>
                  <a:moveTo>
                    <a:pt x="241" y="0"/>
                  </a:moveTo>
                  <a:lnTo>
                    <a:pt x="201" y="0"/>
                  </a:lnTo>
                  <a:lnTo>
                    <a:pt x="201" y="144"/>
                  </a:lnTo>
                  <a:lnTo>
                    <a:pt x="117" y="0"/>
                  </a:lnTo>
                  <a:lnTo>
                    <a:pt x="69" y="0"/>
                  </a:lnTo>
                  <a:lnTo>
                    <a:pt x="69" y="203"/>
                  </a:lnTo>
                  <a:lnTo>
                    <a:pt x="109" y="203"/>
                  </a:lnTo>
                  <a:lnTo>
                    <a:pt x="109" y="59"/>
                  </a:lnTo>
                  <a:lnTo>
                    <a:pt x="194" y="203"/>
                  </a:lnTo>
                  <a:lnTo>
                    <a:pt x="241" y="203"/>
                  </a:lnTo>
                  <a:lnTo>
                    <a:pt x="241" y="0"/>
                  </a:lnTo>
                  <a:close/>
                </a:path>
              </a:pathLst>
            </a:custGeom>
            <a:solidFill>
              <a:srgbClr val="00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57" name="Freeform 8">
              <a:extLst>
                <a:ext uri="{FF2B5EF4-FFF2-40B4-BE49-F238E27FC236}">
                  <a16:creationId xmlns:a16="http://schemas.microsoft.com/office/drawing/2014/main" id="{997C417E-1CB3-44A9-B056-EFFED43ABDA2}"/>
                </a:ext>
              </a:extLst>
            </p:cNvPr>
            <p:cNvSpPr>
              <a:spLocks noSelect="1" noEditPoints="1"/>
            </p:cNvSpPr>
            <p:nvPr userDrawn="1"/>
          </p:nvSpPr>
          <p:spPr bwMode="auto">
            <a:xfrm>
              <a:off x="7091" y="3983"/>
              <a:ext cx="242" cy="24"/>
            </a:xfrm>
            <a:custGeom>
              <a:avLst/>
              <a:gdLst>
                <a:gd name="T0" fmla="*/ 14 w 1207"/>
                <a:gd name="T1" fmla="*/ 117 h 119"/>
                <a:gd name="T2" fmla="*/ 0 w 1207"/>
                <a:gd name="T3" fmla="*/ 2 h 119"/>
                <a:gd name="T4" fmla="*/ 14 w 1207"/>
                <a:gd name="T5" fmla="*/ 59 h 119"/>
                <a:gd name="T6" fmla="*/ 92 w 1207"/>
                <a:gd name="T7" fmla="*/ 2 h 119"/>
                <a:gd name="T8" fmla="*/ 62 w 1207"/>
                <a:gd name="T9" fmla="*/ 72 h 119"/>
                <a:gd name="T10" fmla="*/ 76 w 1207"/>
                <a:gd name="T11" fmla="*/ 117 h 119"/>
                <a:gd name="T12" fmla="*/ 14 w 1207"/>
                <a:gd name="T13" fmla="*/ 77 h 119"/>
                <a:gd name="T14" fmla="*/ 169 w 1207"/>
                <a:gd name="T15" fmla="*/ 119 h 119"/>
                <a:gd name="T16" fmla="*/ 169 w 1207"/>
                <a:gd name="T17" fmla="*/ 0 h 119"/>
                <a:gd name="T18" fmla="*/ 212 w 1207"/>
                <a:gd name="T19" fmla="*/ 59 h 119"/>
                <a:gd name="T20" fmla="*/ 126 w 1207"/>
                <a:gd name="T21" fmla="*/ 59 h 119"/>
                <a:gd name="T22" fmla="*/ 212 w 1207"/>
                <a:gd name="T23" fmla="*/ 59 h 119"/>
                <a:gd name="T24" fmla="*/ 340 w 1207"/>
                <a:gd name="T25" fmla="*/ 117 h 119"/>
                <a:gd name="T26" fmla="*/ 279 w 1207"/>
                <a:gd name="T27" fmla="*/ 117 h 119"/>
                <a:gd name="T28" fmla="*/ 264 w 1207"/>
                <a:gd name="T29" fmla="*/ 2 h 119"/>
                <a:gd name="T30" fmla="*/ 342 w 1207"/>
                <a:gd name="T31" fmla="*/ 96 h 119"/>
                <a:gd name="T32" fmla="*/ 356 w 1207"/>
                <a:gd name="T33" fmla="*/ 2 h 119"/>
                <a:gd name="T34" fmla="*/ 416 w 1207"/>
                <a:gd name="T35" fmla="*/ 117 h 119"/>
                <a:gd name="T36" fmla="*/ 402 w 1207"/>
                <a:gd name="T37" fmla="*/ 2 h 119"/>
                <a:gd name="T38" fmla="*/ 416 w 1207"/>
                <a:gd name="T39" fmla="*/ 117 h 119"/>
                <a:gd name="T40" fmla="*/ 537 w 1207"/>
                <a:gd name="T41" fmla="*/ 117 h 119"/>
                <a:gd name="T42" fmla="*/ 475 w 1207"/>
                <a:gd name="T43" fmla="*/ 117 h 119"/>
                <a:gd name="T44" fmla="*/ 461 w 1207"/>
                <a:gd name="T45" fmla="*/ 2 h 119"/>
                <a:gd name="T46" fmla="*/ 539 w 1207"/>
                <a:gd name="T47" fmla="*/ 96 h 119"/>
                <a:gd name="T48" fmla="*/ 553 w 1207"/>
                <a:gd name="T49" fmla="*/ 2 h 119"/>
                <a:gd name="T50" fmla="*/ 612 w 1207"/>
                <a:gd name="T51" fmla="*/ 77 h 119"/>
                <a:gd name="T52" fmla="*/ 598 w 1207"/>
                <a:gd name="T53" fmla="*/ 117 h 119"/>
                <a:gd name="T54" fmla="*/ 612 w 1207"/>
                <a:gd name="T55" fmla="*/ 2 h 119"/>
                <a:gd name="T56" fmla="*/ 670 w 1207"/>
                <a:gd name="T57" fmla="*/ 2 h 119"/>
                <a:gd name="T58" fmla="*/ 642 w 1207"/>
                <a:gd name="T59" fmla="*/ 48 h 119"/>
                <a:gd name="T60" fmla="*/ 674 w 1207"/>
                <a:gd name="T61" fmla="*/ 117 h 119"/>
                <a:gd name="T62" fmla="*/ 612 w 1207"/>
                <a:gd name="T63" fmla="*/ 77 h 119"/>
                <a:gd name="T64" fmla="*/ 723 w 1207"/>
                <a:gd name="T65" fmla="*/ 117 h 119"/>
                <a:gd name="T66" fmla="*/ 737 w 1207"/>
                <a:gd name="T67" fmla="*/ 2 h 119"/>
                <a:gd name="T68" fmla="*/ 796 w 1207"/>
                <a:gd name="T69" fmla="*/ 104 h 119"/>
                <a:gd name="T70" fmla="*/ 847 w 1207"/>
                <a:gd name="T71" fmla="*/ 117 h 119"/>
                <a:gd name="T72" fmla="*/ 833 w 1207"/>
                <a:gd name="T73" fmla="*/ 2 h 119"/>
                <a:gd name="T74" fmla="*/ 847 w 1207"/>
                <a:gd name="T75" fmla="*/ 117 h 119"/>
                <a:gd name="T76" fmla="*/ 880 w 1207"/>
                <a:gd name="T77" fmla="*/ 81 h 119"/>
                <a:gd name="T78" fmla="*/ 918 w 1207"/>
                <a:gd name="T79" fmla="*/ 106 h 119"/>
                <a:gd name="T80" fmla="*/ 943 w 1207"/>
                <a:gd name="T81" fmla="*/ 2 h 119"/>
                <a:gd name="T82" fmla="*/ 957 w 1207"/>
                <a:gd name="T83" fmla="*/ 78 h 119"/>
                <a:gd name="T84" fmla="*/ 1013 w 1207"/>
                <a:gd name="T85" fmla="*/ 77 h 119"/>
                <a:gd name="T86" fmla="*/ 999 w 1207"/>
                <a:gd name="T87" fmla="*/ 117 h 119"/>
                <a:gd name="T88" fmla="*/ 1013 w 1207"/>
                <a:gd name="T89" fmla="*/ 2 h 119"/>
                <a:gd name="T90" fmla="*/ 1071 w 1207"/>
                <a:gd name="T91" fmla="*/ 2 h 119"/>
                <a:gd name="T92" fmla="*/ 1043 w 1207"/>
                <a:gd name="T93" fmla="*/ 48 h 119"/>
                <a:gd name="T94" fmla="*/ 1075 w 1207"/>
                <a:gd name="T95" fmla="*/ 117 h 119"/>
                <a:gd name="T96" fmla="*/ 1013 w 1207"/>
                <a:gd name="T97" fmla="*/ 77 h 119"/>
                <a:gd name="T98" fmla="*/ 1207 w 1207"/>
                <a:gd name="T99" fmla="*/ 16 h 119"/>
                <a:gd name="T100" fmla="*/ 1139 w 1207"/>
                <a:gd name="T101" fmla="*/ 51 h 119"/>
                <a:gd name="T102" fmla="*/ 1200 w 1207"/>
                <a:gd name="T103" fmla="*/ 64 h 119"/>
                <a:gd name="T104" fmla="*/ 1139 w 1207"/>
                <a:gd name="T105" fmla="*/ 104 h 119"/>
                <a:gd name="T106" fmla="*/ 1207 w 1207"/>
                <a:gd name="T107" fmla="*/ 117 h 119"/>
                <a:gd name="T108" fmla="*/ 1125 w 1207"/>
                <a:gd name="T109" fmla="*/ 2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207" h="119">
                  <a:moveTo>
                    <a:pt x="14" y="77"/>
                  </a:moveTo>
                  <a:cubicBezTo>
                    <a:pt x="14" y="117"/>
                    <a:pt x="14" y="117"/>
                    <a:pt x="14" y="117"/>
                  </a:cubicBezTo>
                  <a:cubicBezTo>
                    <a:pt x="0" y="117"/>
                    <a:pt x="0" y="117"/>
                    <a:pt x="0" y="117"/>
                  </a:cubicBezTo>
                  <a:cubicBezTo>
                    <a:pt x="0" y="2"/>
                    <a:pt x="0" y="2"/>
                    <a:pt x="0" y="2"/>
                  </a:cubicBezTo>
                  <a:cubicBezTo>
                    <a:pt x="14" y="2"/>
                    <a:pt x="14" y="2"/>
                    <a:pt x="14" y="2"/>
                  </a:cubicBezTo>
                  <a:cubicBezTo>
                    <a:pt x="14" y="59"/>
                    <a:pt x="14" y="59"/>
                    <a:pt x="14" y="59"/>
                  </a:cubicBezTo>
                  <a:cubicBezTo>
                    <a:pt x="72" y="2"/>
                    <a:pt x="72" y="2"/>
                    <a:pt x="72" y="2"/>
                  </a:cubicBezTo>
                  <a:cubicBezTo>
                    <a:pt x="92" y="2"/>
                    <a:pt x="92" y="2"/>
                    <a:pt x="92" y="2"/>
                  </a:cubicBezTo>
                  <a:cubicBezTo>
                    <a:pt x="44" y="48"/>
                    <a:pt x="44" y="48"/>
                    <a:pt x="44" y="48"/>
                  </a:cubicBezTo>
                  <a:cubicBezTo>
                    <a:pt x="62" y="72"/>
                    <a:pt x="62" y="72"/>
                    <a:pt x="62" y="72"/>
                  </a:cubicBezTo>
                  <a:cubicBezTo>
                    <a:pt x="94" y="117"/>
                    <a:pt x="94" y="117"/>
                    <a:pt x="94" y="117"/>
                  </a:cubicBezTo>
                  <a:cubicBezTo>
                    <a:pt x="76" y="117"/>
                    <a:pt x="76" y="117"/>
                    <a:pt x="76" y="117"/>
                  </a:cubicBezTo>
                  <a:cubicBezTo>
                    <a:pt x="34" y="58"/>
                    <a:pt x="34" y="58"/>
                    <a:pt x="34" y="58"/>
                  </a:cubicBezTo>
                  <a:lnTo>
                    <a:pt x="14" y="77"/>
                  </a:lnTo>
                  <a:close/>
                  <a:moveTo>
                    <a:pt x="226" y="59"/>
                  </a:moveTo>
                  <a:cubicBezTo>
                    <a:pt x="226" y="93"/>
                    <a:pt x="201" y="119"/>
                    <a:pt x="169" y="119"/>
                  </a:cubicBezTo>
                  <a:cubicBezTo>
                    <a:pt x="138" y="119"/>
                    <a:pt x="113" y="93"/>
                    <a:pt x="113" y="59"/>
                  </a:cubicBezTo>
                  <a:cubicBezTo>
                    <a:pt x="113" y="26"/>
                    <a:pt x="138" y="0"/>
                    <a:pt x="169" y="0"/>
                  </a:cubicBezTo>
                  <a:cubicBezTo>
                    <a:pt x="201" y="0"/>
                    <a:pt x="226" y="25"/>
                    <a:pt x="226" y="59"/>
                  </a:cubicBezTo>
                  <a:close/>
                  <a:moveTo>
                    <a:pt x="212" y="59"/>
                  </a:moveTo>
                  <a:cubicBezTo>
                    <a:pt x="212" y="33"/>
                    <a:pt x="194" y="13"/>
                    <a:pt x="169" y="13"/>
                  </a:cubicBezTo>
                  <a:cubicBezTo>
                    <a:pt x="146" y="13"/>
                    <a:pt x="126" y="33"/>
                    <a:pt x="126" y="59"/>
                  </a:cubicBezTo>
                  <a:cubicBezTo>
                    <a:pt x="126" y="85"/>
                    <a:pt x="146" y="106"/>
                    <a:pt x="169" y="106"/>
                  </a:cubicBezTo>
                  <a:cubicBezTo>
                    <a:pt x="193" y="106"/>
                    <a:pt x="212" y="85"/>
                    <a:pt x="212" y="59"/>
                  </a:cubicBezTo>
                  <a:close/>
                  <a:moveTo>
                    <a:pt x="356" y="117"/>
                  </a:moveTo>
                  <a:cubicBezTo>
                    <a:pt x="340" y="117"/>
                    <a:pt x="340" y="117"/>
                    <a:pt x="340" y="117"/>
                  </a:cubicBezTo>
                  <a:cubicBezTo>
                    <a:pt x="279" y="24"/>
                    <a:pt x="279" y="24"/>
                    <a:pt x="279" y="24"/>
                  </a:cubicBezTo>
                  <a:cubicBezTo>
                    <a:pt x="279" y="117"/>
                    <a:pt x="279" y="117"/>
                    <a:pt x="279" y="117"/>
                  </a:cubicBezTo>
                  <a:cubicBezTo>
                    <a:pt x="264" y="117"/>
                    <a:pt x="264" y="117"/>
                    <a:pt x="264" y="117"/>
                  </a:cubicBezTo>
                  <a:cubicBezTo>
                    <a:pt x="264" y="2"/>
                    <a:pt x="264" y="2"/>
                    <a:pt x="264" y="2"/>
                  </a:cubicBezTo>
                  <a:cubicBezTo>
                    <a:pt x="280" y="2"/>
                    <a:pt x="280" y="2"/>
                    <a:pt x="280" y="2"/>
                  </a:cubicBezTo>
                  <a:cubicBezTo>
                    <a:pt x="342" y="96"/>
                    <a:pt x="342" y="96"/>
                    <a:pt x="342" y="96"/>
                  </a:cubicBezTo>
                  <a:cubicBezTo>
                    <a:pt x="342" y="2"/>
                    <a:pt x="342" y="2"/>
                    <a:pt x="342" y="2"/>
                  </a:cubicBezTo>
                  <a:cubicBezTo>
                    <a:pt x="356" y="2"/>
                    <a:pt x="356" y="2"/>
                    <a:pt x="356" y="2"/>
                  </a:cubicBezTo>
                  <a:lnTo>
                    <a:pt x="356" y="117"/>
                  </a:lnTo>
                  <a:close/>
                  <a:moveTo>
                    <a:pt x="416" y="117"/>
                  </a:moveTo>
                  <a:cubicBezTo>
                    <a:pt x="402" y="117"/>
                    <a:pt x="402" y="117"/>
                    <a:pt x="402" y="117"/>
                  </a:cubicBezTo>
                  <a:cubicBezTo>
                    <a:pt x="402" y="2"/>
                    <a:pt x="402" y="2"/>
                    <a:pt x="402" y="2"/>
                  </a:cubicBezTo>
                  <a:cubicBezTo>
                    <a:pt x="416" y="2"/>
                    <a:pt x="416" y="2"/>
                    <a:pt x="416" y="2"/>
                  </a:cubicBezTo>
                  <a:lnTo>
                    <a:pt x="416" y="117"/>
                  </a:lnTo>
                  <a:close/>
                  <a:moveTo>
                    <a:pt x="553" y="117"/>
                  </a:moveTo>
                  <a:cubicBezTo>
                    <a:pt x="537" y="117"/>
                    <a:pt x="537" y="117"/>
                    <a:pt x="537" y="117"/>
                  </a:cubicBezTo>
                  <a:cubicBezTo>
                    <a:pt x="475" y="24"/>
                    <a:pt x="475" y="24"/>
                    <a:pt x="475" y="24"/>
                  </a:cubicBezTo>
                  <a:cubicBezTo>
                    <a:pt x="475" y="117"/>
                    <a:pt x="475" y="117"/>
                    <a:pt x="475" y="117"/>
                  </a:cubicBezTo>
                  <a:cubicBezTo>
                    <a:pt x="461" y="117"/>
                    <a:pt x="461" y="117"/>
                    <a:pt x="461" y="117"/>
                  </a:cubicBezTo>
                  <a:cubicBezTo>
                    <a:pt x="461" y="2"/>
                    <a:pt x="461" y="2"/>
                    <a:pt x="461" y="2"/>
                  </a:cubicBezTo>
                  <a:cubicBezTo>
                    <a:pt x="477" y="2"/>
                    <a:pt x="477" y="2"/>
                    <a:pt x="477" y="2"/>
                  </a:cubicBezTo>
                  <a:cubicBezTo>
                    <a:pt x="539" y="96"/>
                    <a:pt x="539" y="96"/>
                    <a:pt x="539" y="96"/>
                  </a:cubicBezTo>
                  <a:cubicBezTo>
                    <a:pt x="539" y="2"/>
                    <a:pt x="539" y="2"/>
                    <a:pt x="539" y="2"/>
                  </a:cubicBezTo>
                  <a:cubicBezTo>
                    <a:pt x="553" y="2"/>
                    <a:pt x="553" y="2"/>
                    <a:pt x="553" y="2"/>
                  </a:cubicBezTo>
                  <a:lnTo>
                    <a:pt x="553" y="117"/>
                  </a:lnTo>
                  <a:close/>
                  <a:moveTo>
                    <a:pt x="612" y="77"/>
                  </a:moveTo>
                  <a:cubicBezTo>
                    <a:pt x="612" y="117"/>
                    <a:pt x="612" y="117"/>
                    <a:pt x="612" y="117"/>
                  </a:cubicBezTo>
                  <a:cubicBezTo>
                    <a:pt x="598" y="117"/>
                    <a:pt x="598" y="117"/>
                    <a:pt x="598" y="117"/>
                  </a:cubicBezTo>
                  <a:cubicBezTo>
                    <a:pt x="598" y="2"/>
                    <a:pt x="598" y="2"/>
                    <a:pt x="598" y="2"/>
                  </a:cubicBezTo>
                  <a:cubicBezTo>
                    <a:pt x="612" y="2"/>
                    <a:pt x="612" y="2"/>
                    <a:pt x="612" y="2"/>
                  </a:cubicBezTo>
                  <a:cubicBezTo>
                    <a:pt x="612" y="59"/>
                    <a:pt x="612" y="59"/>
                    <a:pt x="612" y="59"/>
                  </a:cubicBezTo>
                  <a:cubicBezTo>
                    <a:pt x="670" y="2"/>
                    <a:pt x="670" y="2"/>
                    <a:pt x="670" y="2"/>
                  </a:cubicBezTo>
                  <a:cubicBezTo>
                    <a:pt x="689" y="2"/>
                    <a:pt x="689" y="2"/>
                    <a:pt x="689" y="2"/>
                  </a:cubicBezTo>
                  <a:cubicBezTo>
                    <a:pt x="642" y="48"/>
                    <a:pt x="642" y="48"/>
                    <a:pt x="642" y="48"/>
                  </a:cubicBezTo>
                  <a:cubicBezTo>
                    <a:pt x="691" y="117"/>
                    <a:pt x="691" y="117"/>
                    <a:pt x="691" y="117"/>
                  </a:cubicBezTo>
                  <a:cubicBezTo>
                    <a:pt x="674" y="117"/>
                    <a:pt x="674" y="117"/>
                    <a:pt x="674" y="117"/>
                  </a:cubicBezTo>
                  <a:cubicBezTo>
                    <a:pt x="632" y="58"/>
                    <a:pt x="632" y="58"/>
                    <a:pt x="632" y="58"/>
                  </a:cubicBezTo>
                  <a:lnTo>
                    <a:pt x="612" y="77"/>
                  </a:lnTo>
                  <a:close/>
                  <a:moveTo>
                    <a:pt x="796" y="117"/>
                  </a:moveTo>
                  <a:cubicBezTo>
                    <a:pt x="723" y="117"/>
                    <a:pt x="723" y="117"/>
                    <a:pt x="723" y="117"/>
                  </a:cubicBezTo>
                  <a:cubicBezTo>
                    <a:pt x="723" y="2"/>
                    <a:pt x="723" y="2"/>
                    <a:pt x="723" y="2"/>
                  </a:cubicBezTo>
                  <a:cubicBezTo>
                    <a:pt x="737" y="2"/>
                    <a:pt x="737" y="2"/>
                    <a:pt x="737" y="2"/>
                  </a:cubicBezTo>
                  <a:cubicBezTo>
                    <a:pt x="737" y="104"/>
                    <a:pt x="737" y="104"/>
                    <a:pt x="737" y="104"/>
                  </a:cubicBezTo>
                  <a:cubicBezTo>
                    <a:pt x="796" y="104"/>
                    <a:pt x="796" y="104"/>
                    <a:pt x="796" y="104"/>
                  </a:cubicBezTo>
                  <a:lnTo>
                    <a:pt x="796" y="117"/>
                  </a:lnTo>
                  <a:close/>
                  <a:moveTo>
                    <a:pt x="847" y="117"/>
                  </a:moveTo>
                  <a:cubicBezTo>
                    <a:pt x="833" y="117"/>
                    <a:pt x="833" y="117"/>
                    <a:pt x="833" y="117"/>
                  </a:cubicBezTo>
                  <a:cubicBezTo>
                    <a:pt x="833" y="2"/>
                    <a:pt x="833" y="2"/>
                    <a:pt x="833" y="2"/>
                  </a:cubicBezTo>
                  <a:cubicBezTo>
                    <a:pt x="847" y="2"/>
                    <a:pt x="847" y="2"/>
                    <a:pt x="847" y="2"/>
                  </a:cubicBezTo>
                  <a:lnTo>
                    <a:pt x="847" y="117"/>
                  </a:lnTo>
                  <a:close/>
                  <a:moveTo>
                    <a:pt x="918" y="119"/>
                  </a:moveTo>
                  <a:cubicBezTo>
                    <a:pt x="896" y="119"/>
                    <a:pt x="880" y="102"/>
                    <a:pt x="880" y="81"/>
                  </a:cubicBezTo>
                  <a:cubicBezTo>
                    <a:pt x="894" y="81"/>
                    <a:pt x="894" y="81"/>
                    <a:pt x="894" y="81"/>
                  </a:cubicBezTo>
                  <a:cubicBezTo>
                    <a:pt x="894" y="94"/>
                    <a:pt x="903" y="106"/>
                    <a:pt x="918" y="106"/>
                  </a:cubicBezTo>
                  <a:cubicBezTo>
                    <a:pt x="935" y="106"/>
                    <a:pt x="943" y="95"/>
                    <a:pt x="943" y="78"/>
                  </a:cubicBezTo>
                  <a:cubicBezTo>
                    <a:pt x="943" y="2"/>
                    <a:pt x="943" y="2"/>
                    <a:pt x="943" y="2"/>
                  </a:cubicBezTo>
                  <a:cubicBezTo>
                    <a:pt x="957" y="2"/>
                    <a:pt x="957" y="2"/>
                    <a:pt x="957" y="2"/>
                  </a:cubicBezTo>
                  <a:cubicBezTo>
                    <a:pt x="957" y="78"/>
                    <a:pt x="957" y="78"/>
                    <a:pt x="957" y="78"/>
                  </a:cubicBezTo>
                  <a:cubicBezTo>
                    <a:pt x="957" y="102"/>
                    <a:pt x="943" y="119"/>
                    <a:pt x="918" y="119"/>
                  </a:cubicBezTo>
                  <a:close/>
                  <a:moveTo>
                    <a:pt x="1013" y="77"/>
                  </a:moveTo>
                  <a:cubicBezTo>
                    <a:pt x="1013" y="117"/>
                    <a:pt x="1013" y="117"/>
                    <a:pt x="1013" y="117"/>
                  </a:cubicBezTo>
                  <a:cubicBezTo>
                    <a:pt x="999" y="117"/>
                    <a:pt x="999" y="117"/>
                    <a:pt x="999" y="117"/>
                  </a:cubicBezTo>
                  <a:cubicBezTo>
                    <a:pt x="999" y="2"/>
                    <a:pt x="999" y="2"/>
                    <a:pt x="999" y="2"/>
                  </a:cubicBezTo>
                  <a:cubicBezTo>
                    <a:pt x="1013" y="2"/>
                    <a:pt x="1013" y="2"/>
                    <a:pt x="1013" y="2"/>
                  </a:cubicBezTo>
                  <a:cubicBezTo>
                    <a:pt x="1013" y="59"/>
                    <a:pt x="1013" y="59"/>
                    <a:pt x="1013" y="59"/>
                  </a:cubicBezTo>
                  <a:cubicBezTo>
                    <a:pt x="1071" y="2"/>
                    <a:pt x="1071" y="2"/>
                    <a:pt x="1071" y="2"/>
                  </a:cubicBezTo>
                  <a:cubicBezTo>
                    <a:pt x="1091" y="2"/>
                    <a:pt x="1091" y="2"/>
                    <a:pt x="1091" y="2"/>
                  </a:cubicBezTo>
                  <a:cubicBezTo>
                    <a:pt x="1043" y="48"/>
                    <a:pt x="1043" y="48"/>
                    <a:pt x="1043" y="48"/>
                  </a:cubicBezTo>
                  <a:cubicBezTo>
                    <a:pt x="1093" y="117"/>
                    <a:pt x="1093" y="117"/>
                    <a:pt x="1093" y="117"/>
                  </a:cubicBezTo>
                  <a:cubicBezTo>
                    <a:pt x="1075" y="117"/>
                    <a:pt x="1075" y="117"/>
                    <a:pt x="1075" y="117"/>
                  </a:cubicBezTo>
                  <a:cubicBezTo>
                    <a:pt x="1033" y="58"/>
                    <a:pt x="1033" y="58"/>
                    <a:pt x="1033" y="58"/>
                  </a:cubicBezTo>
                  <a:lnTo>
                    <a:pt x="1013" y="77"/>
                  </a:lnTo>
                  <a:close/>
                  <a:moveTo>
                    <a:pt x="1207" y="2"/>
                  </a:moveTo>
                  <a:cubicBezTo>
                    <a:pt x="1207" y="16"/>
                    <a:pt x="1207" y="16"/>
                    <a:pt x="1207" y="16"/>
                  </a:cubicBezTo>
                  <a:cubicBezTo>
                    <a:pt x="1139" y="16"/>
                    <a:pt x="1139" y="16"/>
                    <a:pt x="1139" y="16"/>
                  </a:cubicBezTo>
                  <a:cubicBezTo>
                    <a:pt x="1139" y="51"/>
                    <a:pt x="1139" y="51"/>
                    <a:pt x="1139" y="51"/>
                  </a:cubicBezTo>
                  <a:cubicBezTo>
                    <a:pt x="1200" y="51"/>
                    <a:pt x="1200" y="51"/>
                    <a:pt x="1200" y="51"/>
                  </a:cubicBezTo>
                  <a:cubicBezTo>
                    <a:pt x="1200" y="64"/>
                    <a:pt x="1200" y="64"/>
                    <a:pt x="1200" y="64"/>
                  </a:cubicBezTo>
                  <a:cubicBezTo>
                    <a:pt x="1139" y="64"/>
                    <a:pt x="1139" y="64"/>
                    <a:pt x="1139" y="64"/>
                  </a:cubicBezTo>
                  <a:cubicBezTo>
                    <a:pt x="1139" y="104"/>
                    <a:pt x="1139" y="104"/>
                    <a:pt x="1139" y="104"/>
                  </a:cubicBezTo>
                  <a:cubicBezTo>
                    <a:pt x="1207" y="104"/>
                    <a:pt x="1207" y="104"/>
                    <a:pt x="1207" y="104"/>
                  </a:cubicBezTo>
                  <a:cubicBezTo>
                    <a:pt x="1207" y="117"/>
                    <a:pt x="1207" y="117"/>
                    <a:pt x="1207" y="117"/>
                  </a:cubicBezTo>
                  <a:cubicBezTo>
                    <a:pt x="1125" y="117"/>
                    <a:pt x="1125" y="117"/>
                    <a:pt x="1125" y="117"/>
                  </a:cubicBezTo>
                  <a:cubicBezTo>
                    <a:pt x="1125" y="2"/>
                    <a:pt x="1125" y="2"/>
                    <a:pt x="1125" y="2"/>
                  </a:cubicBezTo>
                  <a:lnTo>
                    <a:pt x="1207" y="2"/>
                  </a:lnTo>
                  <a:close/>
                </a:path>
              </a:pathLst>
            </a:custGeom>
            <a:solidFill>
              <a:srgbClr val="1F1D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dirty="0"/>
            </a:p>
          </p:txBody>
        </p:sp>
      </p:grpSp>
      <p:sp>
        <p:nvSpPr>
          <p:cNvPr id="58" name="Tijdelijke aanduiding voor afbeelding 57">
            <a:extLst>
              <a:ext uri="{FF2B5EF4-FFF2-40B4-BE49-F238E27FC236}">
                <a16:creationId xmlns:a16="http://schemas.microsoft.com/office/drawing/2014/main" id="{BC565A75-D985-40D5-9340-552D002715CB}"/>
              </a:ext>
            </a:extLst>
          </p:cNvPr>
          <p:cNvSpPr>
            <a:spLocks noGrp="1" noSelect="1"/>
          </p:cNvSpPr>
          <p:nvPr>
            <p:ph type="pic" idx="13" hasCustomPrompt="1"/>
          </p:nvPr>
        </p:nvSpPr>
        <p:spPr bwMode="gray">
          <a:xfrm>
            <a:off x="5" y="3"/>
            <a:ext cx="12190022" cy="6857999"/>
          </a:xfrm>
          <a:custGeom>
            <a:avLst/>
            <a:gdLst>
              <a:gd name="connsiteX0" fmla="*/ 11621763 w 12193196"/>
              <a:gd name="connsiteY0" fmla="*/ 6436480 h 6857999"/>
              <a:gd name="connsiteX1" fmla="*/ 11637638 w 12193196"/>
              <a:gd name="connsiteY1" fmla="*/ 6480931 h 6857999"/>
              <a:gd name="connsiteX2" fmla="*/ 11605888 w 12193196"/>
              <a:gd name="connsiteY2" fmla="*/ 6480931 h 6857999"/>
              <a:gd name="connsiteX3" fmla="*/ 11272512 w 12193196"/>
              <a:gd name="connsiteY3" fmla="*/ 6433305 h 6857999"/>
              <a:gd name="connsiteX4" fmla="*/ 11303556 w 12193196"/>
              <a:gd name="connsiteY4" fmla="*/ 6433305 h 6857999"/>
              <a:gd name="connsiteX5" fmla="*/ 11323312 w 12193196"/>
              <a:gd name="connsiteY5" fmla="*/ 6452356 h 6857999"/>
              <a:gd name="connsiteX6" fmla="*/ 11304184 w 12193196"/>
              <a:gd name="connsiteY6" fmla="*/ 6471406 h 6857999"/>
              <a:gd name="connsiteX7" fmla="*/ 11272512 w 12193196"/>
              <a:gd name="connsiteY7" fmla="*/ 6471406 h 6857999"/>
              <a:gd name="connsiteX8" fmla="*/ 11272512 w 12193196"/>
              <a:gd name="connsiteY8" fmla="*/ 6433305 h 6857999"/>
              <a:gd name="connsiteX9" fmla="*/ 11763051 w 12193196"/>
              <a:gd name="connsiteY9" fmla="*/ 6422192 h 6857999"/>
              <a:gd name="connsiteX10" fmla="*/ 11763051 w 12193196"/>
              <a:gd name="connsiteY10" fmla="*/ 6522207 h 6857999"/>
              <a:gd name="connsiteX11" fmla="*/ 11824964 w 12193196"/>
              <a:gd name="connsiteY11" fmla="*/ 6522207 h 6857999"/>
              <a:gd name="connsiteX12" fmla="*/ 11824964 w 12193196"/>
              <a:gd name="connsiteY12" fmla="*/ 6509507 h 6857999"/>
              <a:gd name="connsiteX13" fmla="*/ 11774164 w 12193196"/>
              <a:gd name="connsiteY13" fmla="*/ 6509507 h 6857999"/>
              <a:gd name="connsiteX14" fmla="*/ 11774164 w 12193196"/>
              <a:gd name="connsiteY14" fmla="*/ 6422192 h 6857999"/>
              <a:gd name="connsiteX15" fmla="*/ 11702726 w 12193196"/>
              <a:gd name="connsiteY15" fmla="*/ 6422192 h 6857999"/>
              <a:gd name="connsiteX16" fmla="*/ 11702726 w 12193196"/>
              <a:gd name="connsiteY16" fmla="*/ 6522207 h 6857999"/>
              <a:gd name="connsiteX17" fmla="*/ 11713839 w 12193196"/>
              <a:gd name="connsiteY17" fmla="*/ 6522207 h 6857999"/>
              <a:gd name="connsiteX18" fmla="*/ 11713839 w 12193196"/>
              <a:gd name="connsiteY18" fmla="*/ 6422192 h 6857999"/>
              <a:gd name="connsiteX19" fmla="*/ 11615413 w 12193196"/>
              <a:gd name="connsiteY19" fmla="*/ 6422192 h 6857999"/>
              <a:gd name="connsiteX20" fmla="*/ 11577313 w 12193196"/>
              <a:gd name="connsiteY20" fmla="*/ 6522207 h 6857999"/>
              <a:gd name="connsiteX21" fmla="*/ 11590013 w 12193196"/>
              <a:gd name="connsiteY21" fmla="*/ 6522207 h 6857999"/>
              <a:gd name="connsiteX22" fmla="*/ 11601126 w 12193196"/>
              <a:gd name="connsiteY22" fmla="*/ 6492044 h 6857999"/>
              <a:gd name="connsiteX23" fmla="*/ 11640813 w 12193196"/>
              <a:gd name="connsiteY23" fmla="*/ 6492044 h 6857999"/>
              <a:gd name="connsiteX24" fmla="*/ 11651926 w 12193196"/>
              <a:gd name="connsiteY24" fmla="*/ 6522207 h 6857999"/>
              <a:gd name="connsiteX25" fmla="*/ 11664626 w 12193196"/>
              <a:gd name="connsiteY25" fmla="*/ 6522207 h 6857999"/>
              <a:gd name="connsiteX26" fmla="*/ 11628113 w 12193196"/>
              <a:gd name="connsiteY26" fmla="*/ 6422192 h 6857999"/>
              <a:gd name="connsiteX27" fmla="*/ 11483650 w 12193196"/>
              <a:gd name="connsiteY27" fmla="*/ 6422192 h 6857999"/>
              <a:gd name="connsiteX28" fmla="*/ 11483650 w 12193196"/>
              <a:gd name="connsiteY28" fmla="*/ 6433305 h 6857999"/>
              <a:gd name="connsiteX29" fmla="*/ 11515400 w 12193196"/>
              <a:gd name="connsiteY29" fmla="*/ 6433305 h 6857999"/>
              <a:gd name="connsiteX30" fmla="*/ 11515400 w 12193196"/>
              <a:gd name="connsiteY30" fmla="*/ 6522207 h 6857999"/>
              <a:gd name="connsiteX31" fmla="*/ 11528100 w 12193196"/>
              <a:gd name="connsiteY31" fmla="*/ 6522207 h 6857999"/>
              <a:gd name="connsiteX32" fmla="*/ 11528100 w 12193196"/>
              <a:gd name="connsiteY32" fmla="*/ 6433305 h 6857999"/>
              <a:gd name="connsiteX33" fmla="*/ 11558263 w 12193196"/>
              <a:gd name="connsiteY33" fmla="*/ 6433305 h 6857999"/>
              <a:gd name="connsiteX34" fmla="*/ 11558263 w 12193196"/>
              <a:gd name="connsiteY34" fmla="*/ 6422192 h 6857999"/>
              <a:gd name="connsiteX35" fmla="*/ 11378875 w 12193196"/>
              <a:gd name="connsiteY35" fmla="*/ 6422192 h 6857999"/>
              <a:gd name="connsiteX36" fmla="*/ 11378875 w 12193196"/>
              <a:gd name="connsiteY36" fmla="*/ 6522207 h 6857999"/>
              <a:gd name="connsiteX37" fmla="*/ 11450313 w 12193196"/>
              <a:gd name="connsiteY37" fmla="*/ 6522207 h 6857999"/>
              <a:gd name="connsiteX38" fmla="*/ 11450313 w 12193196"/>
              <a:gd name="connsiteY38" fmla="*/ 6509507 h 6857999"/>
              <a:gd name="connsiteX39" fmla="*/ 11391575 w 12193196"/>
              <a:gd name="connsiteY39" fmla="*/ 6509507 h 6857999"/>
              <a:gd name="connsiteX40" fmla="*/ 11391575 w 12193196"/>
              <a:gd name="connsiteY40" fmla="*/ 6476169 h 6857999"/>
              <a:gd name="connsiteX41" fmla="*/ 11443963 w 12193196"/>
              <a:gd name="connsiteY41" fmla="*/ 6476169 h 6857999"/>
              <a:gd name="connsiteX42" fmla="*/ 11443963 w 12193196"/>
              <a:gd name="connsiteY42" fmla="*/ 6463468 h 6857999"/>
              <a:gd name="connsiteX43" fmla="*/ 11391575 w 12193196"/>
              <a:gd name="connsiteY43" fmla="*/ 6463468 h 6857999"/>
              <a:gd name="connsiteX44" fmla="*/ 11391575 w 12193196"/>
              <a:gd name="connsiteY44" fmla="*/ 6433305 h 6857999"/>
              <a:gd name="connsiteX45" fmla="*/ 11450313 w 12193196"/>
              <a:gd name="connsiteY45" fmla="*/ 6433305 h 6857999"/>
              <a:gd name="connsiteX46" fmla="*/ 11450313 w 12193196"/>
              <a:gd name="connsiteY46" fmla="*/ 6422192 h 6857999"/>
              <a:gd name="connsiteX47" fmla="*/ 11259812 w 12193196"/>
              <a:gd name="connsiteY47" fmla="*/ 6422192 h 6857999"/>
              <a:gd name="connsiteX48" fmla="*/ 11259812 w 12193196"/>
              <a:gd name="connsiteY48" fmla="*/ 6522207 h 6857999"/>
              <a:gd name="connsiteX49" fmla="*/ 11271978 w 12193196"/>
              <a:gd name="connsiteY49" fmla="*/ 6522207 h 6857999"/>
              <a:gd name="connsiteX50" fmla="*/ 11271978 w 12193196"/>
              <a:gd name="connsiteY50" fmla="*/ 6482458 h 6857999"/>
              <a:gd name="connsiteX51" fmla="*/ 11304636 w 12193196"/>
              <a:gd name="connsiteY51" fmla="*/ 6482458 h 6857999"/>
              <a:gd name="connsiteX52" fmla="*/ 11320964 w 12193196"/>
              <a:gd name="connsiteY52" fmla="*/ 6497524 h 6857999"/>
              <a:gd name="connsiteX53" fmla="*/ 11320964 w 12193196"/>
              <a:gd name="connsiteY53" fmla="*/ 6511308 h 6857999"/>
              <a:gd name="connsiteX54" fmla="*/ 11322885 w 12193196"/>
              <a:gd name="connsiteY54" fmla="*/ 6522207 h 6857999"/>
              <a:gd name="connsiteX55" fmla="*/ 11335051 w 12193196"/>
              <a:gd name="connsiteY55" fmla="*/ 6522207 h 6857999"/>
              <a:gd name="connsiteX56" fmla="*/ 11333130 w 12193196"/>
              <a:gd name="connsiteY56" fmla="*/ 6510026 h 6857999"/>
              <a:gd name="connsiteX57" fmla="*/ 11333130 w 12193196"/>
              <a:gd name="connsiteY57" fmla="*/ 6497524 h 6857999"/>
              <a:gd name="connsiteX58" fmla="*/ 11322565 w 12193196"/>
              <a:gd name="connsiteY58" fmla="*/ 6476688 h 6857999"/>
              <a:gd name="connsiteX59" fmla="*/ 11336012 w 12193196"/>
              <a:gd name="connsiteY59" fmla="*/ 6452325 h 6857999"/>
              <a:gd name="connsiteX60" fmla="*/ 11303675 w 12193196"/>
              <a:gd name="connsiteY60" fmla="*/ 6422192 h 6857999"/>
              <a:gd name="connsiteX61" fmla="*/ 11259812 w 12193196"/>
              <a:gd name="connsiteY61" fmla="*/ 6422192 h 6857999"/>
              <a:gd name="connsiteX62" fmla="*/ 11134399 w 12193196"/>
              <a:gd name="connsiteY62" fmla="*/ 6422192 h 6857999"/>
              <a:gd name="connsiteX63" fmla="*/ 11134399 w 12193196"/>
              <a:gd name="connsiteY63" fmla="*/ 6522207 h 6857999"/>
              <a:gd name="connsiteX64" fmla="*/ 11145512 w 12193196"/>
              <a:gd name="connsiteY64" fmla="*/ 6522207 h 6857999"/>
              <a:gd name="connsiteX65" fmla="*/ 11145512 w 12193196"/>
              <a:gd name="connsiteY65" fmla="*/ 6441243 h 6857999"/>
              <a:gd name="connsiteX66" fmla="*/ 11199487 w 12193196"/>
              <a:gd name="connsiteY66" fmla="*/ 6522207 h 6857999"/>
              <a:gd name="connsiteX67" fmla="*/ 11212187 w 12193196"/>
              <a:gd name="connsiteY67" fmla="*/ 6522207 h 6857999"/>
              <a:gd name="connsiteX68" fmla="*/ 11212187 w 12193196"/>
              <a:gd name="connsiteY68" fmla="*/ 6422192 h 6857999"/>
              <a:gd name="connsiteX69" fmla="*/ 11201074 w 12193196"/>
              <a:gd name="connsiteY69" fmla="*/ 6422192 h 6857999"/>
              <a:gd name="connsiteX70" fmla="*/ 11201074 w 12193196"/>
              <a:gd name="connsiteY70" fmla="*/ 6503157 h 6857999"/>
              <a:gd name="connsiteX71" fmla="*/ 11147099 w 12193196"/>
              <a:gd name="connsiteY71" fmla="*/ 6422192 h 6857999"/>
              <a:gd name="connsiteX72" fmla="*/ 11074074 w 12193196"/>
              <a:gd name="connsiteY72" fmla="*/ 6422192 h 6857999"/>
              <a:gd name="connsiteX73" fmla="*/ 11074074 w 12193196"/>
              <a:gd name="connsiteY73" fmla="*/ 6522207 h 6857999"/>
              <a:gd name="connsiteX74" fmla="*/ 11086774 w 12193196"/>
              <a:gd name="connsiteY74" fmla="*/ 6522207 h 6857999"/>
              <a:gd name="connsiteX75" fmla="*/ 11086774 w 12193196"/>
              <a:gd name="connsiteY75" fmla="*/ 6422192 h 6857999"/>
              <a:gd name="connsiteX76" fmla="*/ 11310613 w 12193196"/>
              <a:gd name="connsiteY76" fmla="*/ 6327733 h 6857999"/>
              <a:gd name="connsiteX77" fmla="*/ 11324900 w 12193196"/>
              <a:gd name="connsiteY77" fmla="*/ 6342653 h 6857999"/>
              <a:gd name="connsiteX78" fmla="*/ 11310613 w 12193196"/>
              <a:gd name="connsiteY78" fmla="*/ 6357896 h 6857999"/>
              <a:gd name="connsiteX79" fmla="*/ 11296325 w 12193196"/>
              <a:gd name="connsiteY79" fmla="*/ 6342653 h 6857999"/>
              <a:gd name="connsiteX80" fmla="*/ 11310613 w 12193196"/>
              <a:gd name="connsiteY80" fmla="*/ 6327733 h 6857999"/>
              <a:gd name="connsiteX81" fmla="*/ 11613826 w 12193196"/>
              <a:gd name="connsiteY81" fmla="*/ 6325352 h 6857999"/>
              <a:gd name="connsiteX82" fmla="*/ 11613826 w 12193196"/>
              <a:gd name="connsiteY82" fmla="*/ 6361865 h 6857999"/>
              <a:gd name="connsiteX83" fmla="*/ 11640814 w 12193196"/>
              <a:gd name="connsiteY83" fmla="*/ 6361865 h 6857999"/>
              <a:gd name="connsiteX84" fmla="*/ 11640814 w 12193196"/>
              <a:gd name="connsiteY84" fmla="*/ 6357103 h 6857999"/>
              <a:gd name="connsiteX85" fmla="*/ 11618589 w 12193196"/>
              <a:gd name="connsiteY85" fmla="*/ 6357103 h 6857999"/>
              <a:gd name="connsiteX86" fmla="*/ 11618589 w 12193196"/>
              <a:gd name="connsiteY86" fmla="*/ 6344403 h 6857999"/>
              <a:gd name="connsiteX87" fmla="*/ 11637639 w 12193196"/>
              <a:gd name="connsiteY87" fmla="*/ 6344403 h 6857999"/>
              <a:gd name="connsiteX88" fmla="*/ 11637639 w 12193196"/>
              <a:gd name="connsiteY88" fmla="*/ 6341227 h 6857999"/>
              <a:gd name="connsiteX89" fmla="*/ 11618589 w 12193196"/>
              <a:gd name="connsiteY89" fmla="*/ 6341227 h 6857999"/>
              <a:gd name="connsiteX90" fmla="*/ 11618589 w 12193196"/>
              <a:gd name="connsiteY90" fmla="*/ 6330115 h 6857999"/>
              <a:gd name="connsiteX91" fmla="*/ 11640814 w 12193196"/>
              <a:gd name="connsiteY91" fmla="*/ 6330115 h 6857999"/>
              <a:gd name="connsiteX92" fmla="*/ 11640814 w 12193196"/>
              <a:gd name="connsiteY92" fmla="*/ 6325352 h 6857999"/>
              <a:gd name="connsiteX93" fmla="*/ 11574138 w 12193196"/>
              <a:gd name="connsiteY93" fmla="*/ 6325352 h 6857999"/>
              <a:gd name="connsiteX94" fmla="*/ 11574138 w 12193196"/>
              <a:gd name="connsiteY94" fmla="*/ 6361865 h 6857999"/>
              <a:gd name="connsiteX95" fmla="*/ 11578901 w 12193196"/>
              <a:gd name="connsiteY95" fmla="*/ 6361865 h 6857999"/>
              <a:gd name="connsiteX96" fmla="*/ 11578901 w 12193196"/>
              <a:gd name="connsiteY96" fmla="*/ 6349165 h 6857999"/>
              <a:gd name="connsiteX97" fmla="*/ 11585251 w 12193196"/>
              <a:gd name="connsiteY97" fmla="*/ 6342815 h 6857999"/>
              <a:gd name="connsiteX98" fmla="*/ 11597951 w 12193196"/>
              <a:gd name="connsiteY98" fmla="*/ 6361865 h 6857999"/>
              <a:gd name="connsiteX99" fmla="*/ 11604301 w 12193196"/>
              <a:gd name="connsiteY99" fmla="*/ 6361865 h 6857999"/>
              <a:gd name="connsiteX100" fmla="*/ 11588426 w 12193196"/>
              <a:gd name="connsiteY100" fmla="*/ 6339640 h 6857999"/>
              <a:gd name="connsiteX101" fmla="*/ 11602713 w 12193196"/>
              <a:gd name="connsiteY101" fmla="*/ 6325352 h 6857999"/>
              <a:gd name="connsiteX102" fmla="*/ 11596363 w 12193196"/>
              <a:gd name="connsiteY102" fmla="*/ 6325352 h 6857999"/>
              <a:gd name="connsiteX103" fmla="*/ 11578901 w 12193196"/>
              <a:gd name="connsiteY103" fmla="*/ 6342815 h 6857999"/>
              <a:gd name="connsiteX104" fmla="*/ 11578901 w 12193196"/>
              <a:gd name="connsiteY104" fmla="*/ 6325352 h 6857999"/>
              <a:gd name="connsiteX105" fmla="*/ 11556820 w 12193196"/>
              <a:gd name="connsiteY105" fmla="*/ 6325352 h 6857999"/>
              <a:gd name="connsiteX106" fmla="*/ 11556820 w 12193196"/>
              <a:gd name="connsiteY106" fmla="*/ 6349070 h 6857999"/>
              <a:gd name="connsiteX107" fmla="*/ 11548573 w 12193196"/>
              <a:gd name="connsiteY107" fmla="*/ 6357808 h 6857999"/>
              <a:gd name="connsiteX108" fmla="*/ 11540656 w 12193196"/>
              <a:gd name="connsiteY108" fmla="*/ 6350006 h 6857999"/>
              <a:gd name="connsiteX109" fmla="*/ 11536038 w 12193196"/>
              <a:gd name="connsiteY109" fmla="*/ 6350006 h 6857999"/>
              <a:gd name="connsiteX110" fmla="*/ 11548573 w 12193196"/>
              <a:gd name="connsiteY110" fmla="*/ 6361865 h 6857999"/>
              <a:gd name="connsiteX111" fmla="*/ 11561438 w 12193196"/>
              <a:gd name="connsiteY111" fmla="*/ 6349070 h 6857999"/>
              <a:gd name="connsiteX112" fmla="*/ 11561438 w 12193196"/>
              <a:gd name="connsiteY112" fmla="*/ 6325352 h 6857999"/>
              <a:gd name="connsiteX113" fmla="*/ 11556820 w 12193196"/>
              <a:gd name="connsiteY113" fmla="*/ 6325352 h 6857999"/>
              <a:gd name="connsiteX114" fmla="*/ 11521750 w 12193196"/>
              <a:gd name="connsiteY114" fmla="*/ 6325352 h 6857999"/>
              <a:gd name="connsiteX115" fmla="*/ 11521750 w 12193196"/>
              <a:gd name="connsiteY115" fmla="*/ 6361865 h 6857999"/>
              <a:gd name="connsiteX116" fmla="*/ 11526513 w 12193196"/>
              <a:gd name="connsiteY116" fmla="*/ 6361865 h 6857999"/>
              <a:gd name="connsiteX117" fmla="*/ 11526513 w 12193196"/>
              <a:gd name="connsiteY117" fmla="*/ 6325352 h 6857999"/>
              <a:gd name="connsiteX118" fmla="*/ 11486825 w 12193196"/>
              <a:gd name="connsiteY118" fmla="*/ 6325352 h 6857999"/>
              <a:gd name="connsiteX119" fmla="*/ 11486825 w 12193196"/>
              <a:gd name="connsiteY119" fmla="*/ 6361865 h 6857999"/>
              <a:gd name="connsiteX120" fmla="*/ 11509050 w 12193196"/>
              <a:gd name="connsiteY120" fmla="*/ 6361865 h 6857999"/>
              <a:gd name="connsiteX121" fmla="*/ 11509050 w 12193196"/>
              <a:gd name="connsiteY121" fmla="*/ 6357103 h 6857999"/>
              <a:gd name="connsiteX122" fmla="*/ 11491587 w 12193196"/>
              <a:gd name="connsiteY122" fmla="*/ 6357103 h 6857999"/>
              <a:gd name="connsiteX123" fmla="*/ 11491587 w 12193196"/>
              <a:gd name="connsiteY123" fmla="*/ 6325352 h 6857999"/>
              <a:gd name="connsiteX124" fmla="*/ 11447138 w 12193196"/>
              <a:gd name="connsiteY124" fmla="*/ 6325352 h 6857999"/>
              <a:gd name="connsiteX125" fmla="*/ 11447138 w 12193196"/>
              <a:gd name="connsiteY125" fmla="*/ 6361865 h 6857999"/>
              <a:gd name="connsiteX126" fmla="*/ 11451901 w 12193196"/>
              <a:gd name="connsiteY126" fmla="*/ 6361865 h 6857999"/>
              <a:gd name="connsiteX127" fmla="*/ 11451901 w 12193196"/>
              <a:gd name="connsiteY127" fmla="*/ 6349165 h 6857999"/>
              <a:gd name="connsiteX128" fmla="*/ 11458251 w 12193196"/>
              <a:gd name="connsiteY128" fmla="*/ 6342815 h 6857999"/>
              <a:gd name="connsiteX129" fmla="*/ 11470951 w 12193196"/>
              <a:gd name="connsiteY129" fmla="*/ 6361865 h 6857999"/>
              <a:gd name="connsiteX130" fmla="*/ 11475713 w 12193196"/>
              <a:gd name="connsiteY130" fmla="*/ 6361865 h 6857999"/>
              <a:gd name="connsiteX131" fmla="*/ 11461425 w 12193196"/>
              <a:gd name="connsiteY131" fmla="*/ 6339640 h 6857999"/>
              <a:gd name="connsiteX132" fmla="*/ 11475713 w 12193196"/>
              <a:gd name="connsiteY132" fmla="*/ 6325352 h 6857999"/>
              <a:gd name="connsiteX133" fmla="*/ 11469363 w 12193196"/>
              <a:gd name="connsiteY133" fmla="*/ 6325352 h 6857999"/>
              <a:gd name="connsiteX134" fmla="*/ 11451901 w 12193196"/>
              <a:gd name="connsiteY134" fmla="*/ 6342815 h 6857999"/>
              <a:gd name="connsiteX135" fmla="*/ 11451901 w 12193196"/>
              <a:gd name="connsiteY135" fmla="*/ 6325352 h 6857999"/>
              <a:gd name="connsiteX136" fmla="*/ 11402688 w 12193196"/>
              <a:gd name="connsiteY136" fmla="*/ 6325352 h 6857999"/>
              <a:gd name="connsiteX137" fmla="*/ 11402688 w 12193196"/>
              <a:gd name="connsiteY137" fmla="*/ 6361865 h 6857999"/>
              <a:gd name="connsiteX138" fmla="*/ 11407451 w 12193196"/>
              <a:gd name="connsiteY138" fmla="*/ 6361865 h 6857999"/>
              <a:gd name="connsiteX139" fmla="*/ 11407451 w 12193196"/>
              <a:gd name="connsiteY139" fmla="*/ 6331702 h 6857999"/>
              <a:gd name="connsiteX140" fmla="*/ 11428088 w 12193196"/>
              <a:gd name="connsiteY140" fmla="*/ 6361865 h 6857999"/>
              <a:gd name="connsiteX141" fmla="*/ 11432851 w 12193196"/>
              <a:gd name="connsiteY141" fmla="*/ 6361865 h 6857999"/>
              <a:gd name="connsiteX142" fmla="*/ 11432851 w 12193196"/>
              <a:gd name="connsiteY142" fmla="*/ 6325352 h 6857999"/>
              <a:gd name="connsiteX143" fmla="*/ 11428088 w 12193196"/>
              <a:gd name="connsiteY143" fmla="*/ 6325352 h 6857999"/>
              <a:gd name="connsiteX144" fmla="*/ 11428088 w 12193196"/>
              <a:gd name="connsiteY144" fmla="*/ 6355515 h 6857999"/>
              <a:gd name="connsiteX145" fmla="*/ 11409038 w 12193196"/>
              <a:gd name="connsiteY145" fmla="*/ 6325352 h 6857999"/>
              <a:gd name="connsiteX146" fmla="*/ 11385225 w 12193196"/>
              <a:gd name="connsiteY146" fmla="*/ 6325352 h 6857999"/>
              <a:gd name="connsiteX147" fmla="*/ 11385225 w 12193196"/>
              <a:gd name="connsiteY147" fmla="*/ 6361865 h 6857999"/>
              <a:gd name="connsiteX148" fmla="*/ 11388400 w 12193196"/>
              <a:gd name="connsiteY148" fmla="*/ 6361865 h 6857999"/>
              <a:gd name="connsiteX149" fmla="*/ 11388400 w 12193196"/>
              <a:gd name="connsiteY149" fmla="*/ 6325352 h 6857999"/>
              <a:gd name="connsiteX150" fmla="*/ 11340775 w 12193196"/>
              <a:gd name="connsiteY150" fmla="*/ 6325352 h 6857999"/>
              <a:gd name="connsiteX151" fmla="*/ 11340775 w 12193196"/>
              <a:gd name="connsiteY151" fmla="*/ 6361865 h 6857999"/>
              <a:gd name="connsiteX152" fmla="*/ 11345537 w 12193196"/>
              <a:gd name="connsiteY152" fmla="*/ 6361865 h 6857999"/>
              <a:gd name="connsiteX153" fmla="*/ 11345537 w 12193196"/>
              <a:gd name="connsiteY153" fmla="*/ 6331702 h 6857999"/>
              <a:gd name="connsiteX154" fmla="*/ 11364587 w 12193196"/>
              <a:gd name="connsiteY154" fmla="*/ 6361865 h 6857999"/>
              <a:gd name="connsiteX155" fmla="*/ 11369350 w 12193196"/>
              <a:gd name="connsiteY155" fmla="*/ 6361865 h 6857999"/>
              <a:gd name="connsiteX156" fmla="*/ 11369350 w 12193196"/>
              <a:gd name="connsiteY156" fmla="*/ 6325352 h 6857999"/>
              <a:gd name="connsiteX157" fmla="*/ 11366175 w 12193196"/>
              <a:gd name="connsiteY157" fmla="*/ 6325352 h 6857999"/>
              <a:gd name="connsiteX158" fmla="*/ 11366175 w 12193196"/>
              <a:gd name="connsiteY158" fmla="*/ 6355515 h 6857999"/>
              <a:gd name="connsiteX159" fmla="*/ 11345537 w 12193196"/>
              <a:gd name="connsiteY159" fmla="*/ 6325352 h 6857999"/>
              <a:gd name="connsiteX160" fmla="*/ 11256637 w 12193196"/>
              <a:gd name="connsiteY160" fmla="*/ 6325352 h 6857999"/>
              <a:gd name="connsiteX161" fmla="*/ 11256637 w 12193196"/>
              <a:gd name="connsiteY161" fmla="*/ 6361865 h 6857999"/>
              <a:gd name="connsiteX162" fmla="*/ 11261400 w 12193196"/>
              <a:gd name="connsiteY162" fmla="*/ 6361865 h 6857999"/>
              <a:gd name="connsiteX163" fmla="*/ 11261400 w 12193196"/>
              <a:gd name="connsiteY163" fmla="*/ 6349165 h 6857999"/>
              <a:gd name="connsiteX164" fmla="*/ 11267750 w 12193196"/>
              <a:gd name="connsiteY164" fmla="*/ 6342815 h 6857999"/>
              <a:gd name="connsiteX165" fmla="*/ 11280450 w 12193196"/>
              <a:gd name="connsiteY165" fmla="*/ 6361865 h 6857999"/>
              <a:gd name="connsiteX166" fmla="*/ 11286800 w 12193196"/>
              <a:gd name="connsiteY166" fmla="*/ 6361865 h 6857999"/>
              <a:gd name="connsiteX167" fmla="*/ 11277275 w 12193196"/>
              <a:gd name="connsiteY167" fmla="*/ 6347578 h 6857999"/>
              <a:gd name="connsiteX168" fmla="*/ 11270925 w 12193196"/>
              <a:gd name="connsiteY168" fmla="*/ 6339640 h 6857999"/>
              <a:gd name="connsiteX169" fmla="*/ 11286800 w 12193196"/>
              <a:gd name="connsiteY169" fmla="*/ 6325352 h 6857999"/>
              <a:gd name="connsiteX170" fmla="*/ 11280450 w 12193196"/>
              <a:gd name="connsiteY170" fmla="*/ 6325352 h 6857999"/>
              <a:gd name="connsiteX171" fmla="*/ 11261400 w 12193196"/>
              <a:gd name="connsiteY171" fmla="*/ 6342815 h 6857999"/>
              <a:gd name="connsiteX172" fmla="*/ 11261400 w 12193196"/>
              <a:gd name="connsiteY172" fmla="*/ 6325352 h 6857999"/>
              <a:gd name="connsiteX173" fmla="*/ 11310458 w 12193196"/>
              <a:gd name="connsiteY173" fmla="*/ 6323764 h 6857999"/>
              <a:gd name="connsiteX174" fmla="*/ 11293150 w 12193196"/>
              <a:gd name="connsiteY174" fmla="*/ 6342655 h 6857999"/>
              <a:gd name="connsiteX175" fmla="*/ 11310458 w 12193196"/>
              <a:gd name="connsiteY175" fmla="*/ 6361865 h 6857999"/>
              <a:gd name="connsiteX176" fmla="*/ 11328075 w 12193196"/>
              <a:gd name="connsiteY176" fmla="*/ 6342655 h 6857999"/>
              <a:gd name="connsiteX177" fmla="*/ 11310458 w 12193196"/>
              <a:gd name="connsiteY177" fmla="*/ 6323764 h 6857999"/>
              <a:gd name="connsiteX178" fmla="*/ 11450313 w 12193196"/>
              <a:gd name="connsiteY178" fmla="*/ 5636357 h 6857999"/>
              <a:gd name="connsiteX179" fmla="*/ 11135987 w 12193196"/>
              <a:gd name="connsiteY179" fmla="*/ 5950691 h 6857999"/>
              <a:gd name="connsiteX180" fmla="*/ 11450313 w 12193196"/>
              <a:gd name="connsiteY180" fmla="*/ 6265025 h 6857999"/>
              <a:gd name="connsiteX181" fmla="*/ 11764639 w 12193196"/>
              <a:gd name="connsiteY181" fmla="*/ 5950691 h 6857999"/>
              <a:gd name="connsiteX182" fmla="*/ 11450313 w 12193196"/>
              <a:gd name="connsiteY182" fmla="*/ 5636357 h 6857999"/>
              <a:gd name="connsiteX183" fmla="*/ 6349609 w 12193196"/>
              <a:gd name="connsiteY183" fmla="*/ 0 h 6857999"/>
              <a:gd name="connsiteX184" fmla="*/ 12193194 w 12193196"/>
              <a:gd name="connsiteY184" fmla="*/ 0 h 6857999"/>
              <a:gd name="connsiteX185" fmla="*/ 12193194 w 12193196"/>
              <a:gd name="connsiteY185" fmla="*/ 2 h 6857999"/>
              <a:gd name="connsiteX186" fmla="*/ 12193196 w 12193196"/>
              <a:gd name="connsiteY186" fmla="*/ 2 h 6857999"/>
              <a:gd name="connsiteX187" fmla="*/ 12193196 w 12193196"/>
              <a:gd name="connsiteY187" fmla="*/ 6857999 h 6857999"/>
              <a:gd name="connsiteX188" fmla="*/ 0 w 12193196"/>
              <a:gd name="connsiteY188" fmla="*/ 6857999 h 6857999"/>
              <a:gd name="connsiteX189" fmla="*/ 0 w 12193196"/>
              <a:gd name="connsiteY189" fmla="*/ 2 h 6857999"/>
              <a:gd name="connsiteX190" fmla="*/ 6349609 w 12193196"/>
              <a:gd name="connsiteY190" fmla="*/ 2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12193196" h="6857999">
                <a:moveTo>
                  <a:pt x="11621763" y="6436480"/>
                </a:moveTo>
                <a:lnTo>
                  <a:pt x="11637638" y="6480931"/>
                </a:lnTo>
                <a:lnTo>
                  <a:pt x="11605888" y="6480931"/>
                </a:lnTo>
                <a:close/>
                <a:moveTo>
                  <a:pt x="11272512" y="6433305"/>
                </a:moveTo>
                <a:cubicBezTo>
                  <a:pt x="11303556" y="6433305"/>
                  <a:pt x="11303556" y="6433305"/>
                  <a:pt x="11303556" y="6433305"/>
                </a:cubicBezTo>
                <a:cubicBezTo>
                  <a:pt x="11315786" y="6433305"/>
                  <a:pt x="11323312" y="6439217"/>
                  <a:pt x="11323312" y="6452356"/>
                </a:cubicBezTo>
                <a:cubicBezTo>
                  <a:pt x="11323312" y="6464180"/>
                  <a:pt x="11315786" y="6471406"/>
                  <a:pt x="11304184" y="6471406"/>
                </a:cubicBezTo>
                <a:cubicBezTo>
                  <a:pt x="11272512" y="6471406"/>
                  <a:pt x="11272512" y="6471406"/>
                  <a:pt x="11272512" y="6471406"/>
                </a:cubicBezTo>
                <a:cubicBezTo>
                  <a:pt x="11272512" y="6433305"/>
                  <a:pt x="11272512" y="6433305"/>
                  <a:pt x="11272512" y="6433305"/>
                </a:cubicBezTo>
                <a:close/>
                <a:moveTo>
                  <a:pt x="11763051" y="6422192"/>
                </a:moveTo>
                <a:lnTo>
                  <a:pt x="11763051" y="6522207"/>
                </a:lnTo>
                <a:lnTo>
                  <a:pt x="11824964" y="6522207"/>
                </a:lnTo>
                <a:lnTo>
                  <a:pt x="11824964" y="6509507"/>
                </a:lnTo>
                <a:lnTo>
                  <a:pt x="11774164" y="6509507"/>
                </a:lnTo>
                <a:lnTo>
                  <a:pt x="11774164" y="6422192"/>
                </a:lnTo>
                <a:close/>
                <a:moveTo>
                  <a:pt x="11702726" y="6422192"/>
                </a:moveTo>
                <a:lnTo>
                  <a:pt x="11702726" y="6522207"/>
                </a:lnTo>
                <a:lnTo>
                  <a:pt x="11713839" y="6522207"/>
                </a:lnTo>
                <a:lnTo>
                  <a:pt x="11713839" y="6422192"/>
                </a:lnTo>
                <a:close/>
                <a:moveTo>
                  <a:pt x="11615413" y="6422192"/>
                </a:moveTo>
                <a:lnTo>
                  <a:pt x="11577313" y="6522207"/>
                </a:lnTo>
                <a:lnTo>
                  <a:pt x="11590013" y="6522207"/>
                </a:lnTo>
                <a:lnTo>
                  <a:pt x="11601126" y="6492044"/>
                </a:lnTo>
                <a:lnTo>
                  <a:pt x="11640813" y="6492044"/>
                </a:lnTo>
                <a:lnTo>
                  <a:pt x="11651926" y="6522207"/>
                </a:lnTo>
                <a:lnTo>
                  <a:pt x="11664626" y="6522207"/>
                </a:lnTo>
                <a:lnTo>
                  <a:pt x="11628113" y="6422192"/>
                </a:lnTo>
                <a:close/>
                <a:moveTo>
                  <a:pt x="11483650" y="6422192"/>
                </a:moveTo>
                <a:lnTo>
                  <a:pt x="11483650" y="6433305"/>
                </a:lnTo>
                <a:lnTo>
                  <a:pt x="11515400" y="6433305"/>
                </a:lnTo>
                <a:lnTo>
                  <a:pt x="11515400" y="6522207"/>
                </a:lnTo>
                <a:lnTo>
                  <a:pt x="11528100" y="6522207"/>
                </a:lnTo>
                <a:lnTo>
                  <a:pt x="11528100" y="6433305"/>
                </a:lnTo>
                <a:lnTo>
                  <a:pt x="11558263" y="6433305"/>
                </a:lnTo>
                <a:lnTo>
                  <a:pt x="11558263" y="6422192"/>
                </a:lnTo>
                <a:close/>
                <a:moveTo>
                  <a:pt x="11378875" y="6422192"/>
                </a:moveTo>
                <a:lnTo>
                  <a:pt x="11378875" y="6522207"/>
                </a:lnTo>
                <a:lnTo>
                  <a:pt x="11450313" y="6522207"/>
                </a:lnTo>
                <a:lnTo>
                  <a:pt x="11450313" y="6509507"/>
                </a:lnTo>
                <a:lnTo>
                  <a:pt x="11391575" y="6509507"/>
                </a:lnTo>
                <a:lnTo>
                  <a:pt x="11391575" y="6476169"/>
                </a:lnTo>
                <a:lnTo>
                  <a:pt x="11443963" y="6476169"/>
                </a:lnTo>
                <a:lnTo>
                  <a:pt x="11443963" y="6463468"/>
                </a:lnTo>
                <a:lnTo>
                  <a:pt x="11391575" y="6463468"/>
                </a:lnTo>
                <a:lnTo>
                  <a:pt x="11391575" y="6433305"/>
                </a:lnTo>
                <a:lnTo>
                  <a:pt x="11450313" y="6433305"/>
                </a:lnTo>
                <a:lnTo>
                  <a:pt x="11450313" y="6422192"/>
                </a:lnTo>
                <a:close/>
                <a:moveTo>
                  <a:pt x="11259812" y="6422192"/>
                </a:moveTo>
                <a:cubicBezTo>
                  <a:pt x="11259812" y="6522207"/>
                  <a:pt x="11259812" y="6522207"/>
                  <a:pt x="11259812" y="6522207"/>
                </a:cubicBezTo>
                <a:cubicBezTo>
                  <a:pt x="11271978" y="6522207"/>
                  <a:pt x="11271978" y="6522207"/>
                  <a:pt x="11271978" y="6522207"/>
                </a:cubicBezTo>
                <a:cubicBezTo>
                  <a:pt x="11271978" y="6482458"/>
                  <a:pt x="11271978" y="6482458"/>
                  <a:pt x="11271978" y="6482458"/>
                </a:cubicBezTo>
                <a:cubicBezTo>
                  <a:pt x="11304636" y="6482458"/>
                  <a:pt x="11304636" y="6482458"/>
                  <a:pt x="11304636" y="6482458"/>
                </a:cubicBezTo>
                <a:cubicBezTo>
                  <a:pt x="11315841" y="6482458"/>
                  <a:pt x="11320964" y="6487907"/>
                  <a:pt x="11320964" y="6497524"/>
                </a:cubicBezTo>
                <a:cubicBezTo>
                  <a:pt x="11320964" y="6511308"/>
                  <a:pt x="11320964" y="6511308"/>
                  <a:pt x="11320964" y="6511308"/>
                </a:cubicBezTo>
                <a:cubicBezTo>
                  <a:pt x="11320964" y="6515796"/>
                  <a:pt x="11321604" y="6519322"/>
                  <a:pt x="11322885" y="6522207"/>
                </a:cubicBezTo>
                <a:cubicBezTo>
                  <a:pt x="11335051" y="6522207"/>
                  <a:pt x="11335051" y="6522207"/>
                  <a:pt x="11335051" y="6522207"/>
                </a:cubicBezTo>
                <a:cubicBezTo>
                  <a:pt x="11334091" y="6519322"/>
                  <a:pt x="11333130" y="6513873"/>
                  <a:pt x="11333130" y="6510026"/>
                </a:cubicBezTo>
                <a:cubicBezTo>
                  <a:pt x="11333130" y="6497524"/>
                  <a:pt x="11333130" y="6497524"/>
                  <a:pt x="11333130" y="6497524"/>
                </a:cubicBezTo>
                <a:cubicBezTo>
                  <a:pt x="11333130" y="6487587"/>
                  <a:pt x="11329288" y="6480534"/>
                  <a:pt x="11322565" y="6476688"/>
                </a:cubicBezTo>
                <a:cubicBezTo>
                  <a:pt x="11330889" y="6471559"/>
                  <a:pt x="11336012" y="6462903"/>
                  <a:pt x="11336012" y="6452325"/>
                </a:cubicBezTo>
                <a:cubicBezTo>
                  <a:pt x="11336012" y="6434374"/>
                  <a:pt x="11324166" y="6422192"/>
                  <a:pt x="11303675" y="6422192"/>
                </a:cubicBezTo>
                <a:cubicBezTo>
                  <a:pt x="11259812" y="6422192"/>
                  <a:pt x="11259812" y="6422192"/>
                  <a:pt x="11259812" y="6422192"/>
                </a:cubicBezTo>
                <a:close/>
                <a:moveTo>
                  <a:pt x="11134399" y="6422192"/>
                </a:moveTo>
                <a:lnTo>
                  <a:pt x="11134399" y="6522207"/>
                </a:lnTo>
                <a:lnTo>
                  <a:pt x="11145512" y="6522207"/>
                </a:lnTo>
                <a:lnTo>
                  <a:pt x="11145512" y="6441243"/>
                </a:lnTo>
                <a:lnTo>
                  <a:pt x="11199487" y="6522207"/>
                </a:lnTo>
                <a:lnTo>
                  <a:pt x="11212187" y="6522207"/>
                </a:lnTo>
                <a:lnTo>
                  <a:pt x="11212187" y="6422192"/>
                </a:lnTo>
                <a:lnTo>
                  <a:pt x="11201074" y="6422192"/>
                </a:lnTo>
                <a:lnTo>
                  <a:pt x="11201074" y="6503157"/>
                </a:lnTo>
                <a:lnTo>
                  <a:pt x="11147099" y="6422192"/>
                </a:lnTo>
                <a:close/>
                <a:moveTo>
                  <a:pt x="11074074" y="6422192"/>
                </a:moveTo>
                <a:lnTo>
                  <a:pt x="11074074" y="6522207"/>
                </a:lnTo>
                <a:lnTo>
                  <a:pt x="11086774" y="6522207"/>
                </a:lnTo>
                <a:lnTo>
                  <a:pt x="11086774" y="6422192"/>
                </a:lnTo>
                <a:close/>
                <a:moveTo>
                  <a:pt x="11310613" y="6327733"/>
                </a:moveTo>
                <a:cubicBezTo>
                  <a:pt x="11318919" y="6327733"/>
                  <a:pt x="11324900" y="6334220"/>
                  <a:pt x="11324900" y="6342653"/>
                </a:cubicBezTo>
                <a:cubicBezTo>
                  <a:pt x="11324900" y="6351085"/>
                  <a:pt x="11318587" y="6357896"/>
                  <a:pt x="11310613" y="6357896"/>
                </a:cubicBezTo>
                <a:cubicBezTo>
                  <a:pt x="11302970" y="6357896"/>
                  <a:pt x="11296325" y="6351085"/>
                  <a:pt x="11296325" y="6342653"/>
                </a:cubicBezTo>
                <a:cubicBezTo>
                  <a:pt x="11296325" y="6334220"/>
                  <a:pt x="11302970" y="6327733"/>
                  <a:pt x="11310613" y="6327733"/>
                </a:cubicBezTo>
                <a:close/>
                <a:moveTo>
                  <a:pt x="11613826" y="6325352"/>
                </a:moveTo>
                <a:lnTo>
                  <a:pt x="11613826" y="6361865"/>
                </a:lnTo>
                <a:lnTo>
                  <a:pt x="11640814" y="6361865"/>
                </a:lnTo>
                <a:lnTo>
                  <a:pt x="11640814" y="6357103"/>
                </a:lnTo>
                <a:lnTo>
                  <a:pt x="11618589" y="6357103"/>
                </a:lnTo>
                <a:lnTo>
                  <a:pt x="11618589" y="6344403"/>
                </a:lnTo>
                <a:lnTo>
                  <a:pt x="11637639" y="6344403"/>
                </a:lnTo>
                <a:lnTo>
                  <a:pt x="11637639" y="6341227"/>
                </a:lnTo>
                <a:lnTo>
                  <a:pt x="11618589" y="6341227"/>
                </a:lnTo>
                <a:lnTo>
                  <a:pt x="11618589" y="6330115"/>
                </a:lnTo>
                <a:lnTo>
                  <a:pt x="11640814" y="6330115"/>
                </a:lnTo>
                <a:lnTo>
                  <a:pt x="11640814" y="6325352"/>
                </a:lnTo>
                <a:close/>
                <a:moveTo>
                  <a:pt x="11574138" y="6325352"/>
                </a:moveTo>
                <a:lnTo>
                  <a:pt x="11574138" y="6361865"/>
                </a:lnTo>
                <a:lnTo>
                  <a:pt x="11578901" y="6361865"/>
                </a:lnTo>
                <a:lnTo>
                  <a:pt x="11578901" y="6349165"/>
                </a:lnTo>
                <a:lnTo>
                  <a:pt x="11585251" y="6342815"/>
                </a:lnTo>
                <a:lnTo>
                  <a:pt x="11597951" y="6361865"/>
                </a:lnTo>
                <a:lnTo>
                  <a:pt x="11604301" y="6361865"/>
                </a:lnTo>
                <a:lnTo>
                  <a:pt x="11588426" y="6339640"/>
                </a:lnTo>
                <a:lnTo>
                  <a:pt x="11602713" y="6325352"/>
                </a:lnTo>
                <a:lnTo>
                  <a:pt x="11596363" y="6325352"/>
                </a:lnTo>
                <a:lnTo>
                  <a:pt x="11578901" y="6342815"/>
                </a:lnTo>
                <a:lnTo>
                  <a:pt x="11578901" y="6325352"/>
                </a:lnTo>
                <a:close/>
                <a:moveTo>
                  <a:pt x="11556820" y="6325352"/>
                </a:moveTo>
                <a:lnTo>
                  <a:pt x="11556820" y="6349070"/>
                </a:lnTo>
                <a:cubicBezTo>
                  <a:pt x="11556820" y="6354375"/>
                  <a:pt x="11554181" y="6357808"/>
                  <a:pt x="11548573" y="6357808"/>
                </a:cubicBezTo>
                <a:cubicBezTo>
                  <a:pt x="11543625" y="6357808"/>
                  <a:pt x="11540656" y="6354063"/>
                  <a:pt x="11540656" y="6350006"/>
                </a:cubicBezTo>
                <a:cubicBezTo>
                  <a:pt x="11536038" y="6350006"/>
                  <a:pt x="11536038" y="6350006"/>
                  <a:pt x="11536038" y="6350006"/>
                </a:cubicBezTo>
                <a:cubicBezTo>
                  <a:pt x="11536038" y="6356560"/>
                  <a:pt x="11541316" y="6361865"/>
                  <a:pt x="11548573" y="6361865"/>
                </a:cubicBezTo>
                <a:cubicBezTo>
                  <a:pt x="11556820" y="6361865"/>
                  <a:pt x="11561438" y="6356560"/>
                  <a:pt x="11561438" y="6349070"/>
                </a:cubicBezTo>
                <a:cubicBezTo>
                  <a:pt x="11561438" y="6325352"/>
                  <a:pt x="11561438" y="6325352"/>
                  <a:pt x="11561438" y="6325352"/>
                </a:cubicBezTo>
                <a:cubicBezTo>
                  <a:pt x="11556820" y="6325352"/>
                  <a:pt x="11556820" y="6325352"/>
                  <a:pt x="11556820" y="6325352"/>
                </a:cubicBezTo>
                <a:close/>
                <a:moveTo>
                  <a:pt x="11521750" y="6325352"/>
                </a:moveTo>
                <a:lnTo>
                  <a:pt x="11521750" y="6361865"/>
                </a:lnTo>
                <a:lnTo>
                  <a:pt x="11526513" y="6361865"/>
                </a:lnTo>
                <a:lnTo>
                  <a:pt x="11526513" y="6325352"/>
                </a:lnTo>
                <a:close/>
                <a:moveTo>
                  <a:pt x="11486825" y="6325352"/>
                </a:moveTo>
                <a:lnTo>
                  <a:pt x="11486825" y="6361865"/>
                </a:lnTo>
                <a:lnTo>
                  <a:pt x="11509050" y="6361865"/>
                </a:lnTo>
                <a:lnTo>
                  <a:pt x="11509050" y="6357103"/>
                </a:lnTo>
                <a:lnTo>
                  <a:pt x="11491587" y="6357103"/>
                </a:lnTo>
                <a:lnTo>
                  <a:pt x="11491587" y="6325352"/>
                </a:lnTo>
                <a:close/>
                <a:moveTo>
                  <a:pt x="11447138" y="6325352"/>
                </a:moveTo>
                <a:lnTo>
                  <a:pt x="11447138" y="6361865"/>
                </a:lnTo>
                <a:lnTo>
                  <a:pt x="11451901" y="6361865"/>
                </a:lnTo>
                <a:lnTo>
                  <a:pt x="11451901" y="6349165"/>
                </a:lnTo>
                <a:lnTo>
                  <a:pt x="11458251" y="6342815"/>
                </a:lnTo>
                <a:lnTo>
                  <a:pt x="11470951" y="6361865"/>
                </a:lnTo>
                <a:lnTo>
                  <a:pt x="11475713" y="6361865"/>
                </a:lnTo>
                <a:lnTo>
                  <a:pt x="11461425" y="6339640"/>
                </a:lnTo>
                <a:lnTo>
                  <a:pt x="11475713" y="6325352"/>
                </a:lnTo>
                <a:lnTo>
                  <a:pt x="11469363" y="6325352"/>
                </a:lnTo>
                <a:lnTo>
                  <a:pt x="11451901" y="6342815"/>
                </a:lnTo>
                <a:lnTo>
                  <a:pt x="11451901" y="6325352"/>
                </a:lnTo>
                <a:close/>
                <a:moveTo>
                  <a:pt x="11402688" y="6325352"/>
                </a:moveTo>
                <a:lnTo>
                  <a:pt x="11402688" y="6361865"/>
                </a:lnTo>
                <a:lnTo>
                  <a:pt x="11407451" y="6361865"/>
                </a:lnTo>
                <a:lnTo>
                  <a:pt x="11407451" y="6331702"/>
                </a:lnTo>
                <a:lnTo>
                  <a:pt x="11428088" y="6361865"/>
                </a:lnTo>
                <a:lnTo>
                  <a:pt x="11432851" y="6361865"/>
                </a:lnTo>
                <a:lnTo>
                  <a:pt x="11432851" y="6325352"/>
                </a:lnTo>
                <a:lnTo>
                  <a:pt x="11428088" y="6325352"/>
                </a:lnTo>
                <a:lnTo>
                  <a:pt x="11428088" y="6355515"/>
                </a:lnTo>
                <a:lnTo>
                  <a:pt x="11409038" y="6325352"/>
                </a:lnTo>
                <a:close/>
                <a:moveTo>
                  <a:pt x="11385225" y="6325352"/>
                </a:moveTo>
                <a:lnTo>
                  <a:pt x="11385225" y="6361865"/>
                </a:lnTo>
                <a:lnTo>
                  <a:pt x="11388400" y="6361865"/>
                </a:lnTo>
                <a:lnTo>
                  <a:pt x="11388400" y="6325352"/>
                </a:lnTo>
                <a:close/>
                <a:moveTo>
                  <a:pt x="11340775" y="6325352"/>
                </a:moveTo>
                <a:lnTo>
                  <a:pt x="11340775" y="6361865"/>
                </a:lnTo>
                <a:lnTo>
                  <a:pt x="11345537" y="6361865"/>
                </a:lnTo>
                <a:lnTo>
                  <a:pt x="11345537" y="6331702"/>
                </a:lnTo>
                <a:lnTo>
                  <a:pt x="11364587" y="6361865"/>
                </a:lnTo>
                <a:lnTo>
                  <a:pt x="11369350" y="6361865"/>
                </a:lnTo>
                <a:lnTo>
                  <a:pt x="11369350" y="6325352"/>
                </a:lnTo>
                <a:lnTo>
                  <a:pt x="11366175" y="6325352"/>
                </a:lnTo>
                <a:lnTo>
                  <a:pt x="11366175" y="6355515"/>
                </a:lnTo>
                <a:lnTo>
                  <a:pt x="11345537" y="6325352"/>
                </a:lnTo>
                <a:close/>
                <a:moveTo>
                  <a:pt x="11256637" y="6325352"/>
                </a:moveTo>
                <a:lnTo>
                  <a:pt x="11256637" y="6361865"/>
                </a:lnTo>
                <a:lnTo>
                  <a:pt x="11261400" y="6361865"/>
                </a:lnTo>
                <a:lnTo>
                  <a:pt x="11261400" y="6349165"/>
                </a:lnTo>
                <a:lnTo>
                  <a:pt x="11267750" y="6342815"/>
                </a:lnTo>
                <a:lnTo>
                  <a:pt x="11280450" y="6361865"/>
                </a:lnTo>
                <a:lnTo>
                  <a:pt x="11286800" y="6361865"/>
                </a:lnTo>
                <a:lnTo>
                  <a:pt x="11277275" y="6347578"/>
                </a:lnTo>
                <a:lnTo>
                  <a:pt x="11270925" y="6339640"/>
                </a:lnTo>
                <a:lnTo>
                  <a:pt x="11286800" y="6325352"/>
                </a:lnTo>
                <a:lnTo>
                  <a:pt x="11280450" y="6325352"/>
                </a:lnTo>
                <a:lnTo>
                  <a:pt x="11261400" y="6342815"/>
                </a:lnTo>
                <a:lnTo>
                  <a:pt x="11261400" y="6325352"/>
                </a:lnTo>
                <a:close/>
                <a:moveTo>
                  <a:pt x="11310458" y="6323764"/>
                </a:moveTo>
                <a:cubicBezTo>
                  <a:pt x="11300877" y="6323764"/>
                  <a:pt x="11293150" y="6332089"/>
                  <a:pt x="11293150" y="6342655"/>
                </a:cubicBezTo>
                <a:cubicBezTo>
                  <a:pt x="11293150" y="6353541"/>
                  <a:pt x="11300877" y="6361865"/>
                  <a:pt x="11310458" y="6361865"/>
                </a:cubicBezTo>
                <a:cubicBezTo>
                  <a:pt x="11320348" y="6361865"/>
                  <a:pt x="11328075" y="6353541"/>
                  <a:pt x="11328075" y="6342655"/>
                </a:cubicBezTo>
                <a:cubicBezTo>
                  <a:pt x="11328075" y="6331769"/>
                  <a:pt x="11320348" y="6323764"/>
                  <a:pt x="11310458" y="6323764"/>
                </a:cubicBezTo>
                <a:close/>
                <a:moveTo>
                  <a:pt x="11450313" y="5636357"/>
                </a:moveTo>
                <a:cubicBezTo>
                  <a:pt x="11276716" y="5636357"/>
                  <a:pt x="11135987" y="5777089"/>
                  <a:pt x="11135987" y="5950691"/>
                </a:cubicBezTo>
                <a:cubicBezTo>
                  <a:pt x="11135987" y="6124293"/>
                  <a:pt x="11276716" y="6265025"/>
                  <a:pt x="11450313" y="6265025"/>
                </a:cubicBezTo>
                <a:cubicBezTo>
                  <a:pt x="11623910" y="6265025"/>
                  <a:pt x="11764639" y="6124293"/>
                  <a:pt x="11764639" y="5950691"/>
                </a:cubicBezTo>
                <a:cubicBezTo>
                  <a:pt x="11764639" y="5777089"/>
                  <a:pt x="11623910" y="5636357"/>
                  <a:pt x="11450313" y="5636357"/>
                </a:cubicBezTo>
                <a:close/>
                <a:moveTo>
                  <a:pt x="6349609" y="0"/>
                </a:moveTo>
                <a:lnTo>
                  <a:pt x="12193194" y="0"/>
                </a:lnTo>
                <a:lnTo>
                  <a:pt x="12193194" y="2"/>
                </a:lnTo>
                <a:lnTo>
                  <a:pt x="12193196" y="2"/>
                </a:lnTo>
                <a:lnTo>
                  <a:pt x="12193196" y="6857999"/>
                </a:lnTo>
                <a:lnTo>
                  <a:pt x="0" y="6857999"/>
                </a:lnTo>
                <a:lnTo>
                  <a:pt x="0" y="2"/>
                </a:lnTo>
                <a:lnTo>
                  <a:pt x="6349609" y="2"/>
                </a:lnTo>
                <a:close/>
              </a:path>
            </a:pathLst>
          </a:custGeom>
          <a:noFill/>
        </p:spPr>
        <p:txBody>
          <a:bodyPr wrap="square">
            <a:noAutofit/>
          </a:bodyPr>
          <a:lstStyle>
            <a:lvl1pPr marL="270027" indent="-270027" algn="l" defTabSz="1088610" rtl="0" eaLnBrk="1" latinLnBrk="0" hangingPunct="1">
              <a:lnSpc>
                <a:spcPct val="102000"/>
              </a:lnSpc>
              <a:spcBef>
                <a:spcPts val="0"/>
              </a:spcBef>
              <a:buClr>
                <a:schemeClr val="accent1"/>
              </a:buClr>
              <a:buFont typeface="Arial" pitchFamily="34" charset="0"/>
              <a:buNone/>
              <a:defRPr/>
            </a:lvl1pPr>
          </a:lstStyle>
          <a:p>
            <a:r>
              <a:rPr lang="nl-NL" dirty="0"/>
              <a:t>  </a:t>
            </a:r>
          </a:p>
        </p:txBody>
      </p:sp>
      <p:sp>
        <p:nvSpPr>
          <p:cNvPr id="23" name="Tijdelijke aanduiding voor tekst 22">
            <a:extLst>
              <a:ext uri="{FF2B5EF4-FFF2-40B4-BE49-F238E27FC236}">
                <a16:creationId xmlns:a16="http://schemas.microsoft.com/office/drawing/2014/main" id="{5981EE42-C0A8-4968-B008-6CE3F5833A3A}"/>
              </a:ext>
            </a:extLst>
          </p:cNvPr>
          <p:cNvSpPr>
            <a:spLocks noGrp="1" noSelect="1"/>
          </p:cNvSpPr>
          <p:nvPr>
            <p:ph type="body" sz="quarter" idx="14" hasCustomPrompt="1"/>
          </p:nvPr>
        </p:nvSpPr>
        <p:spPr bwMode="gray">
          <a:xfrm>
            <a:off x="0" y="2"/>
            <a:ext cx="5742163" cy="5597525"/>
          </a:xfrm>
          <a:custGeom>
            <a:avLst/>
            <a:gdLst>
              <a:gd name="connsiteX0" fmla="*/ 0 w 5743658"/>
              <a:gd name="connsiteY0" fmla="*/ 0 h 5597525"/>
              <a:gd name="connsiteX1" fmla="*/ 5892 w 5743658"/>
              <a:gd name="connsiteY1" fmla="*/ 0 h 5597525"/>
              <a:gd name="connsiteX2" fmla="*/ 31001 w 5743658"/>
              <a:gd name="connsiteY2" fmla="*/ 0 h 5597525"/>
              <a:gd name="connsiteX3" fmla="*/ 51981 w 5743658"/>
              <a:gd name="connsiteY3" fmla="*/ 0 h 5597525"/>
              <a:gd name="connsiteX4" fmla="*/ 79898 w 5743658"/>
              <a:gd name="connsiteY4" fmla="*/ 0 h 5597525"/>
              <a:gd name="connsiteX5" fmla="*/ 115744 w 5743658"/>
              <a:gd name="connsiteY5" fmla="*/ 0 h 5597525"/>
              <a:gd name="connsiteX6" fmla="*/ 160511 w 5743658"/>
              <a:gd name="connsiteY6" fmla="*/ 0 h 5597525"/>
              <a:gd name="connsiteX7" fmla="*/ 215189 w 5743658"/>
              <a:gd name="connsiteY7" fmla="*/ 0 h 5597525"/>
              <a:gd name="connsiteX8" fmla="*/ 280770 w 5743658"/>
              <a:gd name="connsiteY8" fmla="*/ 0 h 5597525"/>
              <a:gd name="connsiteX9" fmla="*/ 358245 w 5743658"/>
              <a:gd name="connsiteY9" fmla="*/ 0 h 5597525"/>
              <a:gd name="connsiteX10" fmla="*/ 448604 w 5743658"/>
              <a:gd name="connsiteY10" fmla="*/ 0 h 5597525"/>
              <a:gd name="connsiteX11" fmla="*/ 552840 w 5743658"/>
              <a:gd name="connsiteY11" fmla="*/ 0 h 5597525"/>
              <a:gd name="connsiteX12" fmla="*/ 671943 w 5743658"/>
              <a:gd name="connsiteY12" fmla="*/ 0 h 5597525"/>
              <a:gd name="connsiteX13" fmla="*/ 806904 w 5743658"/>
              <a:gd name="connsiteY13" fmla="*/ 0 h 5597525"/>
              <a:gd name="connsiteX14" fmla="*/ 958715 w 5743658"/>
              <a:gd name="connsiteY14" fmla="*/ 0 h 5597525"/>
              <a:gd name="connsiteX15" fmla="*/ 1128366 w 5743658"/>
              <a:gd name="connsiteY15" fmla="*/ 0 h 5597525"/>
              <a:gd name="connsiteX16" fmla="*/ 1316849 w 5743658"/>
              <a:gd name="connsiteY16" fmla="*/ 0 h 5597525"/>
              <a:gd name="connsiteX17" fmla="*/ 1525155 w 5743658"/>
              <a:gd name="connsiteY17" fmla="*/ 0 h 5597525"/>
              <a:gd name="connsiteX18" fmla="*/ 1754275 w 5743658"/>
              <a:gd name="connsiteY18" fmla="*/ 0 h 5597525"/>
              <a:gd name="connsiteX19" fmla="*/ 2005200 w 5743658"/>
              <a:gd name="connsiteY19" fmla="*/ 0 h 5597525"/>
              <a:gd name="connsiteX20" fmla="*/ 2278922 w 5743658"/>
              <a:gd name="connsiteY20" fmla="*/ 0 h 5597525"/>
              <a:gd name="connsiteX21" fmla="*/ 2576431 w 5743658"/>
              <a:gd name="connsiteY21" fmla="*/ 0 h 5597525"/>
              <a:gd name="connsiteX22" fmla="*/ 2898719 w 5743658"/>
              <a:gd name="connsiteY22" fmla="*/ 0 h 5597525"/>
              <a:gd name="connsiteX23" fmla="*/ 3246776 w 5743658"/>
              <a:gd name="connsiteY23" fmla="*/ 0 h 5597525"/>
              <a:gd name="connsiteX24" fmla="*/ 3621595 w 5743658"/>
              <a:gd name="connsiteY24" fmla="*/ 0 h 5597525"/>
              <a:gd name="connsiteX25" fmla="*/ 4024166 w 5743658"/>
              <a:gd name="connsiteY25" fmla="*/ 0 h 5597525"/>
              <a:gd name="connsiteX26" fmla="*/ 4455480 w 5743658"/>
              <a:gd name="connsiteY26" fmla="*/ 0 h 5597525"/>
              <a:gd name="connsiteX27" fmla="*/ 4916528 w 5743658"/>
              <a:gd name="connsiteY27" fmla="*/ 0 h 5597525"/>
              <a:gd name="connsiteX28" fmla="*/ 5158512 w 5743658"/>
              <a:gd name="connsiteY28" fmla="*/ 0 h 5597525"/>
              <a:gd name="connsiteX29" fmla="*/ 5408302 w 5743658"/>
              <a:gd name="connsiteY29" fmla="*/ 0 h 5597525"/>
              <a:gd name="connsiteX30" fmla="*/ 5743658 w 5743658"/>
              <a:gd name="connsiteY30" fmla="*/ 1604645 h 5597525"/>
              <a:gd name="connsiteX31" fmla="*/ 1753643 w 5743658"/>
              <a:gd name="connsiteY31" fmla="*/ 5597525 h 5597525"/>
              <a:gd name="connsiteX32" fmla="*/ 197295 w 5743658"/>
              <a:gd name="connsiteY32" fmla="*/ 5282304 h 5597525"/>
              <a:gd name="connsiteX33" fmla="*/ 0 w 5743658"/>
              <a:gd name="connsiteY33" fmla="*/ 5191997 h 5597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743658" h="5597525">
                <a:moveTo>
                  <a:pt x="0" y="0"/>
                </a:moveTo>
                <a:lnTo>
                  <a:pt x="5892" y="0"/>
                </a:lnTo>
                <a:lnTo>
                  <a:pt x="31001" y="0"/>
                </a:lnTo>
                <a:lnTo>
                  <a:pt x="51981" y="0"/>
                </a:lnTo>
                <a:lnTo>
                  <a:pt x="79898" y="0"/>
                </a:lnTo>
                <a:lnTo>
                  <a:pt x="115744" y="0"/>
                </a:lnTo>
                <a:lnTo>
                  <a:pt x="160511" y="0"/>
                </a:lnTo>
                <a:lnTo>
                  <a:pt x="215189" y="0"/>
                </a:lnTo>
                <a:lnTo>
                  <a:pt x="280770" y="0"/>
                </a:lnTo>
                <a:lnTo>
                  <a:pt x="358245" y="0"/>
                </a:lnTo>
                <a:lnTo>
                  <a:pt x="448604" y="0"/>
                </a:lnTo>
                <a:lnTo>
                  <a:pt x="552840" y="0"/>
                </a:lnTo>
                <a:lnTo>
                  <a:pt x="671943" y="0"/>
                </a:lnTo>
                <a:lnTo>
                  <a:pt x="806904" y="0"/>
                </a:lnTo>
                <a:lnTo>
                  <a:pt x="958715" y="0"/>
                </a:lnTo>
                <a:lnTo>
                  <a:pt x="1128366" y="0"/>
                </a:lnTo>
                <a:lnTo>
                  <a:pt x="1316849" y="0"/>
                </a:lnTo>
                <a:lnTo>
                  <a:pt x="1525155" y="0"/>
                </a:lnTo>
                <a:lnTo>
                  <a:pt x="1754275" y="0"/>
                </a:lnTo>
                <a:lnTo>
                  <a:pt x="2005200" y="0"/>
                </a:lnTo>
                <a:lnTo>
                  <a:pt x="2278922" y="0"/>
                </a:lnTo>
                <a:lnTo>
                  <a:pt x="2576431" y="0"/>
                </a:lnTo>
                <a:lnTo>
                  <a:pt x="2898719" y="0"/>
                </a:lnTo>
                <a:lnTo>
                  <a:pt x="3246776" y="0"/>
                </a:lnTo>
                <a:lnTo>
                  <a:pt x="3621595" y="0"/>
                </a:lnTo>
                <a:lnTo>
                  <a:pt x="4024166" y="0"/>
                </a:lnTo>
                <a:lnTo>
                  <a:pt x="4455480" y="0"/>
                </a:lnTo>
                <a:lnTo>
                  <a:pt x="4916528" y="0"/>
                </a:lnTo>
                <a:lnTo>
                  <a:pt x="5158512" y="0"/>
                </a:lnTo>
                <a:lnTo>
                  <a:pt x="5408302" y="0"/>
                </a:lnTo>
                <a:cubicBezTo>
                  <a:pt x="5623729" y="491173"/>
                  <a:pt x="5743658" y="1033780"/>
                  <a:pt x="5743658" y="1604645"/>
                </a:cubicBezTo>
                <a:cubicBezTo>
                  <a:pt x="5743658" y="3810000"/>
                  <a:pt x="3957098" y="5597525"/>
                  <a:pt x="1753643" y="5597525"/>
                </a:cubicBezTo>
                <a:cubicBezTo>
                  <a:pt x="1201470" y="5597525"/>
                  <a:pt x="675532" y="5485220"/>
                  <a:pt x="197295" y="5282304"/>
                </a:cubicBezTo>
                <a:lnTo>
                  <a:pt x="0" y="5191997"/>
                </a:lnTo>
                <a:close/>
              </a:path>
            </a:pathLst>
          </a:custGeom>
          <a:solidFill>
            <a:srgbClr val="FFDF1E">
              <a:alpha val="94902"/>
            </a:srgbClr>
          </a:solidFill>
        </p:spPr>
        <p:txBody>
          <a:bodyPr wrap="square" lIns="828000" tIns="756000" rIns="1368000" bIns="828000">
            <a:noAutofit/>
          </a:bodyPr>
          <a:lstStyle>
            <a:lvl1pPr marL="0" indent="0">
              <a:lnSpc>
                <a:spcPct val="100000"/>
              </a:lnSpc>
              <a:buFontTx/>
              <a:buNone/>
              <a:defRPr sz="2499" b="0">
                <a:solidFill>
                  <a:schemeClr val="tx1"/>
                </a:solidFill>
                <a:latin typeface="+mj-lt"/>
              </a:defRPr>
            </a:lvl1pPr>
            <a:lvl2pPr marL="0" indent="0">
              <a:lnSpc>
                <a:spcPct val="100000"/>
              </a:lnSpc>
              <a:buFontTx/>
              <a:buNone/>
              <a:defRPr sz="2499" b="0">
                <a:solidFill>
                  <a:schemeClr val="tx1"/>
                </a:solidFill>
                <a:latin typeface="+mj-lt"/>
              </a:defRPr>
            </a:lvl2pPr>
            <a:lvl3pPr marL="0" indent="0">
              <a:lnSpc>
                <a:spcPct val="100000"/>
              </a:lnSpc>
              <a:buFontTx/>
              <a:buNone/>
              <a:defRPr sz="2499" b="0">
                <a:solidFill>
                  <a:schemeClr val="tx1"/>
                </a:solidFill>
                <a:latin typeface="+mj-lt"/>
              </a:defRPr>
            </a:lvl3pPr>
            <a:lvl4pPr marL="0">
              <a:lnSpc>
                <a:spcPct val="100000"/>
              </a:lnSpc>
              <a:buFontTx/>
              <a:buNone/>
              <a:defRPr sz="2499" b="0">
                <a:solidFill>
                  <a:schemeClr val="tx1"/>
                </a:solidFill>
                <a:latin typeface="+mj-lt"/>
              </a:defRPr>
            </a:lvl4pPr>
            <a:lvl5pPr marL="0">
              <a:lnSpc>
                <a:spcPct val="100000"/>
              </a:lnSpc>
              <a:buFontTx/>
              <a:buNone/>
              <a:defRPr sz="2499" b="0">
                <a:solidFill>
                  <a:schemeClr val="tx1"/>
                </a:solidFill>
                <a:latin typeface="+mj-lt"/>
              </a:defRPr>
            </a:lvl5pPr>
            <a:lvl6pPr marL="0">
              <a:lnSpc>
                <a:spcPct val="100000"/>
              </a:lnSpc>
              <a:buFontTx/>
              <a:buNone/>
              <a:defRPr sz="2499" b="0">
                <a:solidFill>
                  <a:schemeClr val="tx1"/>
                </a:solidFill>
                <a:latin typeface="+mj-lt"/>
              </a:defRPr>
            </a:lvl6pPr>
            <a:lvl7pPr marL="0">
              <a:lnSpc>
                <a:spcPct val="100000"/>
              </a:lnSpc>
              <a:buFontTx/>
              <a:buNone/>
              <a:defRPr sz="2499" b="0">
                <a:solidFill>
                  <a:schemeClr val="tx1"/>
                </a:solidFill>
                <a:latin typeface="+mj-lt"/>
              </a:defRPr>
            </a:lvl7pPr>
            <a:lvl8pPr marL="0">
              <a:lnSpc>
                <a:spcPct val="100000"/>
              </a:lnSpc>
              <a:buFontTx/>
              <a:buNone/>
              <a:defRPr sz="2499" b="0">
                <a:solidFill>
                  <a:schemeClr val="tx1"/>
                </a:solidFill>
                <a:latin typeface="+mj-lt"/>
              </a:defRPr>
            </a:lvl8pPr>
            <a:lvl9pPr marL="0">
              <a:lnSpc>
                <a:spcPct val="100000"/>
              </a:lnSpc>
              <a:buFontTx/>
              <a:buNone/>
              <a:defRPr sz="2499" b="0">
                <a:solidFill>
                  <a:schemeClr val="tx1"/>
                </a:solidFill>
                <a:latin typeface="+mj-lt"/>
              </a:defRPr>
            </a:lvl9pPr>
          </a:lstStyle>
          <a:p>
            <a:pPr lvl="0"/>
            <a:r>
              <a:rPr lang="nl-NL" dirty="0"/>
              <a:t>[“Quote”]</a:t>
            </a:r>
          </a:p>
        </p:txBody>
      </p:sp>
    </p:spTree>
    <p:extLst>
      <p:ext uri="{BB962C8B-B14F-4D97-AF65-F5344CB8AC3E}">
        <p14:creationId xmlns:p14="http://schemas.microsoft.com/office/powerpoint/2010/main" val="35661002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Foto, titel en kader">
    <p:spTree>
      <p:nvGrpSpPr>
        <p:cNvPr id="1" name=""/>
        <p:cNvGrpSpPr/>
        <p:nvPr/>
      </p:nvGrpSpPr>
      <p:grpSpPr>
        <a:xfrm>
          <a:off x="0" y="0"/>
          <a:ext cx="0" cy="0"/>
          <a:chOff x="0" y="0"/>
          <a:chExt cx="0" cy="0"/>
        </a:xfrm>
      </p:grpSpPr>
      <p:sp>
        <p:nvSpPr>
          <p:cNvPr id="16" name="Tijdelijke aanduiding voor afbeelding 15">
            <a:extLst>
              <a:ext uri="{FF2B5EF4-FFF2-40B4-BE49-F238E27FC236}">
                <a16:creationId xmlns:a16="http://schemas.microsoft.com/office/drawing/2014/main" id="{09E4B222-62A4-4F17-A6F1-A8F2F81882B7}"/>
              </a:ext>
            </a:extLst>
          </p:cNvPr>
          <p:cNvSpPr>
            <a:spLocks noGrp="1" noSelect="1"/>
          </p:cNvSpPr>
          <p:nvPr>
            <p:ph type="pic" idx="14" hasCustomPrompt="1"/>
          </p:nvPr>
        </p:nvSpPr>
        <p:spPr bwMode="gray">
          <a:xfrm>
            <a:off x="2" y="0"/>
            <a:ext cx="4531133" cy="6858000"/>
          </a:xfrm>
          <a:custGeom>
            <a:avLst/>
            <a:gdLst>
              <a:gd name="connsiteX0" fmla="*/ 0 w 4532313"/>
              <a:gd name="connsiteY0" fmla="*/ 0 h 6858000"/>
              <a:gd name="connsiteX1" fmla="*/ 410813 w 4532313"/>
              <a:gd name="connsiteY1" fmla="*/ 0 h 6858000"/>
              <a:gd name="connsiteX2" fmla="*/ 795959 w 4532313"/>
              <a:gd name="connsiteY2" fmla="*/ 0 h 6858000"/>
              <a:gd name="connsiteX3" fmla="*/ 1156265 w 4532313"/>
              <a:gd name="connsiteY3" fmla="*/ 0 h 6858000"/>
              <a:gd name="connsiteX4" fmla="*/ 1492561 w 4532313"/>
              <a:gd name="connsiteY4" fmla="*/ 0 h 6858000"/>
              <a:gd name="connsiteX5" fmla="*/ 1805673 w 4532313"/>
              <a:gd name="connsiteY5" fmla="*/ 0 h 6858000"/>
              <a:gd name="connsiteX6" fmla="*/ 2096430 w 4532313"/>
              <a:gd name="connsiteY6" fmla="*/ 0 h 6858000"/>
              <a:gd name="connsiteX7" fmla="*/ 2365659 w 4532313"/>
              <a:gd name="connsiteY7" fmla="*/ 0 h 6858000"/>
              <a:gd name="connsiteX8" fmla="*/ 2614189 w 4532313"/>
              <a:gd name="connsiteY8" fmla="*/ 0 h 6858000"/>
              <a:gd name="connsiteX9" fmla="*/ 2842848 w 4532313"/>
              <a:gd name="connsiteY9" fmla="*/ 0 h 6858000"/>
              <a:gd name="connsiteX10" fmla="*/ 3052463 w 4532313"/>
              <a:gd name="connsiteY10" fmla="*/ 0 h 6858000"/>
              <a:gd name="connsiteX11" fmla="*/ 3243863 w 4532313"/>
              <a:gd name="connsiteY11" fmla="*/ 0 h 6858000"/>
              <a:gd name="connsiteX12" fmla="*/ 3417876 w 4532313"/>
              <a:gd name="connsiteY12" fmla="*/ 0 h 6858000"/>
              <a:gd name="connsiteX13" fmla="*/ 3575329 w 4532313"/>
              <a:gd name="connsiteY13" fmla="*/ 0 h 6858000"/>
              <a:gd name="connsiteX14" fmla="*/ 3717050 w 4532313"/>
              <a:gd name="connsiteY14" fmla="*/ 0 h 6858000"/>
              <a:gd name="connsiteX15" fmla="*/ 3843868 w 4532313"/>
              <a:gd name="connsiteY15" fmla="*/ 0 h 6858000"/>
              <a:gd name="connsiteX16" fmla="*/ 3956611 w 4532313"/>
              <a:gd name="connsiteY16" fmla="*/ 0 h 6858000"/>
              <a:gd name="connsiteX17" fmla="*/ 4143181 w 4532313"/>
              <a:gd name="connsiteY17" fmla="*/ 0 h 6858000"/>
              <a:gd name="connsiteX18" fmla="*/ 4283385 w 4532313"/>
              <a:gd name="connsiteY18" fmla="*/ 0 h 6858000"/>
              <a:gd name="connsiteX19" fmla="*/ 4383845 w 4532313"/>
              <a:gd name="connsiteY19" fmla="*/ 0 h 6858000"/>
              <a:gd name="connsiteX20" fmla="*/ 4451187 w 4532313"/>
              <a:gd name="connsiteY20" fmla="*/ 0 h 6858000"/>
              <a:gd name="connsiteX21" fmla="*/ 4492034 w 4532313"/>
              <a:gd name="connsiteY21" fmla="*/ 0 h 6858000"/>
              <a:gd name="connsiteX22" fmla="*/ 4513009 w 4532313"/>
              <a:gd name="connsiteY22" fmla="*/ 0 h 6858000"/>
              <a:gd name="connsiteX23" fmla="*/ 4521841 w 4532313"/>
              <a:gd name="connsiteY23" fmla="*/ 0 h 6858000"/>
              <a:gd name="connsiteX24" fmla="*/ 4522476 w 4532313"/>
              <a:gd name="connsiteY24" fmla="*/ 9524 h 6858000"/>
              <a:gd name="connsiteX25" fmla="*/ 4526602 w 4532313"/>
              <a:gd name="connsiteY25" fmla="*/ 117147 h 6858000"/>
              <a:gd name="connsiteX26" fmla="*/ 4526918 w 4532313"/>
              <a:gd name="connsiteY26" fmla="*/ 128258 h 6858000"/>
              <a:gd name="connsiteX27" fmla="*/ 4531362 w 4532313"/>
              <a:gd name="connsiteY27" fmla="*/ 314931 h 6858000"/>
              <a:gd name="connsiteX28" fmla="*/ 4531362 w 4532313"/>
              <a:gd name="connsiteY28" fmla="*/ 325090 h 6858000"/>
              <a:gd name="connsiteX29" fmla="*/ 4532313 w 4532313"/>
              <a:gd name="connsiteY29" fmla="*/ 453348 h 6858000"/>
              <a:gd name="connsiteX30" fmla="*/ 4532313 w 4532313"/>
              <a:gd name="connsiteY30" fmla="*/ 463825 h 6858000"/>
              <a:gd name="connsiteX31" fmla="*/ 4531996 w 4532313"/>
              <a:gd name="connsiteY31" fmla="*/ 534303 h 6858000"/>
              <a:gd name="connsiteX32" fmla="*/ 4531679 w 4532313"/>
              <a:gd name="connsiteY32" fmla="*/ 542240 h 6858000"/>
              <a:gd name="connsiteX33" fmla="*/ 4531044 w 4532313"/>
              <a:gd name="connsiteY33" fmla="*/ 605734 h 6858000"/>
              <a:gd name="connsiteX34" fmla="*/ 4530727 w 4532313"/>
              <a:gd name="connsiteY34" fmla="*/ 621290 h 6858000"/>
              <a:gd name="connsiteX35" fmla="*/ 4529457 w 4532313"/>
              <a:gd name="connsiteY35" fmla="*/ 687641 h 6858000"/>
              <a:gd name="connsiteX36" fmla="*/ 4529457 w 4532313"/>
              <a:gd name="connsiteY36" fmla="*/ 694943 h 6858000"/>
              <a:gd name="connsiteX37" fmla="*/ 4527236 w 4532313"/>
              <a:gd name="connsiteY37" fmla="*/ 773041 h 6858000"/>
              <a:gd name="connsiteX38" fmla="*/ 4526918 w 4532313"/>
              <a:gd name="connsiteY38" fmla="*/ 780025 h 6858000"/>
              <a:gd name="connsiteX39" fmla="*/ 4524697 w 4532313"/>
              <a:gd name="connsiteY39" fmla="*/ 850504 h 6858000"/>
              <a:gd name="connsiteX40" fmla="*/ 4524062 w 4532313"/>
              <a:gd name="connsiteY40" fmla="*/ 865742 h 6858000"/>
              <a:gd name="connsiteX41" fmla="*/ 4520889 w 4532313"/>
              <a:gd name="connsiteY41" fmla="*/ 940983 h 6858000"/>
              <a:gd name="connsiteX42" fmla="*/ 4520572 w 4532313"/>
              <a:gd name="connsiteY42" fmla="*/ 945110 h 6858000"/>
              <a:gd name="connsiteX43" fmla="*/ 4516447 w 4532313"/>
              <a:gd name="connsiteY43" fmla="*/ 1029875 h 6858000"/>
              <a:gd name="connsiteX44" fmla="*/ 4515812 w 4532313"/>
              <a:gd name="connsiteY44" fmla="*/ 1036224 h 6858000"/>
              <a:gd name="connsiteX45" fmla="*/ 4511369 w 4532313"/>
              <a:gd name="connsiteY45" fmla="*/ 1113687 h 6858000"/>
              <a:gd name="connsiteX46" fmla="*/ 4510416 w 4532313"/>
              <a:gd name="connsiteY46" fmla="*/ 1127973 h 6858000"/>
              <a:gd name="connsiteX47" fmla="*/ 4505022 w 4532313"/>
              <a:gd name="connsiteY47" fmla="*/ 1211785 h 6858000"/>
              <a:gd name="connsiteX48" fmla="*/ 4504704 w 4532313"/>
              <a:gd name="connsiteY48" fmla="*/ 1212738 h 6858000"/>
              <a:gd name="connsiteX49" fmla="*/ 4498040 w 4532313"/>
              <a:gd name="connsiteY49" fmla="*/ 1303852 h 6858000"/>
              <a:gd name="connsiteX50" fmla="*/ 4497405 w 4532313"/>
              <a:gd name="connsiteY50" fmla="*/ 1310201 h 6858000"/>
              <a:gd name="connsiteX51" fmla="*/ 4490424 w 4532313"/>
              <a:gd name="connsiteY51" fmla="*/ 1393061 h 6858000"/>
              <a:gd name="connsiteX52" fmla="*/ 4489154 w 4532313"/>
              <a:gd name="connsiteY52" fmla="*/ 1407030 h 6858000"/>
              <a:gd name="connsiteX53" fmla="*/ 4471066 w 4532313"/>
              <a:gd name="connsiteY53" fmla="*/ 1593703 h 6858000"/>
              <a:gd name="connsiteX54" fmla="*/ 4470431 w 4532313"/>
              <a:gd name="connsiteY54" fmla="*/ 1600052 h 6858000"/>
              <a:gd name="connsiteX55" fmla="*/ 4460593 w 4532313"/>
              <a:gd name="connsiteY55" fmla="*/ 1687991 h 6858000"/>
              <a:gd name="connsiteX56" fmla="*/ 4459007 w 4532313"/>
              <a:gd name="connsiteY56" fmla="*/ 1701643 h 6858000"/>
              <a:gd name="connsiteX57" fmla="*/ 4434889 w 4532313"/>
              <a:gd name="connsiteY57" fmla="*/ 1897839 h 6858000"/>
              <a:gd name="connsiteX58" fmla="*/ 4433619 w 4532313"/>
              <a:gd name="connsiteY58" fmla="*/ 1905141 h 6858000"/>
              <a:gd name="connsiteX59" fmla="*/ 4420926 w 4532313"/>
              <a:gd name="connsiteY59" fmla="*/ 1996573 h 6858000"/>
              <a:gd name="connsiteX60" fmla="*/ 4419021 w 4532313"/>
              <a:gd name="connsiteY60" fmla="*/ 2010859 h 6858000"/>
              <a:gd name="connsiteX61" fmla="*/ 4387604 w 4532313"/>
              <a:gd name="connsiteY61" fmla="*/ 2214993 h 6858000"/>
              <a:gd name="connsiteX62" fmla="*/ 4386335 w 4532313"/>
              <a:gd name="connsiteY62" fmla="*/ 2223564 h 6858000"/>
              <a:gd name="connsiteX63" fmla="*/ 4370468 w 4532313"/>
              <a:gd name="connsiteY63" fmla="*/ 2318170 h 6858000"/>
              <a:gd name="connsiteX64" fmla="*/ 4367929 w 4532313"/>
              <a:gd name="connsiteY64" fmla="*/ 2332774 h 6858000"/>
              <a:gd name="connsiteX65" fmla="*/ 4328895 w 4532313"/>
              <a:gd name="connsiteY65" fmla="*/ 2544210 h 6858000"/>
              <a:gd name="connsiteX66" fmla="*/ 4326674 w 4532313"/>
              <a:gd name="connsiteY66" fmla="*/ 2554686 h 6858000"/>
              <a:gd name="connsiteX67" fmla="*/ 4307316 w 4532313"/>
              <a:gd name="connsiteY67" fmla="*/ 2651197 h 6858000"/>
              <a:gd name="connsiteX68" fmla="*/ 4304460 w 4532313"/>
              <a:gd name="connsiteY68" fmla="*/ 2666436 h 6858000"/>
              <a:gd name="connsiteX69" fmla="*/ 4257176 w 4532313"/>
              <a:gd name="connsiteY69" fmla="*/ 2884221 h 6858000"/>
              <a:gd name="connsiteX70" fmla="*/ 4254320 w 4532313"/>
              <a:gd name="connsiteY70" fmla="*/ 2896602 h 6858000"/>
              <a:gd name="connsiteX71" fmla="*/ 4231471 w 4532313"/>
              <a:gd name="connsiteY71" fmla="*/ 2994383 h 6858000"/>
              <a:gd name="connsiteX72" fmla="*/ 4227345 w 4532313"/>
              <a:gd name="connsiteY72" fmla="*/ 3010574 h 6858000"/>
              <a:gd name="connsiteX73" fmla="*/ 4171493 w 4532313"/>
              <a:gd name="connsiteY73" fmla="*/ 3233438 h 6858000"/>
              <a:gd name="connsiteX74" fmla="*/ 4167685 w 4532313"/>
              <a:gd name="connsiteY74" fmla="*/ 3248042 h 6858000"/>
              <a:gd name="connsiteX75" fmla="*/ 4141028 w 4532313"/>
              <a:gd name="connsiteY75" fmla="*/ 3346458 h 6858000"/>
              <a:gd name="connsiteX76" fmla="*/ 4136268 w 4532313"/>
              <a:gd name="connsiteY76" fmla="*/ 3363919 h 6858000"/>
              <a:gd name="connsiteX77" fmla="*/ 4070894 w 4532313"/>
              <a:gd name="connsiteY77" fmla="*/ 3590593 h 6858000"/>
              <a:gd name="connsiteX78" fmla="*/ 4065499 w 4532313"/>
              <a:gd name="connsiteY78" fmla="*/ 3607736 h 6858000"/>
              <a:gd name="connsiteX79" fmla="*/ 4035352 w 4532313"/>
              <a:gd name="connsiteY79" fmla="*/ 3706152 h 6858000"/>
              <a:gd name="connsiteX80" fmla="*/ 4029322 w 4532313"/>
              <a:gd name="connsiteY80" fmla="*/ 3725200 h 6858000"/>
              <a:gd name="connsiteX81" fmla="*/ 3954112 w 4532313"/>
              <a:gd name="connsiteY81" fmla="*/ 3954731 h 6858000"/>
              <a:gd name="connsiteX82" fmla="*/ 3947130 w 4532313"/>
              <a:gd name="connsiteY82" fmla="*/ 3974732 h 6858000"/>
              <a:gd name="connsiteX83" fmla="*/ 3913174 w 4532313"/>
              <a:gd name="connsiteY83" fmla="*/ 4072196 h 6858000"/>
              <a:gd name="connsiteX84" fmla="*/ 3905875 w 4532313"/>
              <a:gd name="connsiteY84" fmla="*/ 4093149 h 6858000"/>
              <a:gd name="connsiteX85" fmla="*/ 3820192 w 4532313"/>
              <a:gd name="connsiteY85" fmla="*/ 4324585 h 6858000"/>
              <a:gd name="connsiteX86" fmla="*/ 3811307 w 4532313"/>
              <a:gd name="connsiteY86" fmla="*/ 4347125 h 6858000"/>
              <a:gd name="connsiteX87" fmla="*/ 3773543 w 4532313"/>
              <a:gd name="connsiteY87" fmla="*/ 4443636 h 6858000"/>
              <a:gd name="connsiteX88" fmla="*/ 3764340 w 4532313"/>
              <a:gd name="connsiteY88" fmla="*/ 4465859 h 6858000"/>
              <a:gd name="connsiteX89" fmla="*/ 3667867 w 4532313"/>
              <a:gd name="connsiteY89" fmla="*/ 4698565 h 6858000"/>
              <a:gd name="connsiteX90" fmla="*/ 3656760 w 4532313"/>
              <a:gd name="connsiteY90" fmla="*/ 4723963 h 6858000"/>
              <a:gd name="connsiteX91" fmla="*/ 3615188 w 4532313"/>
              <a:gd name="connsiteY91" fmla="*/ 4818569 h 6858000"/>
              <a:gd name="connsiteX92" fmla="*/ 3604398 w 4532313"/>
              <a:gd name="connsiteY92" fmla="*/ 4843014 h 6858000"/>
              <a:gd name="connsiteX93" fmla="*/ 3496184 w 4532313"/>
              <a:gd name="connsiteY93" fmla="*/ 5076038 h 6858000"/>
              <a:gd name="connsiteX94" fmla="*/ 3482538 w 4532313"/>
              <a:gd name="connsiteY94" fmla="*/ 5103658 h 6858000"/>
              <a:gd name="connsiteX95" fmla="*/ 3436840 w 4532313"/>
              <a:gd name="connsiteY95" fmla="*/ 5196677 h 6858000"/>
              <a:gd name="connsiteX96" fmla="*/ 3424146 w 4532313"/>
              <a:gd name="connsiteY96" fmla="*/ 5222709 h 6858000"/>
              <a:gd name="connsiteX97" fmla="*/ 3364169 w 4532313"/>
              <a:gd name="connsiteY97" fmla="*/ 5340173 h 6858000"/>
              <a:gd name="connsiteX98" fmla="*/ 3362899 w 4532313"/>
              <a:gd name="connsiteY98" fmla="*/ 5343031 h 6858000"/>
              <a:gd name="connsiteX99" fmla="*/ 3303873 w 4532313"/>
              <a:gd name="connsiteY99" fmla="*/ 5455098 h 6858000"/>
              <a:gd name="connsiteX100" fmla="*/ 3287689 w 4532313"/>
              <a:gd name="connsiteY100" fmla="*/ 5485257 h 6858000"/>
              <a:gd name="connsiteX101" fmla="*/ 3238183 w 4532313"/>
              <a:gd name="connsiteY101" fmla="*/ 5576054 h 6858000"/>
              <a:gd name="connsiteX102" fmla="*/ 3222633 w 4532313"/>
              <a:gd name="connsiteY102" fmla="*/ 5603674 h 6858000"/>
              <a:gd name="connsiteX103" fmla="*/ 3157260 w 4532313"/>
              <a:gd name="connsiteY103" fmla="*/ 5719868 h 6858000"/>
              <a:gd name="connsiteX104" fmla="*/ 3151548 w 4532313"/>
              <a:gd name="connsiteY104" fmla="*/ 5729710 h 6858000"/>
              <a:gd name="connsiteX105" fmla="*/ 3089983 w 4532313"/>
              <a:gd name="connsiteY105" fmla="*/ 5834792 h 6858000"/>
              <a:gd name="connsiteX106" fmla="*/ 3070942 w 4532313"/>
              <a:gd name="connsiteY106" fmla="*/ 5867174 h 6858000"/>
              <a:gd name="connsiteX107" fmla="*/ 3016994 w 4532313"/>
              <a:gd name="connsiteY107" fmla="*/ 5955749 h 6858000"/>
              <a:gd name="connsiteX108" fmla="*/ 2999222 w 4532313"/>
              <a:gd name="connsiteY108" fmla="*/ 5984956 h 6858000"/>
              <a:gd name="connsiteX109" fmla="*/ 2927503 w 4532313"/>
              <a:gd name="connsiteY109" fmla="*/ 6099563 h 6858000"/>
              <a:gd name="connsiteX110" fmla="*/ 2917665 w 4532313"/>
              <a:gd name="connsiteY110" fmla="*/ 6114802 h 6858000"/>
              <a:gd name="connsiteX111" fmla="*/ 2853561 w 4532313"/>
              <a:gd name="connsiteY111" fmla="*/ 6213852 h 6858000"/>
              <a:gd name="connsiteX112" fmla="*/ 2831030 w 4532313"/>
              <a:gd name="connsiteY112" fmla="*/ 6248139 h 6858000"/>
              <a:gd name="connsiteX113" fmla="*/ 2773273 w 4532313"/>
              <a:gd name="connsiteY113" fmla="*/ 6334491 h 6858000"/>
              <a:gd name="connsiteX114" fmla="*/ 2752646 w 4532313"/>
              <a:gd name="connsiteY114" fmla="*/ 6364651 h 6858000"/>
              <a:gd name="connsiteX115" fmla="*/ 2674579 w 4532313"/>
              <a:gd name="connsiteY115" fmla="*/ 6477670 h 6858000"/>
              <a:gd name="connsiteX116" fmla="*/ 2660299 w 4532313"/>
              <a:gd name="connsiteY116" fmla="*/ 6497354 h 6858000"/>
              <a:gd name="connsiteX117" fmla="*/ 2593021 w 4532313"/>
              <a:gd name="connsiteY117" fmla="*/ 6591325 h 6858000"/>
              <a:gd name="connsiteX118" fmla="*/ 2567316 w 4532313"/>
              <a:gd name="connsiteY118" fmla="*/ 6626882 h 6858000"/>
              <a:gd name="connsiteX119" fmla="*/ 2504800 w 4532313"/>
              <a:gd name="connsiteY119" fmla="*/ 6711011 h 6858000"/>
              <a:gd name="connsiteX120" fmla="*/ 2481634 w 4532313"/>
              <a:gd name="connsiteY120" fmla="*/ 6742123 h 6858000"/>
              <a:gd name="connsiteX121" fmla="*/ 2396585 w 4532313"/>
              <a:gd name="connsiteY121" fmla="*/ 6853238 h 6858000"/>
              <a:gd name="connsiteX122" fmla="*/ 2393412 w 4532313"/>
              <a:gd name="connsiteY122" fmla="*/ 6857365 h 6858000"/>
              <a:gd name="connsiteX123" fmla="*/ 2392777 w 4532313"/>
              <a:gd name="connsiteY123" fmla="*/ 6858000 h 6858000"/>
              <a:gd name="connsiteX124" fmla="*/ 2175391 w 4532313"/>
              <a:gd name="connsiteY124" fmla="*/ 6858000 h 6858000"/>
              <a:gd name="connsiteX125" fmla="*/ 1971588 w 4532313"/>
              <a:gd name="connsiteY125" fmla="*/ 6858000 h 6858000"/>
              <a:gd name="connsiteX126" fmla="*/ 1602974 w 4532313"/>
              <a:gd name="connsiteY126" fmla="*/ 6858000 h 6858000"/>
              <a:gd name="connsiteX127" fmla="*/ 1283431 w 4532313"/>
              <a:gd name="connsiteY127" fmla="*/ 6858000 h 6858000"/>
              <a:gd name="connsiteX128" fmla="*/ 1009453 w 4532313"/>
              <a:gd name="connsiteY128" fmla="*/ 6858000 h 6858000"/>
              <a:gd name="connsiteX129" fmla="*/ 777536 w 4532313"/>
              <a:gd name="connsiteY129" fmla="*/ 6858000 h 6858000"/>
              <a:gd name="connsiteX130" fmla="*/ 584174 w 4532313"/>
              <a:gd name="connsiteY130" fmla="*/ 6858000 h 6858000"/>
              <a:gd name="connsiteX131" fmla="*/ 425863 w 4532313"/>
              <a:gd name="connsiteY131" fmla="*/ 6858000 h 6858000"/>
              <a:gd name="connsiteX132" fmla="*/ 299097 w 4532313"/>
              <a:gd name="connsiteY132" fmla="*/ 6858000 h 6858000"/>
              <a:gd name="connsiteX133" fmla="*/ 200372 w 4532313"/>
              <a:gd name="connsiteY133" fmla="*/ 6858000 h 6858000"/>
              <a:gd name="connsiteX134" fmla="*/ 126182 w 4532313"/>
              <a:gd name="connsiteY134" fmla="*/ 6858000 h 6858000"/>
              <a:gd name="connsiteX135" fmla="*/ 73022 w 4532313"/>
              <a:gd name="connsiteY135" fmla="*/ 6858000 h 6858000"/>
              <a:gd name="connsiteX136" fmla="*/ 37387 w 4532313"/>
              <a:gd name="connsiteY136" fmla="*/ 6858000 h 6858000"/>
              <a:gd name="connsiteX137" fmla="*/ 15773 w 4532313"/>
              <a:gd name="connsiteY137" fmla="*/ 6858000 h 6858000"/>
              <a:gd name="connsiteX138" fmla="*/ 4674 w 4532313"/>
              <a:gd name="connsiteY138" fmla="*/ 6858000 h 6858000"/>
              <a:gd name="connsiteX139" fmla="*/ 0 w 4532313"/>
              <a:gd name="connsiteY139" fmla="*/ 6858000 h 6858000"/>
              <a:gd name="connsiteX140" fmla="*/ 0 w 4532313"/>
              <a:gd name="connsiteY140" fmla="*/ 6541528 h 6858000"/>
              <a:gd name="connsiteX141" fmla="*/ 0 w 4532313"/>
              <a:gd name="connsiteY141" fmla="*/ 6234945 h 6858000"/>
              <a:gd name="connsiteX142" fmla="*/ 0 w 4532313"/>
              <a:gd name="connsiteY142" fmla="*/ 5938094 h 6858000"/>
              <a:gd name="connsiteX143" fmla="*/ 0 w 4532313"/>
              <a:gd name="connsiteY143" fmla="*/ 5650818 h 6858000"/>
              <a:gd name="connsiteX144" fmla="*/ 0 w 4532313"/>
              <a:gd name="connsiteY144" fmla="*/ 5372960 h 6858000"/>
              <a:gd name="connsiteX145" fmla="*/ 0 w 4532313"/>
              <a:gd name="connsiteY145" fmla="*/ 5104363 h 6858000"/>
              <a:gd name="connsiteX146" fmla="*/ 0 w 4532313"/>
              <a:gd name="connsiteY146" fmla="*/ 4844870 h 6858000"/>
              <a:gd name="connsiteX147" fmla="*/ 0 w 4532313"/>
              <a:gd name="connsiteY147" fmla="*/ 4594324 h 6858000"/>
              <a:gd name="connsiteX148" fmla="*/ 0 w 4532313"/>
              <a:gd name="connsiteY148" fmla="*/ 4352569 h 6858000"/>
              <a:gd name="connsiteX149" fmla="*/ 0 w 4532313"/>
              <a:gd name="connsiteY149" fmla="*/ 4119446 h 6858000"/>
              <a:gd name="connsiteX150" fmla="*/ 0 w 4532313"/>
              <a:gd name="connsiteY150" fmla="*/ 3894800 h 6858000"/>
              <a:gd name="connsiteX151" fmla="*/ 0 w 4532313"/>
              <a:gd name="connsiteY151" fmla="*/ 3678473 h 6858000"/>
              <a:gd name="connsiteX152" fmla="*/ 0 w 4532313"/>
              <a:gd name="connsiteY152" fmla="*/ 3470309 h 6858000"/>
              <a:gd name="connsiteX153" fmla="*/ 0 w 4532313"/>
              <a:gd name="connsiteY153" fmla="*/ 3270149 h 6858000"/>
              <a:gd name="connsiteX154" fmla="*/ 0 w 4532313"/>
              <a:gd name="connsiteY154" fmla="*/ 3077839 h 6858000"/>
              <a:gd name="connsiteX155" fmla="*/ 0 w 4532313"/>
              <a:gd name="connsiteY155" fmla="*/ 2893219 h 6858000"/>
              <a:gd name="connsiteX156" fmla="*/ 0 w 4532313"/>
              <a:gd name="connsiteY156" fmla="*/ 2716134 h 6858000"/>
              <a:gd name="connsiteX157" fmla="*/ 0 w 4532313"/>
              <a:gd name="connsiteY157" fmla="*/ 2546426 h 6858000"/>
              <a:gd name="connsiteX158" fmla="*/ 0 w 4532313"/>
              <a:gd name="connsiteY158" fmla="*/ 2228515 h 6858000"/>
              <a:gd name="connsiteX159" fmla="*/ 0 w 4532313"/>
              <a:gd name="connsiteY159" fmla="*/ 1938231 h 6858000"/>
              <a:gd name="connsiteX160" fmla="*/ 0 w 4532313"/>
              <a:gd name="connsiteY160" fmla="*/ 1674317 h 6858000"/>
              <a:gd name="connsiteX161" fmla="*/ 0 w 4532313"/>
              <a:gd name="connsiteY161" fmla="*/ 1435517 h 6858000"/>
              <a:gd name="connsiteX162" fmla="*/ 0 w 4532313"/>
              <a:gd name="connsiteY162" fmla="*/ 1220577 h 6858000"/>
              <a:gd name="connsiteX163" fmla="*/ 0 w 4532313"/>
              <a:gd name="connsiteY163" fmla="*/ 1028240 h 6858000"/>
              <a:gd name="connsiteX164" fmla="*/ 0 w 4532313"/>
              <a:gd name="connsiteY164" fmla="*/ 857250 h 6858000"/>
              <a:gd name="connsiteX165" fmla="*/ 0 w 4532313"/>
              <a:gd name="connsiteY165" fmla="*/ 706352 h 6858000"/>
              <a:gd name="connsiteX166" fmla="*/ 0 w 4532313"/>
              <a:gd name="connsiteY166" fmla="*/ 574291 h 6858000"/>
              <a:gd name="connsiteX167" fmla="*/ 0 w 4532313"/>
              <a:gd name="connsiteY167" fmla="*/ 459809 h 6858000"/>
              <a:gd name="connsiteX168" fmla="*/ 0 w 4532313"/>
              <a:gd name="connsiteY168" fmla="*/ 361652 h 6858000"/>
              <a:gd name="connsiteX169" fmla="*/ 0 w 4532313"/>
              <a:gd name="connsiteY169" fmla="*/ 278565 h 6858000"/>
              <a:gd name="connsiteX170" fmla="*/ 0 w 4532313"/>
              <a:gd name="connsiteY170" fmla="*/ 209290 h 6858000"/>
              <a:gd name="connsiteX171" fmla="*/ 0 w 4532313"/>
              <a:gd name="connsiteY171" fmla="*/ 152572 h 6858000"/>
              <a:gd name="connsiteX172" fmla="*/ 0 w 4532313"/>
              <a:gd name="connsiteY172" fmla="*/ 107156 h 6858000"/>
              <a:gd name="connsiteX173" fmla="*/ 0 w 4532313"/>
              <a:gd name="connsiteY173" fmla="*/ 71786 h 6858000"/>
              <a:gd name="connsiteX174" fmla="*/ 0 w 4532313"/>
              <a:gd name="connsiteY174" fmla="*/ 45207 h 6858000"/>
              <a:gd name="connsiteX175" fmla="*/ 0 w 4532313"/>
              <a:gd name="connsiteY175" fmla="*/ 26161 h 6858000"/>
              <a:gd name="connsiteX176" fmla="*/ 0 w 4532313"/>
              <a:gd name="connsiteY176" fmla="*/ 13395 h 6858000"/>
              <a:gd name="connsiteX177" fmla="*/ 0 w 4532313"/>
              <a:gd name="connsiteY177" fmla="*/ 167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Lst>
            <a:rect l="l" t="t" r="r" b="b"/>
            <a:pathLst>
              <a:path w="4532313" h="6858000">
                <a:moveTo>
                  <a:pt x="0" y="0"/>
                </a:moveTo>
                <a:lnTo>
                  <a:pt x="410813" y="0"/>
                </a:lnTo>
                <a:lnTo>
                  <a:pt x="795959" y="0"/>
                </a:lnTo>
                <a:lnTo>
                  <a:pt x="1156265" y="0"/>
                </a:lnTo>
                <a:lnTo>
                  <a:pt x="1492561" y="0"/>
                </a:lnTo>
                <a:lnTo>
                  <a:pt x="1805673" y="0"/>
                </a:lnTo>
                <a:lnTo>
                  <a:pt x="2096430" y="0"/>
                </a:lnTo>
                <a:lnTo>
                  <a:pt x="2365659" y="0"/>
                </a:lnTo>
                <a:lnTo>
                  <a:pt x="2614189" y="0"/>
                </a:lnTo>
                <a:lnTo>
                  <a:pt x="2842848" y="0"/>
                </a:lnTo>
                <a:lnTo>
                  <a:pt x="3052463" y="0"/>
                </a:lnTo>
                <a:lnTo>
                  <a:pt x="3243863" y="0"/>
                </a:lnTo>
                <a:lnTo>
                  <a:pt x="3417876" y="0"/>
                </a:lnTo>
                <a:lnTo>
                  <a:pt x="3575329" y="0"/>
                </a:lnTo>
                <a:lnTo>
                  <a:pt x="3717050" y="0"/>
                </a:lnTo>
                <a:lnTo>
                  <a:pt x="3843868" y="0"/>
                </a:lnTo>
                <a:lnTo>
                  <a:pt x="3956611" y="0"/>
                </a:lnTo>
                <a:lnTo>
                  <a:pt x="4143181" y="0"/>
                </a:lnTo>
                <a:lnTo>
                  <a:pt x="4283385" y="0"/>
                </a:lnTo>
                <a:lnTo>
                  <a:pt x="4383845" y="0"/>
                </a:lnTo>
                <a:lnTo>
                  <a:pt x="4451187" y="0"/>
                </a:lnTo>
                <a:lnTo>
                  <a:pt x="4492034" y="0"/>
                </a:lnTo>
                <a:lnTo>
                  <a:pt x="4513009" y="0"/>
                </a:lnTo>
                <a:lnTo>
                  <a:pt x="4521841" y="0"/>
                </a:lnTo>
                <a:cubicBezTo>
                  <a:pt x="4522158" y="3175"/>
                  <a:pt x="4522158" y="6350"/>
                  <a:pt x="4522476" y="9524"/>
                </a:cubicBezTo>
                <a:cubicBezTo>
                  <a:pt x="4522793" y="21906"/>
                  <a:pt x="4525966" y="98733"/>
                  <a:pt x="4526602" y="117147"/>
                </a:cubicBezTo>
                <a:cubicBezTo>
                  <a:pt x="4526918" y="120639"/>
                  <a:pt x="4526918" y="124449"/>
                  <a:pt x="4526918" y="128258"/>
                </a:cubicBezTo>
                <a:cubicBezTo>
                  <a:pt x="4527553" y="143497"/>
                  <a:pt x="4531044" y="293978"/>
                  <a:pt x="4531362" y="314931"/>
                </a:cubicBezTo>
                <a:cubicBezTo>
                  <a:pt x="4531362" y="318423"/>
                  <a:pt x="4531362" y="321598"/>
                  <a:pt x="4531362" y="325090"/>
                </a:cubicBezTo>
                <a:cubicBezTo>
                  <a:pt x="4531679" y="343186"/>
                  <a:pt x="4532313" y="434300"/>
                  <a:pt x="4532313" y="453348"/>
                </a:cubicBezTo>
                <a:cubicBezTo>
                  <a:pt x="4532313" y="456840"/>
                  <a:pt x="4532313" y="460332"/>
                  <a:pt x="4532313" y="463825"/>
                </a:cubicBezTo>
                <a:cubicBezTo>
                  <a:pt x="4532313" y="487000"/>
                  <a:pt x="4531996" y="510493"/>
                  <a:pt x="4531996" y="534303"/>
                </a:cubicBezTo>
                <a:cubicBezTo>
                  <a:pt x="4531996" y="536843"/>
                  <a:pt x="4531679" y="539700"/>
                  <a:pt x="4531679" y="542240"/>
                </a:cubicBezTo>
                <a:cubicBezTo>
                  <a:pt x="4531679" y="563193"/>
                  <a:pt x="4531362" y="584463"/>
                  <a:pt x="4531044" y="605734"/>
                </a:cubicBezTo>
                <a:cubicBezTo>
                  <a:pt x="4531044" y="610814"/>
                  <a:pt x="4530727" y="616211"/>
                  <a:pt x="4530727" y="621290"/>
                </a:cubicBezTo>
                <a:cubicBezTo>
                  <a:pt x="4530409" y="643196"/>
                  <a:pt x="4530092" y="665101"/>
                  <a:pt x="4529457" y="687641"/>
                </a:cubicBezTo>
                <a:cubicBezTo>
                  <a:pt x="4529457" y="689864"/>
                  <a:pt x="4529457" y="692404"/>
                  <a:pt x="4529457" y="694943"/>
                </a:cubicBezTo>
                <a:cubicBezTo>
                  <a:pt x="4528822" y="720658"/>
                  <a:pt x="4528188" y="746691"/>
                  <a:pt x="4527236" y="773041"/>
                </a:cubicBezTo>
                <a:cubicBezTo>
                  <a:pt x="4527236" y="775263"/>
                  <a:pt x="4526918" y="777486"/>
                  <a:pt x="4526918" y="780025"/>
                </a:cubicBezTo>
                <a:cubicBezTo>
                  <a:pt x="4526284" y="803201"/>
                  <a:pt x="4525332" y="826694"/>
                  <a:pt x="4524697" y="850504"/>
                </a:cubicBezTo>
                <a:cubicBezTo>
                  <a:pt x="4524380" y="855583"/>
                  <a:pt x="4524062" y="860663"/>
                  <a:pt x="4524062" y="865742"/>
                </a:cubicBezTo>
                <a:cubicBezTo>
                  <a:pt x="4523110" y="890505"/>
                  <a:pt x="4521841" y="915585"/>
                  <a:pt x="4520889" y="940983"/>
                </a:cubicBezTo>
                <a:cubicBezTo>
                  <a:pt x="4520572" y="942253"/>
                  <a:pt x="4520572" y="943523"/>
                  <a:pt x="4520572" y="945110"/>
                </a:cubicBezTo>
                <a:cubicBezTo>
                  <a:pt x="4519302" y="973048"/>
                  <a:pt x="4517715" y="1001302"/>
                  <a:pt x="4516447" y="1029875"/>
                </a:cubicBezTo>
                <a:cubicBezTo>
                  <a:pt x="4516129" y="1032097"/>
                  <a:pt x="4516129" y="1034319"/>
                  <a:pt x="4515812" y="1036224"/>
                </a:cubicBezTo>
                <a:cubicBezTo>
                  <a:pt x="4514542" y="1061939"/>
                  <a:pt x="4512955" y="1087654"/>
                  <a:pt x="4511369" y="1113687"/>
                </a:cubicBezTo>
                <a:cubicBezTo>
                  <a:pt x="4511052" y="1118449"/>
                  <a:pt x="4510734" y="1123211"/>
                  <a:pt x="4510416" y="1127973"/>
                </a:cubicBezTo>
                <a:cubicBezTo>
                  <a:pt x="4508830" y="1155593"/>
                  <a:pt x="4506926" y="1183531"/>
                  <a:pt x="4505022" y="1211785"/>
                </a:cubicBezTo>
                <a:cubicBezTo>
                  <a:pt x="4505022" y="1212103"/>
                  <a:pt x="4504704" y="1212420"/>
                  <a:pt x="4504704" y="1212738"/>
                </a:cubicBezTo>
                <a:cubicBezTo>
                  <a:pt x="4502800" y="1242898"/>
                  <a:pt x="4500262" y="1273057"/>
                  <a:pt x="4498040" y="1303852"/>
                </a:cubicBezTo>
                <a:cubicBezTo>
                  <a:pt x="4497723" y="1306074"/>
                  <a:pt x="4497723" y="1307979"/>
                  <a:pt x="4497405" y="1310201"/>
                </a:cubicBezTo>
                <a:cubicBezTo>
                  <a:pt x="4495184" y="1337504"/>
                  <a:pt x="4492963" y="1365124"/>
                  <a:pt x="4490424" y="1393061"/>
                </a:cubicBezTo>
                <a:cubicBezTo>
                  <a:pt x="4490107" y="1397823"/>
                  <a:pt x="4489789" y="1402268"/>
                  <a:pt x="4489154" y="1407030"/>
                </a:cubicBezTo>
                <a:cubicBezTo>
                  <a:pt x="4483760" y="1468302"/>
                  <a:pt x="4477731" y="1530526"/>
                  <a:pt x="4471066" y="1593703"/>
                </a:cubicBezTo>
                <a:cubicBezTo>
                  <a:pt x="4471066" y="1595925"/>
                  <a:pt x="4470748" y="1598147"/>
                  <a:pt x="4470431" y="1600052"/>
                </a:cubicBezTo>
                <a:cubicBezTo>
                  <a:pt x="4467258" y="1629259"/>
                  <a:pt x="4464084" y="1658467"/>
                  <a:pt x="4460593" y="1687991"/>
                </a:cubicBezTo>
                <a:cubicBezTo>
                  <a:pt x="4460276" y="1692436"/>
                  <a:pt x="4459641" y="1697198"/>
                  <a:pt x="4459007" y="1701643"/>
                </a:cubicBezTo>
                <a:cubicBezTo>
                  <a:pt x="4451708" y="1766089"/>
                  <a:pt x="4443457" y="1831488"/>
                  <a:pt x="4434889" y="1897839"/>
                </a:cubicBezTo>
                <a:cubicBezTo>
                  <a:pt x="4434254" y="1900379"/>
                  <a:pt x="4433936" y="1902601"/>
                  <a:pt x="4433619" y="1905141"/>
                </a:cubicBezTo>
                <a:cubicBezTo>
                  <a:pt x="4429811" y="1935618"/>
                  <a:pt x="4425368" y="1966096"/>
                  <a:pt x="4420926" y="1996573"/>
                </a:cubicBezTo>
                <a:cubicBezTo>
                  <a:pt x="4420291" y="2001335"/>
                  <a:pt x="4419656" y="2006097"/>
                  <a:pt x="4419021" y="2010859"/>
                </a:cubicBezTo>
                <a:cubicBezTo>
                  <a:pt x="4409184" y="2078163"/>
                  <a:pt x="4399029" y="2146101"/>
                  <a:pt x="4387604" y="2214993"/>
                </a:cubicBezTo>
                <a:cubicBezTo>
                  <a:pt x="4387287" y="2217850"/>
                  <a:pt x="4386652" y="2220707"/>
                  <a:pt x="4386335" y="2223564"/>
                </a:cubicBezTo>
                <a:cubicBezTo>
                  <a:pt x="4381257" y="2254994"/>
                  <a:pt x="4375862" y="2286423"/>
                  <a:pt x="4370468" y="2318170"/>
                </a:cubicBezTo>
                <a:cubicBezTo>
                  <a:pt x="4369516" y="2322933"/>
                  <a:pt x="4368564" y="2328012"/>
                  <a:pt x="4367929" y="2332774"/>
                </a:cubicBezTo>
                <a:cubicBezTo>
                  <a:pt x="4355552" y="2402618"/>
                  <a:pt x="4342541" y="2473096"/>
                  <a:pt x="4328895" y="2544210"/>
                </a:cubicBezTo>
                <a:cubicBezTo>
                  <a:pt x="4328261" y="2547702"/>
                  <a:pt x="4327309" y="2551194"/>
                  <a:pt x="4326674" y="2554686"/>
                </a:cubicBezTo>
                <a:cubicBezTo>
                  <a:pt x="4320645" y="2586751"/>
                  <a:pt x="4313980" y="2618815"/>
                  <a:pt x="4307316" y="2651197"/>
                </a:cubicBezTo>
                <a:cubicBezTo>
                  <a:pt x="4306364" y="2656277"/>
                  <a:pt x="4305412" y="2661356"/>
                  <a:pt x="4304460" y="2666436"/>
                </a:cubicBezTo>
                <a:cubicBezTo>
                  <a:pt x="4289545" y="2738184"/>
                  <a:pt x="4273678" y="2810885"/>
                  <a:pt x="4257176" y="2884221"/>
                </a:cubicBezTo>
                <a:cubicBezTo>
                  <a:pt x="4256224" y="2888348"/>
                  <a:pt x="4255272" y="2892475"/>
                  <a:pt x="4254320" y="2896602"/>
                </a:cubicBezTo>
                <a:cubicBezTo>
                  <a:pt x="4246704" y="2928984"/>
                  <a:pt x="4239087" y="2961683"/>
                  <a:pt x="4231471" y="2994383"/>
                </a:cubicBezTo>
                <a:cubicBezTo>
                  <a:pt x="4230201" y="2999780"/>
                  <a:pt x="4228932" y="3005177"/>
                  <a:pt x="4227345" y="3010574"/>
                </a:cubicBezTo>
                <a:cubicBezTo>
                  <a:pt x="4209891" y="3084227"/>
                  <a:pt x="4191168" y="3158515"/>
                  <a:pt x="4171493" y="3233438"/>
                </a:cubicBezTo>
                <a:cubicBezTo>
                  <a:pt x="4170223" y="3238201"/>
                  <a:pt x="4168954" y="3242962"/>
                  <a:pt x="4167685" y="3248042"/>
                </a:cubicBezTo>
                <a:cubicBezTo>
                  <a:pt x="4158799" y="3280741"/>
                  <a:pt x="4149913" y="3313441"/>
                  <a:pt x="4141028" y="3346458"/>
                </a:cubicBezTo>
                <a:cubicBezTo>
                  <a:pt x="4139441" y="3352490"/>
                  <a:pt x="4137854" y="3358204"/>
                  <a:pt x="4136268" y="3363919"/>
                </a:cubicBezTo>
                <a:cubicBezTo>
                  <a:pt x="4115323" y="3439159"/>
                  <a:pt x="4093743" y="3514717"/>
                  <a:pt x="4070894" y="3590593"/>
                </a:cubicBezTo>
                <a:cubicBezTo>
                  <a:pt x="4068991" y="3596307"/>
                  <a:pt x="4067404" y="3602022"/>
                  <a:pt x="4065499" y="3607736"/>
                </a:cubicBezTo>
                <a:cubicBezTo>
                  <a:pt x="4055662" y="3640436"/>
                  <a:pt x="4045507" y="3673452"/>
                  <a:pt x="4035352" y="3706152"/>
                </a:cubicBezTo>
                <a:cubicBezTo>
                  <a:pt x="4033448" y="3712501"/>
                  <a:pt x="4031227" y="3718851"/>
                  <a:pt x="4029322" y="3725200"/>
                </a:cubicBezTo>
                <a:cubicBezTo>
                  <a:pt x="4005204" y="3801393"/>
                  <a:pt x="3980134" y="3877904"/>
                  <a:pt x="3954112" y="3954731"/>
                </a:cubicBezTo>
                <a:cubicBezTo>
                  <a:pt x="3951890" y="3961398"/>
                  <a:pt x="3949352" y="3968065"/>
                  <a:pt x="3947130" y="3974732"/>
                </a:cubicBezTo>
                <a:cubicBezTo>
                  <a:pt x="3936023" y="4007114"/>
                  <a:pt x="3924599" y="4039814"/>
                  <a:pt x="3913174" y="4072196"/>
                </a:cubicBezTo>
                <a:cubicBezTo>
                  <a:pt x="3910636" y="4079180"/>
                  <a:pt x="3908414" y="4086164"/>
                  <a:pt x="3905875" y="4093149"/>
                </a:cubicBezTo>
                <a:cubicBezTo>
                  <a:pt x="3878266" y="4169977"/>
                  <a:pt x="3849706" y="4247122"/>
                  <a:pt x="3820192" y="4324585"/>
                </a:cubicBezTo>
                <a:cubicBezTo>
                  <a:pt x="3817019" y="4331887"/>
                  <a:pt x="3814163" y="4339506"/>
                  <a:pt x="3811307" y="4347125"/>
                </a:cubicBezTo>
                <a:cubicBezTo>
                  <a:pt x="3798930" y="4379190"/>
                  <a:pt x="3786237" y="4411254"/>
                  <a:pt x="3773543" y="4443636"/>
                </a:cubicBezTo>
                <a:cubicBezTo>
                  <a:pt x="3770369" y="4450938"/>
                  <a:pt x="3767513" y="4458557"/>
                  <a:pt x="3764340" y="4465859"/>
                </a:cubicBezTo>
                <a:cubicBezTo>
                  <a:pt x="3733557" y="4543322"/>
                  <a:pt x="3701188" y="4620785"/>
                  <a:pt x="3667867" y="4698565"/>
                </a:cubicBezTo>
                <a:cubicBezTo>
                  <a:pt x="3664059" y="4707137"/>
                  <a:pt x="3660568" y="4715391"/>
                  <a:pt x="3656760" y="4723963"/>
                </a:cubicBezTo>
                <a:cubicBezTo>
                  <a:pt x="3643114" y="4755392"/>
                  <a:pt x="3629151" y="4787139"/>
                  <a:pt x="3615188" y="4818569"/>
                </a:cubicBezTo>
                <a:cubicBezTo>
                  <a:pt x="3611380" y="4826823"/>
                  <a:pt x="3607889" y="4835078"/>
                  <a:pt x="3604398" y="4843014"/>
                </a:cubicBezTo>
                <a:cubicBezTo>
                  <a:pt x="3569490" y="4920477"/>
                  <a:pt x="3533313" y="4998257"/>
                  <a:pt x="3496184" y="5076038"/>
                </a:cubicBezTo>
                <a:cubicBezTo>
                  <a:pt x="3491741" y="5085244"/>
                  <a:pt x="3486981" y="5094451"/>
                  <a:pt x="3482538" y="5103658"/>
                </a:cubicBezTo>
                <a:cubicBezTo>
                  <a:pt x="3467623" y="5134452"/>
                  <a:pt x="3452390" y="5165564"/>
                  <a:pt x="3436840" y="5196677"/>
                </a:cubicBezTo>
                <a:cubicBezTo>
                  <a:pt x="3432715" y="5205248"/>
                  <a:pt x="3428272" y="5214137"/>
                  <a:pt x="3424146" y="5222709"/>
                </a:cubicBezTo>
                <a:cubicBezTo>
                  <a:pt x="3404471" y="5261758"/>
                  <a:pt x="3384479" y="5301124"/>
                  <a:pt x="3364169" y="5340173"/>
                </a:cubicBezTo>
                <a:cubicBezTo>
                  <a:pt x="3363851" y="5341126"/>
                  <a:pt x="3363217" y="5342078"/>
                  <a:pt x="3362899" y="5343031"/>
                </a:cubicBezTo>
                <a:cubicBezTo>
                  <a:pt x="3343541" y="5380492"/>
                  <a:pt x="3323866" y="5417636"/>
                  <a:pt x="3303873" y="5455098"/>
                </a:cubicBezTo>
                <a:cubicBezTo>
                  <a:pt x="3298478" y="5464939"/>
                  <a:pt x="3293083" y="5475098"/>
                  <a:pt x="3287689" y="5485257"/>
                </a:cubicBezTo>
                <a:cubicBezTo>
                  <a:pt x="3271187" y="5515417"/>
                  <a:pt x="3254684" y="5545577"/>
                  <a:pt x="3238183" y="5576054"/>
                </a:cubicBezTo>
                <a:cubicBezTo>
                  <a:pt x="3233105" y="5585261"/>
                  <a:pt x="3228028" y="5594467"/>
                  <a:pt x="3222633" y="5603674"/>
                </a:cubicBezTo>
                <a:cubicBezTo>
                  <a:pt x="3201371" y="5642405"/>
                  <a:pt x="3179474" y="5681137"/>
                  <a:pt x="3157260" y="5719868"/>
                </a:cubicBezTo>
                <a:cubicBezTo>
                  <a:pt x="3155356" y="5723043"/>
                  <a:pt x="3153452" y="5726535"/>
                  <a:pt x="3151548" y="5729710"/>
                </a:cubicBezTo>
                <a:cubicBezTo>
                  <a:pt x="3131238" y="5764631"/>
                  <a:pt x="3110927" y="5799871"/>
                  <a:pt x="3089983" y="5834792"/>
                </a:cubicBezTo>
                <a:cubicBezTo>
                  <a:pt x="3083636" y="5845586"/>
                  <a:pt x="3077289" y="5856380"/>
                  <a:pt x="3070942" y="5867174"/>
                </a:cubicBezTo>
                <a:cubicBezTo>
                  <a:pt x="3053171" y="5896699"/>
                  <a:pt x="3035082" y="5926224"/>
                  <a:pt x="3016994" y="5955749"/>
                </a:cubicBezTo>
                <a:cubicBezTo>
                  <a:pt x="3011281" y="5965590"/>
                  <a:pt x="3005252" y="5975114"/>
                  <a:pt x="2999222" y="5984956"/>
                </a:cubicBezTo>
                <a:cubicBezTo>
                  <a:pt x="2975739" y="6023053"/>
                  <a:pt x="2951938" y="6061467"/>
                  <a:pt x="2927503" y="6099563"/>
                </a:cubicBezTo>
                <a:cubicBezTo>
                  <a:pt x="2924329" y="6104643"/>
                  <a:pt x="2921156" y="6109722"/>
                  <a:pt x="2917665" y="6114802"/>
                </a:cubicBezTo>
                <a:cubicBezTo>
                  <a:pt x="2896720" y="6147819"/>
                  <a:pt x="2875141" y="6180835"/>
                  <a:pt x="2853561" y="6213852"/>
                </a:cubicBezTo>
                <a:cubicBezTo>
                  <a:pt x="2845945" y="6225281"/>
                  <a:pt x="2838646" y="6236710"/>
                  <a:pt x="2831030" y="6248139"/>
                </a:cubicBezTo>
                <a:cubicBezTo>
                  <a:pt x="2811989" y="6277029"/>
                  <a:pt x="2792631" y="6305601"/>
                  <a:pt x="2773273" y="6334491"/>
                </a:cubicBezTo>
                <a:cubicBezTo>
                  <a:pt x="2766292" y="6344650"/>
                  <a:pt x="2759627" y="6354492"/>
                  <a:pt x="2752646" y="6364651"/>
                </a:cubicBezTo>
                <a:cubicBezTo>
                  <a:pt x="2726941" y="6402430"/>
                  <a:pt x="2700918" y="6440209"/>
                  <a:pt x="2674579" y="6477670"/>
                </a:cubicBezTo>
                <a:cubicBezTo>
                  <a:pt x="2669819" y="6484337"/>
                  <a:pt x="2665059" y="6490687"/>
                  <a:pt x="2660299" y="6497354"/>
                </a:cubicBezTo>
                <a:cubicBezTo>
                  <a:pt x="2638402" y="6528783"/>
                  <a:pt x="2615870" y="6560213"/>
                  <a:pt x="2593021" y="6591325"/>
                </a:cubicBezTo>
                <a:cubicBezTo>
                  <a:pt x="2584453" y="6603071"/>
                  <a:pt x="2575885" y="6615135"/>
                  <a:pt x="2567316" y="6626882"/>
                </a:cubicBezTo>
                <a:cubicBezTo>
                  <a:pt x="2546689" y="6654819"/>
                  <a:pt x="2525745" y="6683074"/>
                  <a:pt x="2504800" y="6711011"/>
                </a:cubicBezTo>
                <a:cubicBezTo>
                  <a:pt x="2497184" y="6721488"/>
                  <a:pt x="2489567" y="6731647"/>
                  <a:pt x="2481634" y="6742123"/>
                </a:cubicBezTo>
                <a:cubicBezTo>
                  <a:pt x="2453707" y="6779268"/>
                  <a:pt x="2425464" y="6816094"/>
                  <a:pt x="2396585" y="6853238"/>
                </a:cubicBezTo>
                <a:cubicBezTo>
                  <a:pt x="2395633" y="6854508"/>
                  <a:pt x="2394364" y="6856095"/>
                  <a:pt x="2393412" y="6857365"/>
                </a:cubicBezTo>
                <a:cubicBezTo>
                  <a:pt x="2393094" y="6857683"/>
                  <a:pt x="2393094" y="6857683"/>
                  <a:pt x="2392777" y="6858000"/>
                </a:cubicBezTo>
                <a:lnTo>
                  <a:pt x="2175391" y="6858000"/>
                </a:lnTo>
                <a:lnTo>
                  <a:pt x="1971588" y="6858000"/>
                </a:lnTo>
                <a:lnTo>
                  <a:pt x="1602974" y="6858000"/>
                </a:lnTo>
                <a:lnTo>
                  <a:pt x="1283431" y="6858000"/>
                </a:lnTo>
                <a:lnTo>
                  <a:pt x="1009453" y="6858000"/>
                </a:lnTo>
                <a:lnTo>
                  <a:pt x="777536" y="6858000"/>
                </a:lnTo>
                <a:lnTo>
                  <a:pt x="584174" y="6858000"/>
                </a:lnTo>
                <a:lnTo>
                  <a:pt x="425863" y="6858000"/>
                </a:lnTo>
                <a:lnTo>
                  <a:pt x="299097" y="6858000"/>
                </a:lnTo>
                <a:lnTo>
                  <a:pt x="200372" y="6858000"/>
                </a:lnTo>
                <a:lnTo>
                  <a:pt x="126182" y="6858000"/>
                </a:lnTo>
                <a:lnTo>
                  <a:pt x="73022" y="6858000"/>
                </a:lnTo>
                <a:lnTo>
                  <a:pt x="37387" y="6858000"/>
                </a:lnTo>
                <a:lnTo>
                  <a:pt x="15773" y="6858000"/>
                </a:lnTo>
                <a:lnTo>
                  <a:pt x="4674" y="6858000"/>
                </a:lnTo>
                <a:lnTo>
                  <a:pt x="0" y="6858000"/>
                </a:lnTo>
                <a:lnTo>
                  <a:pt x="0" y="6541528"/>
                </a:lnTo>
                <a:lnTo>
                  <a:pt x="0" y="6234945"/>
                </a:lnTo>
                <a:lnTo>
                  <a:pt x="0" y="5938094"/>
                </a:lnTo>
                <a:lnTo>
                  <a:pt x="0" y="5650818"/>
                </a:lnTo>
                <a:lnTo>
                  <a:pt x="0" y="5372960"/>
                </a:lnTo>
                <a:lnTo>
                  <a:pt x="0" y="5104363"/>
                </a:lnTo>
                <a:lnTo>
                  <a:pt x="0" y="4844870"/>
                </a:lnTo>
                <a:lnTo>
                  <a:pt x="0" y="4594324"/>
                </a:lnTo>
                <a:lnTo>
                  <a:pt x="0" y="4352569"/>
                </a:lnTo>
                <a:lnTo>
                  <a:pt x="0" y="4119446"/>
                </a:lnTo>
                <a:lnTo>
                  <a:pt x="0" y="3894800"/>
                </a:lnTo>
                <a:lnTo>
                  <a:pt x="0" y="3678473"/>
                </a:lnTo>
                <a:lnTo>
                  <a:pt x="0" y="3470309"/>
                </a:lnTo>
                <a:lnTo>
                  <a:pt x="0" y="3270149"/>
                </a:lnTo>
                <a:lnTo>
                  <a:pt x="0" y="3077839"/>
                </a:lnTo>
                <a:lnTo>
                  <a:pt x="0" y="2893219"/>
                </a:lnTo>
                <a:lnTo>
                  <a:pt x="0" y="2716134"/>
                </a:lnTo>
                <a:lnTo>
                  <a:pt x="0" y="2546426"/>
                </a:lnTo>
                <a:lnTo>
                  <a:pt x="0" y="2228515"/>
                </a:lnTo>
                <a:lnTo>
                  <a:pt x="0" y="1938231"/>
                </a:lnTo>
                <a:lnTo>
                  <a:pt x="0" y="1674317"/>
                </a:lnTo>
                <a:lnTo>
                  <a:pt x="0" y="1435517"/>
                </a:lnTo>
                <a:lnTo>
                  <a:pt x="0" y="1220577"/>
                </a:lnTo>
                <a:lnTo>
                  <a:pt x="0" y="1028240"/>
                </a:lnTo>
                <a:lnTo>
                  <a:pt x="0" y="857250"/>
                </a:lnTo>
                <a:lnTo>
                  <a:pt x="0" y="706352"/>
                </a:lnTo>
                <a:lnTo>
                  <a:pt x="0" y="574291"/>
                </a:lnTo>
                <a:lnTo>
                  <a:pt x="0" y="459809"/>
                </a:lnTo>
                <a:lnTo>
                  <a:pt x="0" y="361652"/>
                </a:lnTo>
                <a:lnTo>
                  <a:pt x="0" y="278565"/>
                </a:lnTo>
                <a:lnTo>
                  <a:pt x="0" y="209290"/>
                </a:lnTo>
                <a:lnTo>
                  <a:pt x="0" y="152572"/>
                </a:lnTo>
                <a:lnTo>
                  <a:pt x="0" y="107156"/>
                </a:lnTo>
                <a:lnTo>
                  <a:pt x="0" y="71786"/>
                </a:lnTo>
                <a:lnTo>
                  <a:pt x="0" y="45207"/>
                </a:lnTo>
                <a:lnTo>
                  <a:pt x="0" y="26161"/>
                </a:lnTo>
                <a:lnTo>
                  <a:pt x="0" y="13395"/>
                </a:lnTo>
                <a:lnTo>
                  <a:pt x="0" y="1674"/>
                </a:lnTo>
                <a:close/>
              </a:path>
            </a:pathLst>
          </a:custGeom>
        </p:spPr>
        <p:txBody>
          <a:bodyPr wrap="square">
            <a:noAutofit/>
          </a:bodyPr>
          <a:lstStyle>
            <a:lvl1pPr marL="270027" indent="-270027" algn="l" defTabSz="1088610" rtl="0" eaLnBrk="1" latinLnBrk="0" hangingPunct="1">
              <a:lnSpc>
                <a:spcPct val="102000"/>
              </a:lnSpc>
              <a:spcBef>
                <a:spcPts val="0"/>
              </a:spcBef>
              <a:buClr>
                <a:schemeClr val="accent1"/>
              </a:buClr>
              <a:buFont typeface="Arial" pitchFamily="34" charset="0"/>
              <a:buNone/>
              <a:defRPr/>
            </a:lvl1pPr>
          </a:lstStyle>
          <a:p>
            <a:r>
              <a:rPr lang="nl-NL" dirty="0"/>
              <a:t>[Afbeelding]</a:t>
            </a:r>
          </a:p>
        </p:txBody>
      </p:sp>
      <p:sp>
        <p:nvSpPr>
          <p:cNvPr id="2" name="Titel 1"/>
          <p:cNvSpPr>
            <a:spLocks noGrp="1" noSelect="1"/>
          </p:cNvSpPr>
          <p:nvPr>
            <p:ph type="title" hasCustomPrompt="1"/>
          </p:nvPr>
        </p:nvSpPr>
        <p:spPr bwMode="gray">
          <a:xfrm>
            <a:off x="624077" y="613080"/>
            <a:ext cx="1285225" cy="534240"/>
          </a:xfrm>
        </p:spPr>
        <p:txBody>
          <a:bodyPr/>
          <a:lstStyle/>
          <a:p>
            <a:r>
              <a:rPr lang="nl-NL" noProof="1"/>
              <a:t>[Titel]</a:t>
            </a:r>
          </a:p>
        </p:txBody>
      </p:sp>
      <p:sp>
        <p:nvSpPr>
          <p:cNvPr id="3" name="***Tijdelijke aanduiding voor inhoud 2"/>
          <p:cNvSpPr>
            <a:spLocks noGrp="1" noSelect="1"/>
          </p:cNvSpPr>
          <p:nvPr>
            <p:ph idx="1" hasCustomPrompt="1"/>
          </p:nvPr>
        </p:nvSpPr>
        <p:spPr bwMode="gray">
          <a:xfrm>
            <a:off x="5196115" y="1097621"/>
            <a:ext cx="6371885" cy="4041607"/>
          </a:xfrm>
          <a:prstGeom prst="rect">
            <a:avLst/>
          </a:prstGeom>
        </p:spPr>
        <p:txBody>
          <a:bodyPr/>
          <a:lstStyle>
            <a:lvl1pPr>
              <a:defRPr sz="2999" baseline="0"/>
            </a:lvl1pPr>
          </a:lstStyle>
          <a:p>
            <a:pPr lvl="0"/>
            <a:r>
              <a:rPr lang="nl-NL" noProof="1"/>
              <a:t>[Typ tekst of klik op een pictogram om een object in te voegen]</a:t>
            </a:r>
          </a:p>
        </p:txBody>
      </p:sp>
      <p:sp>
        <p:nvSpPr>
          <p:cNvPr id="14" name="***Tijdelijke aanduiding voor tekst 9">
            <a:extLst>
              <a:ext uri="{FF2B5EF4-FFF2-40B4-BE49-F238E27FC236}">
                <a16:creationId xmlns:a16="http://schemas.microsoft.com/office/drawing/2014/main" id="{579CB832-0F20-4BE5-BB5D-7C1C9A451904}"/>
              </a:ext>
            </a:extLst>
          </p:cNvPr>
          <p:cNvSpPr>
            <a:spLocks noGrp="1" noSelect="1"/>
          </p:cNvSpPr>
          <p:nvPr>
            <p:ph type="body" sz="quarter" idx="13" hasCustomPrompt="1"/>
          </p:nvPr>
        </p:nvSpPr>
        <p:spPr bwMode="gray">
          <a:xfrm>
            <a:off x="624077" y="1150589"/>
            <a:ext cx="1750642" cy="391991"/>
          </a:xfrm>
          <a:solidFill>
            <a:schemeClr val="accent1"/>
          </a:solidFill>
        </p:spPr>
        <p:txBody>
          <a:bodyPr wrap="none" lIns="90000" tIns="3600" rIns="90000" bIns="3600">
            <a:spAutoFit/>
          </a:bodyPr>
          <a:lstStyle>
            <a:lvl1pPr marL="0" indent="0" algn="l">
              <a:lnSpc>
                <a:spcPct val="100000"/>
              </a:lnSpc>
              <a:buFontTx/>
              <a:buNone/>
              <a:defRPr sz="2499" b="0"/>
            </a:lvl1pPr>
            <a:lvl2pPr marL="0" indent="0" algn="l">
              <a:lnSpc>
                <a:spcPct val="100000"/>
              </a:lnSpc>
              <a:buFontTx/>
              <a:buNone/>
              <a:defRPr sz="2499" b="0"/>
            </a:lvl2pPr>
            <a:lvl3pPr marL="0" indent="0" algn="l">
              <a:lnSpc>
                <a:spcPct val="100000"/>
              </a:lnSpc>
              <a:buFontTx/>
              <a:buNone/>
              <a:defRPr sz="2499" b="0"/>
            </a:lvl3pPr>
            <a:lvl4pPr marL="0" indent="0" algn="l">
              <a:lnSpc>
                <a:spcPct val="100000"/>
              </a:lnSpc>
              <a:buFontTx/>
              <a:buNone/>
              <a:defRPr sz="2499" b="0"/>
            </a:lvl4pPr>
            <a:lvl5pPr marL="0" indent="0" algn="l">
              <a:lnSpc>
                <a:spcPct val="100000"/>
              </a:lnSpc>
              <a:buFontTx/>
              <a:buNone/>
              <a:defRPr sz="2499" b="0"/>
            </a:lvl5pPr>
            <a:lvl6pPr marL="0" indent="0" algn="l">
              <a:lnSpc>
                <a:spcPct val="100000"/>
              </a:lnSpc>
              <a:buFontTx/>
              <a:buNone/>
              <a:defRPr sz="2499" b="0"/>
            </a:lvl6pPr>
            <a:lvl7pPr marL="0" indent="0" algn="l">
              <a:lnSpc>
                <a:spcPct val="100000"/>
              </a:lnSpc>
              <a:buFontTx/>
              <a:buNone/>
              <a:defRPr sz="2499" b="0"/>
            </a:lvl7pPr>
            <a:lvl8pPr marL="0" indent="0" algn="l">
              <a:lnSpc>
                <a:spcPct val="100000"/>
              </a:lnSpc>
              <a:buFontTx/>
              <a:buNone/>
              <a:defRPr sz="2499" b="0"/>
            </a:lvl8pPr>
            <a:lvl9pPr marL="0" indent="0" algn="l">
              <a:lnSpc>
                <a:spcPct val="100000"/>
              </a:lnSpc>
              <a:buFontTx/>
              <a:buNone/>
              <a:defRPr sz="2499" b="0"/>
            </a:lvl9pPr>
          </a:lstStyle>
          <a:p>
            <a:pPr lvl="0"/>
            <a:r>
              <a:rPr lang="nl-NL" dirty="0"/>
              <a:t>[Ondertitel]</a:t>
            </a:r>
          </a:p>
        </p:txBody>
      </p:sp>
      <p:sp>
        <p:nvSpPr>
          <p:cNvPr id="8" name="***Tijdelijke aanduiding voor datum 7">
            <a:extLst>
              <a:ext uri="{FF2B5EF4-FFF2-40B4-BE49-F238E27FC236}">
                <a16:creationId xmlns:a16="http://schemas.microsoft.com/office/drawing/2014/main" id="{E924C31D-2FE8-4845-A335-C6A50CA21D6B}"/>
              </a:ext>
            </a:extLst>
          </p:cNvPr>
          <p:cNvSpPr>
            <a:spLocks noGrp="1" noSelect="1"/>
          </p:cNvSpPr>
          <p:nvPr>
            <p:ph type="dt" sz="half" idx="15"/>
          </p:nvPr>
        </p:nvSpPr>
        <p:spPr bwMode="gray">
          <a:xfrm>
            <a:off x="5123985" y="6276600"/>
            <a:ext cx="899766" cy="365040"/>
          </a:xfrm>
        </p:spPr>
        <p:txBody>
          <a:bodyPr/>
          <a:lstStyle/>
          <a:p>
            <a:pPr algn="r"/>
            <a:fld id="{27672573-DD50-4BD7-A635-88B5AB5D0552}" type="datetime1">
              <a:rPr lang="nl-NL" noProof="1" smtClean="0"/>
              <a:t>27-5-2026</a:t>
            </a:fld>
            <a:r>
              <a:rPr lang="nl-NL" noProof="1"/>
              <a:t> |</a:t>
            </a:r>
          </a:p>
        </p:txBody>
      </p:sp>
      <p:sp>
        <p:nvSpPr>
          <p:cNvPr id="15" name="***Tijdelijke aanduiding voor voettekst 14">
            <a:extLst>
              <a:ext uri="{FF2B5EF4-FFF2-40B4-BE49-F238E27FC236}">
                <a16:creationId xmlns:a16="http://schemas.microsoft.com/office/drawing/2014/main" id="{154553BC-8D05-4E66-A7B5-3DA209EFA3AB}"/>
              </a:ext>
            </a:extLst>
          </p:cNvPr>
          <p:cNvSpPr>
            <a:spLocks noGrp="1" noSelect="1"/>
          </p:cNvSpPr>
          <p:nvPr>
            <p:ph type="ftr" sz="quarter" idx="16"/>
          </p:nvPr>
        </p:nvSpPr>
        <p:spPr bwMode="gray">
          <a:xfrm>
            <a:off x="6084397" y="6276744"/>
            <a:ext cx="4690904" cy="360000"/>
          </a:xfrm>
        </p:spPr>
        <p:txBody>
          <a:bodyPr/>
          <a:lstStyle/>
          <a:p>
            <a:pPr algn="l"/>
            <a:endParaRPr lang="nl-NL" noProof="1"/>
          </a:p>
        </p:txBody>
      </p:sp>
      <p:sp>
        <p:nvSpPr>
          <p:cNvPr id="17" name="Rechthoek 16"/>
          <p:cNvSpPr>
            <a:spLocks noSelect="1"/>
          </p:cNvSpPr>
          <p:nvPr userDrawn="1"/>
        </p:nvSpPr>
        <p:spPr>
          <a:xfrm>
            <a:off x="-1871512" y="152636"/>
            <a:ext cx="1799531" cy="82809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r>
              <a:rPr lang="nl-NL" sz="1200" dirty="0">
                <a:solidFill>
                  <a:schemeClr val="tx1"/>
                </a:solidFill>
              </a:rPr>
              <a:t>De arcering groeit mee met de tekst</a:t>
            </a:r>
            <a:r>
              <a:rPr lang="nl-NL" sz="1200" baseline="0" dirty="0">
                <a:solidFill>
                  <a:schemeClr val="tx1"/>
                </a:solidFill>
              </a:rPr>
              <a:t>. </a:t>
            </a:r>
            <a:r>
              <a:rPr lang="nl-NL" sz="1200" dirty="0">
                <a:solidFill>
                  <a:schemeClr val="tx1"/>
                </a:solidFill>
              </a:rPr>
              <a:t>Geef geen enters in de gearceerde vlakken.</a:t>
            </a:r>
          </a:p>
        </p:txBody>
      </p:sp>
      <p:grpSp>
        <p:nvGrpSpPr>
          <p:cNvPr id="18" name="Group 4">
            <a:extLst>
              <a:ext uri="{FF2B5EF4-FFF2-40B4-BE49-F238E27FC236}">
                <a16:creationId xmlns:a16="http://schemas.microsoft.com/office/drawing/2014/main" id="{DADA0459-5458-4D3B-AB19-56D085216158}"/>
              </a:ext>
            </a:extLst>
          </p:cNvPr>
          <p:cNvGrpSpPr>
            <a:grpSpLocks noSelect="1" noChangeAspect="1"/>
          </p:cNvGrpSpPr>
          <p:nvPr userDrawn="1"/>
        </p:nvGrpSpPr>
        <p:grpSpPr bwMode="auto">
          <a:xfrm>
            <a:off x="11071524" y="5635626"/>
            <a:ext cx="750693" cy="885825"/>
            <a:chOff x="6976" y="3550"/>
            <a:chExt cx="473" cy="558"/>
          </a:xfrm>
        </p:grpSpPr>
        <p:sp>
          <p:nvSpPr>
            <p:cNvPr id="19" name="Freeform 5">
              <a:extLst>
                <a:ext uri="{FF2B5EF4-FFF2-40B4-BE49-F238E27FC236}">
                  <a16:creationId xmlns:a16="http://schemas.microsoft.com/office/drawing/2014/main" id="{56099310-DC4E-4464-89E9-D08B02AA32BD}"/>
                </a:ext>
              </a:extLst>
            </p:cNvPr>
            <p:cNvSpPr>
              <a:spLocks noSelect="1" noEditPoints="1"/>
            </p:cNvSpPr>
            <p:nvPr userDrawn="1"/>
          </p:nvSpPr>
          <p:spPr bwMode="auto">
            <a:xfrm>
              <a:off x="6976" y="4045"/>
              <a:ext cx="473" cy="63"/>
            </a:xfrm>
            <a:custGeom>
              <a:avLst/>
              <a:gdLst>
                <a:gd name="T0" fmla="*/ 0 w 2366"/>
                <a:gd name="T1" fmla="*/ 312 h 312"/>
                <a:gd name="T2" fmla="*/ 38 w 2366"/>
                <a:gd name="T3" fmla="*/ 0 h 312"/>
                <a:gd name="T4" fmla="*/ 437 w 2366"/>
                <a:gd name="T5" fmla="*/ 0 h 312"/>
                <a:gd name="T6" fmla="*/ 399 w 2366"/>
                <a:gd name="T7" fmla="*/ 253 h 312"/>
                <a:gd name="T8" fmla="*/ 189 w 2366"/>
                <a:gd name="T9" fmla="*/ 0 h 312"/>
                <a:gd name="T10" fmla="*/ 227 w 2366"/>
                <a:gd name="T11" fmla="*/ 312 h 312"/>
                <a:gd name="T12" fmla="*/ 395 w 2366"/>
                <a:gd name="T13" fmla="*/ 312 h 312"/>
                <a:gd name="T14" fmla="*/ 437 w 2366"/>
                <a:gd name="T15" fmla="*/ 0 h 312"/>
                <a:gd name="T16" fmla="*/ 816 w 2366"/>
                <a:gd name="T17" fmla="*/ 274 h 312"/>
                <a:gd name="T18" fmla="*/ 783 w 2366"/>
                <a:gd name="T19" fmla="*/ 170 h 312"/>
                <a:gd name="T20" fmla="*/ 724 w 2366"/>
                <a:gd name="T21" fmla="*/ 0 h 312"/>
                <a:gd name="T22" fmla="*/ 587 w 2366"/>
                <a:gd name="T23" fmla="*/ 312 h 312"/>
                <a:gd name="T24" fmla="*/ 625 w 2366"/>
                <a:gd name="T25" fmla="*/ 188 h 312"/>
                <a:gd name="T26" fmla="*/ 778 w 2366"/>
                <a:gd name="T27" fmla="*/ 235 h 312"/>
                <a:gd name="T28" fmla="*/ 784 w 2366"/>
                <a:gd name="T29" fmla="*/ 312 h 312"/>
                <a:gd name="T30" fmla="*/ 625 w 2366"/>
                <a:gd name="T31" fmla="*/ 152 h 312"/>
                <a:gd name="T32" fmla="*/ 724 w 2366"/>
                <a:gd name="T33" fmla="*/ 36 h 312"/>
                <a:gd name="T34" fmla="*/ 726 w 2366"/>
                <a:gd name="T35" fmla="*/ 152 h 312"/>
                <a:gd name="T36" fmla="*/ 961 w 2366"/>
                <a:gd name="T37" fmla="*/ 0 h 312"/>
                <a:gd name="T38" fmla="*/ 1184 w 2366"/>
                <a:gd name="T39" fmla="*/ 312 h 312"/>
                <a:gd name="T40" fmla="*/ 1000 w 2366"/>
                <a:gd name="T41" fmla="*/ 275 h 312"/>
                <a:gd name="T42" fmla="*/ 1166 w 2366"/>
                <a:gd name="T43" fmla="*/ 167 h 312"/>
                <a:gd name="T44" fmla="*/ 1000 w 2366"/>
                <a:gd name="T45" fmla="*/ 130 h 312"/>
                <a:gd name="T46" fmla="*/ 1184 w 2366"/>
                <a:gd name="T47" fmla="*/ 36 h 312"/>
                <a:gd name="T48" fmla="*/ 961 w 2366"/>
                <a:gd name="T49" fmla="*/ 0 h 312"/>
                <a:gd name="T50" fmla="*/ 1526 w 2366"/>
                <a:gd name="T51" fmla="*/ 0 h 312"/>
                <a:gd name="T52" fmla="*/ 1292 w 2366"/>
                <a:gd name="T53" fmla="*/ 36 h 312"/>
                <a:gd name="T54" fmla="*/ 1390 w 2366"/>
                <a:gd name="T55" fmla="*/ 312 h 312"/>
                <a:gd name="T56" fmla="*/ 1428 w 2366"/>
                <a:gd name="T57" fmla="*/ 36 h 312"/>
                <a:gd name="T58" fmla="*/ 1786 w 2366"/>
                <a:gd name="T59" fmla="*/ 221 h 312"/>
                <a:gd name="T60" fmla="*/ 1862 w 2366"/>
                <a:gd name="T61" fmla="*/ 312 h 312"/>
                <a:gd name="T62" fmla="*/ 1703 w 2366"/>
                <a:gd name="T63" fmla="*/ 0 h 312"/>
                <a:gd name="T64" fmla="*/ 1627 w 2366"/>
                <a:gd name="T65" fmla="*/ 312 h 312"/>
                <a:gd name="T66" fmla="*/ 1786 w 2366"/>
                <a:gd name="T67" fmla="*/ 221 h 312"/>
                <a:gd name="T68" fmla="*/ 1673 w 2366"/>
                <a:gd name="T69" fmla="*/ 185 h 312"/>
                <a:gd name="T70" fmla="*/ 1774 w 2366"/>
                <a:gd name="T71" fmla="*/ 185 h 312"/>
                <a:gd name="T72" fmla="*/ 1979 w 2366"/>
                <a:gd name="T73" fmla="*/ 0 h 312"/>
                <a:gd name="T74" fmla="*/ 2017 w 2366"/>
                <a:gd name="T75" fmla="*/ 312 h 312"/>
                <a:gd name="T76" fmla="*/ 2366 w 2366"/>
                <a:gd name="T77" fmla="*/ 275 h 312"/>
                <a:gd name="T78" fmla="*/ 2206 w 2366"/>
                <a:gd name="T79" fmla="*/ 0 h 312"/>
                <a:gd name="T80" fmla="*/ 2168 w 2366"/>
                <a:gd name="T81" fmla="*/ 312 h 312"/>
                <a:gd name="T82" fmla="*/ 2366 w 2366"/>
                <a:gd name="T83" fmla="*/ 275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366" h="312">
                  <a:moveTo>
                    <a:pt x="38" y="312"/>
                  </a:moveTo>
                  <a:cubicBezTo>
                    <a:pt x="0" y="312"/>
                    <a:pt x="0" y="312"/>
                    <a:pt x="0" y="312"/>
                  </a:cubicBezTo>
                  <a:cubicBezTo>
                    <a:pt x="0" y="0"/>
                    <a:pt x="0" y="0"/>
                    <a:pt x="0" y="0"/>
                  </a:cubicBezTo>
                  <a:cubicBezTo>
                    <a:pt x="38" y="0"/>
                    <a:pt x="38" y="0"/>
                    <a:pt x="38" y="0"/>
                  </a:cubicBezTo>
                  <a:lnTo>
                    <a:pt x="38" y="312"/>
                  </a:lnTo>
                  <a:close/>
                  <a:moveTo>
                    <a:pt x="437" y="0"/>
                  </a:moveTo>
                  <a:cubicBezTo>
                    <a:pt x="399" y="0"/>
                    <a:pt x="399" y="0"/>
                    <a:pt x="399" y="0"/>
                  </a:cubicBezTo>
                  <a:cubicBezTo>
                    <a:pt x="399" y="253"/>
                    <a:pt x="399" y="253"/>
                    <a:pt x="399" y="253"/>
                  </a:cubicBezTo>
                  <a:cubicBezTo>
                    <a:pt x="232" y="0"/>
                    <a:pt x="232" y="0"/>
                    <a:pt x="232" y="0"/>
                  </a:cubicBezTo>
                  <a:cubicBezTo>
                    <a:pt x="189" y="0"/>
                    <a:pt x="189" y="0"/>
                    <a:pt x="189" y="0"/>
                  </a:cubicBezTo>
                  <a:cubicBezTo>
                    <a:pt x="189" y="312"/>
                    <a:pt x="189" y="312"/>
                    <a:pt x="189" y="312"/>
                  </a:cubicBezTo>
                  <a:cubicBezTo>
                    <a:pt x="227" y="312"/>
                    <a:pt x="227" y="312"/>
                    <a:pt x="227" y="312"/>
                  </a:cubicBezTo>
                  <a:cubicBezTo>
                    <a:pt x="227" y="58"/>
                    <a:pt x="227" y="58"/>
                    <a:pt x="227" y="58"/>
                  </a:cubicBezTo>
                  <a:cubicBezTo>
                    <a:pt x="395" y="312"/>
                    <a:pt x="395" y="312"/>
                    <a:pt x="395" y="312"/>
                  </a:cubicBezTo>
                  <a:cubicBezTo>
                    <a:pt x="437" y="312"/>
                    <a:pt x="437" y="312"/>
                    <a:pt x="437" y="312"/>
                  </a:cubicBezTo>
                  <a:lnTo>
                    <a:pt x="437" y="0"/>
                  </a:lnTo>
                  <a:close/>
                  <a:moveTo>
                    <a:pt x="822" y="312"/>
                  </a:moveTo>
                  <a:cubicBezTo>
                    <a:pt x="819" y="303"/>
                    <a:pt x="816" y="286"/>
                    <a:pt x="816" y="274"/>
                  </a:cubicBezTo>
                  <a:cubicBezTo>
                    <a:pt x="816" y="235"/>
                    <a:pt x="816" y="235"/>
                    <a:pt x="816" y="235"/>
                  </a:cubicBezTo>
                  <a:cubicBezTo>
                    <a:pt x="816" y="204"/>
                    <a:pt x="804" y="182"/>
                    <a:pt x="783" y="170"/>
                  </a:cubicBezTo>
                  <a:cubicBezTo>
                    <a:pt x="809" y="154"/>
                    <a:pt x="825" y="127"/>
                    <a:pt x="825" y="94"/>
                  </a:cubicBezTo>
                  <a:cubicBezTo>
                    <a:pt x="825" y="38"/>
                    <a:pt x="788" y="0"/>
                    <a:pt x="724" y="0"/>
                  </a:cubicBezTo>
                  <a:cubicBezTo>
                    <a:pt x="587" y="0"/>
                    <a:pt x="587" y="0"/>
                    <a:pt x="587" y="0"/>
                  </a:cubicBezTo>
                  <a:cubicBezTo>
                    <a:pt x="587" y="312"/>
                    <a:pt x="587" y="312"/>
                    <a:pt x="587" y="312"/>
                  </a:cubicBezTo>
                  <a:cubicBezTo>
                    <a:pt x="625" y="312"/>
                    <a:pt x="625" y="312"/>
                    <a:pt x="625" y="312"/>
                  </a:cubicBezTo>
                  <a:cubicBezTo>
                    <a:pt x="625" y="188"/>
                    <a:pt x="625" y="188"/>
                    <a:pt x="625" y="188"/>
                  </a:cubicBezTo>
                  <a:cubicBezTo>
                    <a:pt x="727" y="188"/>
                    <a:pt x="727" y="188"/>
                    <a:pt x="727" y="188"/>
                  </a:cubicBezTo>
                  <a:cubicBezTo>
                    <a:pt x="762" y="188"/>
                    <a:pt x="778" y="205"/>
                    <a:pt x="778" y="235"/>
                  </a:cubicBezTo>
                  <a:cubicBezTo>
                    <a:pt x="778" y="278"/>
                    <a:pt x="778" y="278"/>
                    <a:pt x="778" y="278"/>
                  </a:cubicBezTo>
                  <a:cubicBezTo>
                    <a:pt x="778" y="292"/>
                    <a:pt x="780" y="303"/>
                    <a:pt x="784" y="312"/>
                  </a:cubicBezTo>
                  <a:cubicBezTo>
                    <a:pt x="822" y="312"/>
                    <a:pt x="822" y="312"/>
                    <a:pt x="822" y="312"/>
                  </a:cubicBezTo>
                  <a:moveTo>
                    <a:pt x="625" y="152"/>
                  </a:moveTo>
                  <a:cubicBezTo>
                    <a:pt x="625" y="36"/>
                    <a:pt x="625" y="36"/>
                    <a:pt x="625" y="36"/>
                  </a:cubicBezTo>
                  <a:cubicBezTo>
                    <a:pt x="724" y="36"/>
                    <a:pt x="724" y="36"/>
                    <a:pt x="724" y="36"/>
                  </a:cubicBezTo>
                  <a:cubicBezTo>
                    <a:pt x="763" y="36"/>
                    <a:pt x="787" y="54"/>
                    <a:pt x="787" y="94"/>
                  </a:cubicBezTo>
                  <a:cubicBezTo>
                    <a:pt x="787" y="130"/>
                    <a:pt x="763" y="152"/>
                    <a:pt x="726" y="152"/>
                  </a:cubicBezTo>
                  <a:lnTo>
                    <a:pt x="625" y="152"/>
                  </a:lnTo>
                  <a:close/>
                  <a:moveTo>
                    <a:pt x="961" y="0"/>
                  </a:moveTo>
                  <a:cubicBezTo>
                    <a:pt x="961" y="312"/>
                    <a:pt x="961" y="312"/>
                    <a:pt x="961" y="312"/>
                  </a:cubicBezTo>
                  <a:cubicBezTo>
                    <a:pt x="1184" y="312"/>
                    <a:pt x="1184" y="312"/>
                    <a:pt x="1184" y="312"/>
                  </a:cubicBezTo>
                  <a:cubicBezTo>
                    <a:pt x="1184" y="275"/>
                    <a:pt x="1184" y="275"/>
                    <a:pt x="1184" y="275"/>
                  </a:cubicBezTo>
                  <a:cubicBezTo>
                    <a:pt x="1000" y="275"/>
                    <a:pt x="1000" y="275"/>
                    <a:pt x="1000" y="275"/>
                  </a:cubicBezTo>
                  <a:cubicBezTo>
                    <a:pt x="1000" y="167"/>
                    <a:pt x="1000" y="167"/>
                    <a:pt x="1000" y="167"/>
                  </a:cubicBezTo>
                  <a:cubicBezTo>
                    <a:pt x="1166" y="167"/>
                    <a:pt x="1166" y="167"/>
                    <a:pt x="1166" y="167"/>
                  </a:cubicBezTo>
                  <a:cubicBezTo>
                    <a:pt x="1166" y="130"/>
                    <a:pt x="1166" y="130"/>
                    <a:pt x="1166" y="130"/>
                  </a:cubicBezTo>
                  <a:cubicBezTo>
                    <a:pt x="1000" y="130"/>
                    <a:pt x="1000" y="130"/>
                    <a:pt x="1000" y="130"/>
                  </a:cubicBezTo>
                  <a:cubicBezTo>
                    <a:pt x="1000" y="36"/>
                    <a:pt x="1000" y="36"/>
                    <a:pt x="1000" y="36"/>
                  </a:cubicBezTo>
                  <a:cubicBezTo>
                    <a:pt x="1184" y="36"/>
                    <a:pt x="1184" y="36"/>
                    <a:pt x="1184" y="36"/>
                  </a:cubicBezTo>
                  <a:cubicBezTo>
                    <a:pt x="1184" y="0"/>
                    <a:pt x="1184" y="0"/>
                    <a:pt x="1184" y="0"/>
                  </a:cubicBezTo>
                  <a:lnTo>
                    <a:pt x="961" y="0"/>
                  </a:lnTo>
                  <a:close/>
                  <a:moveTo>
                    <a:pt x="1526" y="36"/>
                  </a:moveTo>
                  <a:cubicBezTo>
                    <a:pt x="1526" y="0"/>
                    <a:pt x="1526" y="0"/>
                    <a:pt x="1526" y="0"/>
                  </a:cubicBezTo>
                  <a:cubicBezTo>
                    <a:pt x="1292" y="0"/>
                    <a:pt x="1292" y="0"/>
                    <a:pt x="1292" y="0"/>
                  </a:cubicBezTo>
                  <a:cubicBezTo>
                    <a:pt x="1292" y="36"/>
                    <a:pt x="1292" y="36"/>
                    <a:pt x="1292" y="36"/>
                  </a:cubicBezTo>
                  <a:cubicBezTo>
                    <a:pt x="1390" y="36"/>
                    <a:pt x="1390" y="36"/>
                    <a:pt x="1390" y="36"/>
                  </a:cubicBezTo>
                  <a:cubicBezTo>
                    <a:pt x="1390" y="312"/>
                    <a:pt x="1390" y="312"/>
                    <a:pt x="1390" y="312"/>
                  </a:cubicBezTo>
                  <a:cubicBezTo>
                    <a:pt x="1428" y="312"/>
                    <a:pt x="1428" y="312"/>
                    <a:pt x="1428" y="312"/>
                  </a:cubicBezTo>
                  <a:cubicBezTo>
                    <a:pt x="1428" y="36"/>
                    <a:pt x="1428" y="36"/>
                    <a:pt x="1428" y="36"/>
                  </a:cubicBezTo>
                  <a:lnTo>
                    <a:pt x="1526" y="36"/>
                  </a:lnTo>
                  <a:close/>
                  <a:moveTo>
                    <a:pt x="1786" y="221"/>
                  </a:moveTo>
                  <a:cubicBezTo>
                    <a:pt x="1819" y="312"/>
                    <a:pt x="1819" y="312"/>
                    <a:pt x="1819" y="312"/>
                  </a:cubicBezTo>
                  <a:cubicBezTo>
                    <a:pt x="1862" y="312"/>
                    <a:pt x="1862" y="312"/>
                    <a:pt x="1862" y="312"/>
                  </a:cubicBezTo>
                  <a:cubicBezTo>
                    <a:pt x="1746" y="0"/>
                    <a:pt x="1746" y="0"/>
                    <a:pt x="1746" y="0"/>
                  </a:cubicBezTo>
                  <a:cubicBezTo>
                    <a:pt x="1703" y="0"/>
                    <a:pt x="1703" y="0"/>
                    <a:pt x="1703" y="0"/>
                  </a:cubicBezTo>
                  <a:cubicBezTo>
                    <a:pt x="1586" y="312"/>
                    <a:pt x="1586" y="312"/>
                    <a:pt x="1586" y="312"/>
                  </a:cubicBezTo>
                  <a:cubicBezTo>
                    <a:pt x="1627" y="312"/>
                    <a:pt x="1627" y="312"/>
                    <a:pt x="1627" y="312"/>
                  </a:cubicBezTo>
                  <a:cubicBezTo>
                    <a:pt x="1660" y="221"/>
                    <a:pt x="1660" y="221"/>
                    <a:pt x="1660" y="221"/>
                  </a:cubicBezTo>
                  <a:lnTo>
                    <a:pt x="1786" y="221"/>
                  </a:lnTo>
                  <a:close/>
                  <a:moveTo>
                    <a:pt x="1774" y="185"/>
                  </a:moveTo>
                  <a:cubicBezTo>
                    <a:pt x="1673" y="185"/>
                    <a:pt x="1673" y="185"/>
                    <a:pt x="1673" y="185"/>
                  </a:cubicBezTo>
                  <a:cubicBezTo>
                    <a:pt x="1724" y="46"/>
                    <a:pt x="1724" y="46"/>
                    <a:pt x="1724" y="46"/>
                  </a:cubicBezTo>
                  <a:lnTo>
                    <a:pt x="1774" y="185"/>
                  </a:lnTo>
                  <a:close/>
                  <a:moveTo>
                    <a:pt x="2017" y="0"/>
                  </a:moveTo>
                  <a:cubicBezTo>
                    <a:pt x="1979" y="0"/>
                    <a:pt x="1979" y="0"/>
                    <a:pt x="1979" y="0"/>
                  </a:cubicBezTo>
                  <a:cubicBezTo>
                    <a:pt x="1979" y="312"/>
                    <a:pt x="1979" y="312"/>
                    <a:pt x="1979" y="312"/>
                  </a:cubicBezTo>
                  <a:cubicBezTo>
                    <a:pt x="2017" y="312"/>
                    <a:pt x="2017" y="312"/>
                    <a:pt x="2017" y="312"/>
                  </a:cubicBezTo>
                  <a:lnTo>
                    <a:pt x="2017" y="0"/>
                  </a:lnTo>
                  <a:close/>
                  <a:moveTo>
                    <a:pt x="2366" y="275"/>
                  </a:moveTo>
                  <a:cubicBezTo>
                    <a:pt x="2206" y="275"/>
                    <a:pt x="2206" y="275"/>
                    <a:pt x="2206" y="275"/>
                  </a:cubicBezTo>
                  <a:cubicBezTo>
                    <a:pt x="2206" y="0"/>
                    <a:pt x="2206" y="0"/>
                    <a:pt x="2206" y="0"/>
                  </a:cubicBezTo>
                  <a:cubicBezTo>
                    <a:pt x="2168" y="0"/>
                    <a:pt x="2168" y="0"/>
                    <a:pt x="2168" y="0"/>
                  </a:cubicBezTo>
                  <a:cubicBezTo>
                    <a:pt x="2168" y="312"/>
                    <a:pt x="2168" y="312"/>
                    <a:pt x="2168" y="312"/>
                  </a:cubicBezTo>
                  <a:cubicBezTo>
                    <a:pt x="2366" y="312"/>
                    <a:pt x="2366" y="312"/>
                    <a:pt x="2366" y="312"/>
                  </a:cubicBezTo>
                  <a:lnTo>
                    <a:pt x="2366" y="275"/>
                  </a:lnTo>
                  <a:close/>
                </a:path>
              </a:pathLst>
            </a:custGeom>
            <a:solidFill>
              <a:srgbClr val="1F1D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dirty="0"/>
            </a:p>
          </p:txBody>
        </p:sp>
        <p:sp>
          <p:nvSpPr>
            <p:cNvPr id="20" name="Oval 6">
              <a:extLst>
                <a:ext uri="{FF2B5EF4-FFF2-40B4-BE49-F238E27FC236}">
                  <a16:creationId xmlns:a16="http://schemas.microsoft.com/office/drawing/2014/main" id="{BEAF89DD-8B12-4A56-9D48-E8BFA64B3932}"/>
                </a:ext>
              </a:extLst>
            </p:cNvPr>
            <p:cNvSpPr>
              <a:spLocks noSelect="1" noChangeArrowheads="1"/>
            </p:cNvSpPr>
            <p:nvPr userDrawn="1"/>
          </p:nvSpPr>
          <p:spPr bwMode="auto">
            <a:xfrm>
              <a:off x="7015" y="3550"/>
              <a:ext cx="396" cy="396"/>
            </a:xfrm>
            <a:prstGeom prst="ellipse">
              <a:avLst/>
            </a:prstGeom>
            <a:solidFill>
              <a:srgbClr val="FFE9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dirty="0"/>
            </a:p>
          </p:txBody>
        </p:sp>
        <p:sp>
          <p:nvSpPr>
            <p:cNvPr id="21" name="Freeform 7">
              <a:extLst>
                <a:ext uri="{FF2B5EF4-FFF2-40B4-BE49-F238E27FC236}">
                  <a16:creationId xmlns:a16="http://schemas.microsoft.com/office/drawing/2014/main" id="{F0CB91F2-2DAD-4F89-88C8-14B685A7C927}"/>
                </a:ext>
              </a:extLst>
            </p:cNvPr>
            <p:cNvSpPr>
              <a:spLocks noSelect="1" noEditPoints="1"/>
            </p:cNvSpPr>
            <p:nvPr userDrawn="1"/>
          </p:nvSpPr>
          <p:spPr bwMode="auto">
            <a:xfrm>
              <a:off x="7092" y="3646"/>
              <a:ext cx="241" cy="203"/>
            </a:xfrm>
            <a:custGeom>
              <a:avLst/>
              <a:gdLst>
                <a:gd name="T0" fmla="*/ 39 w 241"/>
                <a:gd name="T1" fmla="*/ 203 h 203"/>
                <a:gd name="T2" fmla="*/ 0 w 241"/>
                <a:gd name="T3" fmla="*/ 203 h 203"/>
                <a:gd name="T4" fmla="*/ 0 w 241"/>
                <a:gd name="T5" fmla="*/ 0 h 203"/>
                <a:gd name="T6" fmla="*/ 39 w 241"/>
                <a:gd name="T7" fmla="*/ 0 h 203"/>
                <a:gd name="T8" fmla="*/ 39 w 241"/>
                <a:gd name="T9" fmla="*/ 203 h 203"/>
                <a:gd name="T10" fmla="*/ 241 w 241"/>
                <a:gd name="T11" fmla="*/ 0 h 203"/>
                <a:gd name="T12" fmla="*/ 201 w 241"/>
                <a:gd name="T13" fmla="*/ 0 h 203"/>
                <a:gd name="T14" fmla="*/ 201 w 241"/>
                <a:gd name="T15" fmla="*/ 144 h 203"/>
                <a:gd name="T16" fmla="*/ 117 w 241"/>
                <a:gd name="T17" fmla="*/ 0 h 203"/>
                <a:gd name="T18" fmla="*/ 69 w 241"/>
                <a:gd name="T19" fmla="*/ 0 h 203"/>
                <a:gd name="T20" fmla="*/ 69 w 241"/>
                <a:gd name="T21" fmla="*/ 203 h 203"/>
                <a:gd name="T22" fmla="*/ 109 w 241"/>
                <a:gd name="T23" fmla="*/ 203 h 203"/>
                <a:gd name="T24" fmla="*/ 109 w 241"/>
                <a:gd name="T25" fmla="*/ 59 h 203"/>
                <a:gd name="T26" fmla="*/ 194 w 241"/>
                <a:gd name="T27" fmla="*/ 203 h 203"/>
                <a:gd name="T28" fmla="*/ 241 w 241"/>
                <a:gd name="T29" fmla="*/ 203 h 203"/>
                <a:gd name="T30" fmla="*/ 241 w 241"/>
                <a:gd name="T31" fmla="*/ 0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1" h="203">
                  <a:moveTo>
                    <a:pt x="39" y="203"/>
                  </a:moveTo>
                  <a:lnTo>
                    <a:pt x="0" y="203"/>
                  </a:lnTo>
                  <a:lnTo>
                    <a:pt x="0" y="0"/>
                  </a:lnTo>
                  <a:lnTo>
                    <a:pt x="39" y="0"/>
                  </a:lnTo>
                  <a:lnTo>
                    <a:pt x="39" y="203"/>
                  </a:lnTo>
                  <a:close/>
                  <a:moveTo>
                    <a:pt x="241" y="0"/>
                  </a:moveTo>
                  <a:lnTo>
                    <a:pt x="201" y="0"/>
                  </a:lnTo>
                  <a:lnTo>
                    <a:pt x="201" y="144"/>
                  </a:lnTo>
                  <a:lnTo>
                    <a:pt x="117" y="0"/>
                  </a:lnTo>
                  <a:lnTo>
                    <a:pt x="69" y="0"/>
                  </a:lnTo>
                  <a:lnTo>
                    <a:pt x="69" y="203"/>
                  </a:lnTo>
                  <a:lnTo>
                    <a:pt x="109" y="203"/>
                  </a:lnTo>
                  <a:lnTo>
                    <a:pt x="109" y="59"/>
                  </a:lnTo>
                  <a:lnTo>
                    <a:pt x="194" y="203"/>
                  </a:lnTo>
                  <a:lnTo>
                    <a:pt x="241" y="203"/>
                  </a:lnTo>
                  <a:lnTo>
                    <a:pt x="24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dirty="0"/>
            </a:p>
          </p:txBody>
        </p:sp>
        <p:sp>
          <p:nvSpPr>
            <p:cNvPr id="26" name="Freeform 8">
              <a:extLst>
                <a:ext uri="{FF2B5EF4-FFF2-40B4-BE49-F238E27FC236}">
                  <a16:creationId xmlns:a16="http://schemas.microsoft.com/office/drawing/2014/main" id="{E4DC5F96-83E3-454A-B4B3-65F658C33A2B}"/>
                </a:ext>
              </a:extLst>
            </p:cNvPr>
            <p:cNvSpPr>
              <a:spLocks noSelect="1" noEditPoints="1"/>
            </p:cNvSpPr>
            <p:nvPr userDrawn="1"/>
          </p:nvSpPr>
          <p:spPr bwMode="auto">
            <a:xfrm>
              <a:off x="7091" y="3983"/>
              <a:ext cx="242" cy="24"/>
            </a:xfrm>
            <a:custGeom>
              <a:avLst/>
              <a:gdLst>
                <a:gd name="T0" fmla="*/ 14 w 1207"/>
                <a:gd name="T1" fmla="*/ 117 h 119"/>
                <a:gd name="T2" fmla="*/ 0 w 1207"/>
                <a:gd name="T3" fmla="*/ 2 h 119"/>
                <a:gd name="T4" fmla="*/ 14 w 1207"/>
                <a:gd name="T5" fmla="*/ 59 h 119"/>
                <a:gd name="T6" fmla="*/ 92 w 1207"/>
                <a:gd name="T7" fmla="*/ 2 h 119"/>
                <a:gd name="T8" fmla="*/ 62 w 1207"/>
                <a:gd name="T9" fmla="*/ 72 h 119"/>
                <a:gd name="T10" fmla="*/ 76 w 1207"/>
                <a:gd name="T11" fmla="*/ 117 h 119"/>
                <a:gd name="T12" fmla="*/ 14 w 1207"/>
                <a:gd name="T13" fmla="*/ 77 h 119"/>
                <a:gd name="T14" fmla="*/ 169 w 1207"/>
                <a:gd name="T15" fmla="*/ 119 h 119"/>
                <a:gd name="T16" fmla="*/ 169 w 1207"/>
                <a:gd name="T17" fmla="*/ 0 h 119"/>
                <a:gd name="T18" fmla="*/ 212 w 1207"/>
                <a:gd name="T19" fmla="*/ 59 h 119"/>
                <a:gd name="T20" fmla="*/ 126 w 1207"/>
                <a:gd name="T21" fmla="*/ 59 h 119"/>
                <a:gd name="T22" fmla="*/ 212 w 1207"/>
                <a:gd name="T23" fmla="*/ 59 h 119"/>
                <a:gd name="T24" fmla="*/ 340 w 1207"/>
                <a:gd name="T25" fmla="*/ 117 h 119"/>
                <a:gd name="T26" fmla="*/ 279 w 1207"/>
                <a:gd name="T27" fmla="*/ 117 h 119"/>
                <a:gd name="T28" fmla="*/ 264 w 1207"/>
                <a:gd name="T29" fmla="*/ 2 h 119"/>
                <a:gd name="T30" fmla="*/ 342 w 1207"/>
                <a:gd name="T31" fmla="*/ 96 h 119"/>
                <a:gd name="T32" fmla="*/ 356 w 1207"/>
                <a:gd name="T33" fmla="*/ 2 h 119"/>
                <a:gd name="T34" fmla="*/ 416 w 1207"/>
                <a:gd name="T35" fmla="*/ 117 h 119"/>
                <a:gd name="T36" fmla="*/ 402 w 1207"/>
                <a:gd name="T37" fmla="*/ 2 h 119"/>
                <a:gd name="T38" fmla="*/ 416 w 1207"/>
                <a:gd name="T39" fmla="*/ 117 h 119"/>
                <a:gd name="T40" fmla="*/ 537 w 1207"/>
                <a:gd name="T41" fmla="*/ 117 h 119"/>
                <a:gd name="T42" fmla="*/ 475 w 1207"/>
                <a:gd name="T43" fmla="*/ 117 h 119"/>
                <a:gd name="T44" fmla="*/ 461 w 1207"/>
                <a:gd name="T45" fmla="*/ 2 h 119"/>
                <a:gd name="T46" fmla="*/ 539 w 1207"/>
                <a:gd name="T47" fmla="*/ 96 h 119"/>
                <a:gd name="T48" fmla="*/ 553 w 1207"/>
                <a:gd name="T49" fmla="*/ 2 h 119"/>
                <a:gd name="T50" fmla="*/ 612 w 1207"/>
                <a:gd name="T51" fmla="*/ 77 h 119"/>
                <a:gd name="T52" fmla="*/ 598 w 1207"/>
                <a:gd name="T53" fmla="*/ 117 h 119"/>
                <a:gd name="T54" fmla="*/ 612 w 1207"/>
                <a:gd name="T55" fmla="*/ 2 h 119"/>
                <a:gd name="T56" fmla="*/ 670 w 1207"/>
                <a:gd name="T57" fmla="*/ 2 h 119"/>
                <a:gd name="T58" fmla="*/ 642 w 1207"/>
                <a:gd name="T59" fmla="*/ 48 h 119"/>
                <a:gd name="T60" fmla="*/ 674 w 1207"/>
                <a:gd name="T61" fmla="*/ 117 h 119"/>
                <a:gd name="T62" fmla="*/ 612 w 1207"/>
                <a:gd name="T63" fmla="*/ 77 h 119"/>
                <a:gd name="T64" fmla="*/ 723 w 1207"/>
                <a:gd name="T65" fmla="*/ 117 h 119"/>
                <a:gd name="T66" fmla="*/ 737 w 1207"/>
                <a:gd name="T67" fmla="*/ 2 h 119"/>
                <a:gd name="T68" fmla="*/ 796 w 1207"/>
                <a:gd name="T69" fmla="*/ 104 h 119"/>
                <a:gd name="T70" fmla="*/ 847 w 1207"/>
                <a:gd name="T71" fmla="*/ 117 h 119"/>
                <a:gd name="T72" fmla="*/ 833 w 1207"/>
                <a:gd name="T73" fmla="*/ 2 h 119"/>
                <a:gd name="T74" fmla="*/ 847 w 1207"/>
                <a:gd name="T75" fmla="*/ 117 h 119"/>
                <a:gd name="T76" fmla="*/ 880 w 1207"/>
                <a:gd name="T77" fmla="*/ 81 h 119"/>
                <a:gd name="T78" fmla="*/ 918 w 1207"/>
                <a:gd name="T79" fmla="*/ 106 h 119"/>
                <a:gd name="T80" fmla="*/ 943 w 1207"/>
                <a:gd name="T81" fmla="*/ 2 h 119"/>
                <a:gd name="T82" fmla="*/ 957 w 1207"/>
                <a:gd name="T83" fmla="*/ 78 h 119"/>
                <a:gd name="T84" fmla="*/ 1013 w 1207"/>
                <a:gd name="T85" fmla="*/ 77 h 119"/>
                <a:gd name="T86" fmla="*/ 999 w 1207"/>
                <a:gd name="T87" fmla="*/ 117 h 119"/>
                <a:gd name="T88" fmla="*/ 1013 w 1207"/>
                <a:gd name="T89" fmla="*/ 2 h 119"/>
                <a:gd name="T90" fmla="*/ 1071 w 1207"/>
                <a:gd name="T91" fmla="*/ 2 h 119"/>
                <a:gd name="T92" fmla="*/ 1043 w 1207"/>
                <a:gd name="T93" fmla="*/ 48 h 119"/>
                <a:gd name="T94" fmla="*/ 1075 w 1207"/>
                <a:gd name="T95" fmla="*/ 117 h 119"/>
                <a:gd name="T96" fmla="*/ 1013 w 1207"/>
                <a:gd name="T97" fmla="*/ 77 h 119"/>
                <a:gd name="T98" fmla="*/ 1207 w 1207"/>
                <a:gd name="T99" fmla="*/ 16 h 119"/>
                <a:gd name="T100" fmla="*/ 1139 w 1207"/>
                <a:gd name="T101" fmla="*/ 51 h 119"/>
                <a:gd name="T102" fmla="*/ 1200 w 1207"/>
                <a:gd name="T103" fmla="*/ 64 h 119"/>
                <a:gd name="T104" fmla="*/ 1139 w 1207"/>
                <a:gd name="T105" fmla="*/ 104 h 119"/>
                <a:gd name="T106" fmla="*/ 1207 w 1207"/>
                <a:gd name="T107" fmla="*/ 117 h 119"/>
                <a:gd name="T108" fmla="*/ 1125 w 1207"/>
                <a:gd name="T109" fmla="*/ 2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207" h="119">
                  <a:moveTo>
                    <a:pt x="14" y="77"/>
                  </a:moveTo>
                  <a:cubicBezTo>
                    <a:pt x="14" y="117"/>
                    <a:pt x="14" y="117"/>
                    <a:pt x="14" y="117"/>
                  </a:cubicBezTo>
                  <a:cubicBezTo>
                    <a:pt x="0" y="117"/>
                    <a:pt x="0" y="117"/>
                    <a:pt x="0" y="117"/>
                  </a:cubicBezTo>
                  <a:cubicBezTo>
                    <a:pt x="0" y="2"/>
                    <a:pt x="0" y="2"/>
                    <a:pt x="0" y="2"/>
                  </a:cubicBezTo>
                  <a:cubicBezTo>
                    <a:pt x="14" y="2"/>
                    <a:pt x="14" y="2"/>
                    <a:pt x="14" y="2"/>
                  </a:cubicBezTo>
                  <a:cubicBezTo>
                    <a:pt x="14" y="59"/>
                    <a:pt x="14" y="59"/>
                    <a:pt x="14" y="59"/>
                  </a:cubicBezTo>
                  <a:cubicBezTo>
                    <a:pt x="72" y="2"/>
                    <a:pt x="72" y="2"/>
                    <a:pt x="72" y="2"/>
                  </a:cubicBezTo>
                  <a:cubicBezTo>
                    <a:pt x="92" y="2"/>
                    <a:pt x="92" y="2"/>
                    <a:pt x="92" y="2"/>
                  </a:cubicBezTo>
                  <a:cubicBezTo>
                    <a:pt x="44" y="48"/>
                    <a:pt x="44" y="48"/>
                    <a:pt x="44" y="48"/>
                  </a:cubicBezTo>
                  <a:cubicBezTo>
                    <a:pt x="62" y="72"/>
                    <a:pt x="62" y="72"/>
                    <a:pt x="62" y="72"/>
                  </a:cubicBezTo>
                  <a:cubicBezTo>
                    <a:pt x="94" y="117"/>
                    <a:pt x="94" y="117"/>
                    <a:pt x="94" y="117"/>
                  </a:cubicBezTo>
                  <a:cubicBezTo>
                    <a:pt x="76" y="117"/>
                    <a:pt x="76" y="117"/>
                    <a:pt x="76" y="117"/>
                  </a:cubicBezTo>
                  <a:cubicBezTo>
                    <a:pt x="34" y="58"/>
                    <a:pt x="34" y="58"/>
                    <a:pt x="34" y="58"/>
                  </a:cubicBezTo>
                  <a:lnTo>
                    <a:pt x="14" y="77"/>
                  </a:lnTo>
                  <a:close/>
                  <a:moveTo>
                    <a:pt x="226" y="59"/>
                  </a:moveTo>
                  <a:cubicBezTo>
                    <a:pt x="226" y="93"/>
                    <a:pt x="201" y="119"/>
                    <a:pt x="169" y="119"/>
                  </a:cubicBezTo>
                  <a:cubicBezTo>
                    <a:pt x="138" y="119"/>
                    <a:pt x="113" y="93"/>
                    <a:pt x="113" y="59"/>
                  </a:cubicBezTo>
                  <a:cubicBezTo>
                    <a:pt x="113" y="26"/>
                    <a:pt x="138" y="0"/>
                    <a:pt x="169" y="0"/>
                  </a:cubicBezTo>
                  <a:cubicBezTo>
                    <a:pt x="201" y="0"/>
                    <a:pt x="226" y="25"/>
                    <a:pt x="226" y="59"/>
                  </a:cubicBezTo>
                  <a:close/>
                  <a:moveTo>
                    <a:pt x="212" y="59"/>
                  </a:moveTo>
                  <a:cubicBezTo>
                    <a:pt x="212" y="33"/>
                    <a:pt x="194" y="13"/>
                    <a:pt x="169" y="13"/>
                  </a:cubicBezTo>
                  <a:cubicBezTo>
                    <a:pt x="146" y="13"/>
                    <a:pt x="126" y="33"/>
                    <a:pt x="126" y="59"/>
                  </a:cubicBezTo>
                  <a:cubicBezTo>
                    <a:pt x="126" y="85"/>
                    <a:pt x="146" y="106"/>
                    <a:pt x="169" y="106"/>
                  </a:cubicBezTo>
                  <a:cubicBezTo>
                    <a:pt x="193" y="106"/>
                    <a:pt x="212" y="85"/>
                    <a:pt x="212" y="59"/>
                  </a:cubicBezTo>
                  <a:close/>
                  <a:moveTo>
                    <a:pt x="356" y="117"/>
                  </a:moveTo>
                  <a:cubicBezTo>
                    <a:pt x="340" y="117"/>
                    <a:pt x="340" y="117"/>
                    <a:pt x="340" y="117"/>
                  </a:cubicBezTo>
                  <a:cubicBezTo>
                    <a:pt x="279" y="24"/>
                    <a:pt x="279" y="24"/>
                    <a:pt x="279" y="24"/>
                  </a:cubicBezTo>
                  <a:cubicBezTo>
                    <a:pt x="279" y="117"/>
                    <a:pt x="279" y="117"/>
                    <a:pt x="279" y="117"/>
                  </a:cubicBezTo>
                  <a:cubicBezTo>
                    <a:pt x="264" y="117"/>
                    <a:pt x="264" y="117"/>
                    <a:pt x="264" y="117"/>
                  </a:cubicBezTo>
                  <a:cubicBezTo>
                    <a:pt x="264" y="2"/>
                    <a:pt x="264" y="2"/>
                    <a:pt x="264" y="2"/>
                  </a:cubicBezTo>
                  <a:cubicBezTo>
                    <a:pt x="280" y="2"/>
                    <a:pt x="280" y="2"/>
                    <a:pt x="280" y="2"/>
                  </a:cubicBezTo>
                  <a:cubicBezTo>
                    <a:pt x="342" y="96"/>
                    <a:pt x="342" y="96"/>
                    <a:pt x="342" y="96"/>
                  </a:cubicBezTo>
                  <a:cubicBezTo>
                    <a:pt x="342" y="2"/>
                    <a:pt x="342" y="2"/>
                    <a:pt x="342" y="2"/>
                  </a:cubicBezTo>
                  <a:cubicBezTo>
                    <a:pt x="356" y="2"/>
                    <a:pt x="356" y="2"/>
                    <a:pt x="356" y="2"/>
                  </a:cubicBezTo>
                  <a:lnTo>
                    <a:pt x="356" y="117"/>
                  </a:lnTo>
                  <a:close/>
                  <a:moveTo>
                    <a:pt x="416" y="117"/>
                  </a:moveTo>
                  <a:cubicBezTo>
                    <a:pt x="402" y="117"/>
                    <a:pt x="402" y="117"/>
                    <a:pt x="402" y="117"/>
                  </a:cubicBezTo>
                  <a:cubicBezTo>
                    <a:pt x="402" y="2"/>
                    <a:pt x="402" y="2"/>
                    <a:pt x="402" y="2"/>
                  </a:cubicBezTo>
                  <a:cubicBezTo>
                    <a:pt x="416" y="2"/>
                    <a:pt x="416" y="2"/>
                    <a:pt x="416" y="2"/>
                  </a:cubicBezTo>
                  <a:lnTo>
                    <a:pt x="416" y="117"/>
                  </a:lnTo>
                  <a:close/>
                  <a:moveTo>
                    <a:pt x="553" y="117"/>
                  </a:moveTo>
                  <a:cubicBezTo>
                    <a:pt x="537" y="117"/>
                    <a:pt x="537" y="117"/>
                    <a:pt x="537" y="117"/>
                  </a:cubicBezTo>
                  <a:cubicBezTo>
                    <a:pt x="475" y="24"/>
                    <a:pt x="475" y="24"/>
                    <a:pt x="475" y="24"/>
                  </a:cubicBezTo>
                  <a:cubicBezTo>
                    <a:pt x="475" y="117"/>
                    <a:pt x="475" y="117"/>
                    <a:pt x="475" y="117"/>
                  </a:cubicBezTo>
                  <a:cubicBezTo>
                    <a:pt x="461" y="117"/>
                    <a:pt x="461" y="117"/>
                    <a:pt x="461" y="117"/>
                  </a:cubicBezTo>
                  <a:cubicBezTo>
                    <a:pt x="461" y="2"/>
                    <a:pt x="461" y="2"/>
                    <a:pt x="461" y="2"/>
                  </a:cubicBezTo>
                  <a:cubicBezTo>
                    <a:pt x="477" y="2"/>
                    <a:pt x="477" y="2"/>
                    <a:pt x="477" y="2"/>
                  </a:cubicBezTo>
                  <a:cubicBezTo>
                    <a:pt x="539" y="96"/>
                    <a:pt x="539" y="96"/>
                    <a:pt x="539" y="96"/>
                  </a:cubicBezTo>
                  <a:cubicBezTo>
                    <a:pt x="539" y="2"/>
                    <a:pt x="539" y="2"/>
                    <a:pt x="539" y="2"/>
                  </a:cubicBezTo>
                  <a:cubicBezTo>
                    <a:pt x="553" y="2"/>
                    <a:pt x="553" y="2"/>
                    <a:pt x="553" y="2"/>
                  </a:cubicBezTo>
                  <a:lnTo>
                    <a:pt x="553" y="117"/>
                  </a:lnTo>
                  <a:close/>
                  <a:moveTo>
                    <a:pt x="612" y="77"/>
                  </a:moveTo>
                  <a:cubicBezTo>
                    <a:pt x="612" y="117"/>
                    <a:pt x="612" y="117"/>
                    <a:pt x="612" y="117"/>
                  </a:cubicBezTo>
                  <a:cubicBezTo>
                    <a:pt x="598" y="117"/>
                    <a:pt x="598" y="117"/>
                    <a:pt x="598" y="117"/>
                  </a:cubicBezTo>
                  <a:cubicBezTo>
                    <a:pt x="598" y="2"/>
                    <a:pt x="598" y="2"/>
                    <a:pt x="598" y="2"/>
                  </a:cubicBezTo>
                  <a:cubicBezTo>
                    <a:pt x="612" y="2"/>
                    <a:pt x="612" y="2"/>
                    <a:pt x="612" y="2"/>
                  </a:cubicBezTo>
                  <a:cubicBezTo>
                    <a:pt x="612" y="59"/>
                    <a:pt x="612" y="59"/>
                    <a:pt x="612" y="59"/>
                  </a:cubicBezTo>
                  <a:cubicBezTo>
                    <a:pt x="670" y="2"/>
                    <a:pt x="670" y="2"/>
                    <a:pt x="670" y="2"/>
                  </a:cubicBezTo>
                  <a:cubicBezTo>
                    <a:pt x="689" y="2"/>
                    <a:pt x="689" y="2"/>
                    <a:pt x="689" y="2"/>
                  </a:cubicBezTo>
                  <a:cubicBezTo>
                    <a:pt x="642" y="48"/>
                    <a:pt x="642" y="48"/>
                    <a:pt x="642" y="48"/>
                  </a:cubicBezTo>
                  <a:cubicBezTo>
                    <a:pt x="691" y="117"/>
                    <a:pt x="691" y="117"/>
                    <a:pt x="691" y="117"/>
                  </a:cubicBezTo>
                  <a:cubicBezTo>
                    <a:pt x="674" y="117"/>
                    <a:pt x="674" y="117"/>
                    <a:pt x="674" y="117"/>
                  </a:cubicBezTo>
                  <a:cubicBezTo>
                    <a:pt x="632" y="58"/>
                    <a:pt x="632" y="58"/>
                    <a:pt x="632" y="58"/>
                  </a:cubicBezTo>
                  <a:lnTo>
                    <a:pt x="612" y="77"/>
                  </a:lnTo>
                  <a:close/>
                  <a:moveTo>
                    <a:pt x="796" y="117"/>
                  </a:moveTo>
                  <a:cubicBezTo>
                    <a:pt x="723" y="117"/>
                    <a:pt x="723" y="117"/>
                    <a:pt x="723" y="117"/>
                  </a:cubicBezTo>
                  <a:cubicBezTo>
                    <a:pt x="723" y="2"/>
                    <a:pt x="723" y="2"/>
                    <a:pt x="723" y="2"/>
                  </a:cubicBezTo>
                  <a:cubicBezTo>
                    <a:pt x="737" y="2"/>
                    <a:pt x="737" y="2"/>
                    <a:pt x="737" y="2"/>
                  </a:cubicBezTo>
                  <a:cubicBezTo>
                    <a:pt x="737" y="104"/>
                    <a:pt x="737" y="104"/>
                    <a:pt x="737" y="104"/>
                  </a:cubicBezTo>
                  <a:cubicBezTo>
                    <a:pt x="796" y="104"/>
                    <a:pt x="796" y="104"/>
                    <a:pt x="796" y="104"/>
                  </a:cubicBezTo>
                  <a:lnTo>
                    <a:pt x="796" y="117"/>
                  </a:lnTo>
                  <a:close/>
                  <a:moveTo>
                    <a:pt x="847" y="117"/>
                  </a:moveTo>
                  <a:cubicBezTo>
                    <a:pt x="833" y="117"/>
                    <a:pt x="833" y="117"/>
                    <a:pt x="833" y="117"/>
                  </a:cubicBezTo>
                  <a:cubicBezTo>
                    <a:pt x="833" y="2"/>
                    <a:pt x="833" y="2"/>
                    <a:pt x="833" y="2"/>
                  </a:cubicBezTo>
                  <a:cubicBezTo>
                    <a:pt x="847" y="2"/>
                    <a:pt x="847" y="2"/>
                    <a:pt x="847" y="2"/>
                  </a:cubicBezTo>
                  <a:lnTo>
                    <a:pt x="847" y="117"/>
                  </a:lnTo>
                  <a:close/>
                  <a:moveTo>
                    <a:pt x="918" y="119"/>
                  </a:moveTo>
                  <a:cubicBezTo>
                    <a:pt x="896" y="119"/>
                    <a:pt x="880" y="102"/>
                    <a:pt x="880" y="81"/>
                  </a:cubicBezTo>
                  <a:cubicBezTo>
                    <a:pt x="894" y="81"/>
                    <a:pt x="894" y="81"/>
                    <a:pt x="894" y="81"/>
                  </a:cubicBezTo>
                  <a:cubicBezTo>
                    <a:pt x="894" y="94"/>
                    <a:pt x="903" y="106"/>
                    <a:pt x="918" y="106"/>
                  </a:cubicBezTo>
                  <a:cubicBezTo>
                    <a:pt x="935" y="106"/>
                    <a:pt x="943" y="95"/>
                    <a:pt x="943" y="78"/>
                  </a:cubicBezTo>
                  <a:cubicBezTo>
                    <a:pt x="943" y="2"/>
                    <a:pt x="943" y="2"/>
                    <a:pt x="943" y="2"/>
                  </a:cubicBezTo>
                  <a:cubicBezTo>
                    <a:pt x="957" y="2"/>
                    <a:pt x="957" y="2"/>
                    <a:pt x="957" y="2"/>
                  </a:cubicBezTo>
                  <a:cubicBezTo>
                    <a:pt x="957" y="78"/>
                    <a:pt x="957" y="78"/>
                    <a:pt x="957" y="78"/>
                  </a:cubicBezTo>
                  <a:cubicBezTo>
                    <a:pt x="957" y="102"/>
                    <a:pt x="943" y="119"/>
                    <a:pt x="918" y="119"/>
                  </a:cubicBezTo>
                  <a:close/>
                  <a:moveTo>
                    <a:pt x="1013" y="77"/>
                  </a:moveTo>
                  <a:cubicBezTo>
                    <a:pt x="1013" y="117"/>
                    <a:pt x="1013" y="117"/>
                    <a:pt x="1013" y="117"/>
                  </a:cubicBezTo>
                  <a:cubicBezTo>
                    <a:pt x="999" y="117"/>
                    <a:pt x="999" y="117"/>
                    <a:pt x="999" y="117"/>
                  </a:cubicBezTo>
                  <a:cubicBezTo>
                    <a:pt x="999" y="2"/>
                    <a:pt x="999" y="2"/>
                    <a:pt x="999" y="2"/>
                  </a:cubicBezTo>
                  <a:cubicBezTo>
                    <a:pt x="1013" y="2"/>
                    <a:pt x="1013" y="2"/>
                    <a:pt x="1013" y="2"/>
                  </a:cubicBezTo>
                  <a:cubicBezTo>
                    <a:pt x="1013" y="59"/>
                    <a:pt x="1013" y="59"/>
                    <a:pt x="1013" y="59"/>
                  </a:cubicBezTo>
                  <a:cubicBezTo>
                    <a:pt x="1071" y="2"/>
                    <a:pt x="1071" y="2"/>
                    <a:pt x="1071" y="2"/>
                  </a:cubicBezTo>
                  <a:cubicBezTo>
                    <a:pt x="1091" y="2"/>
                    <a:pt x="1091" y="2"/>
                    <a:pt x="1091" y="2"/>
                  </a:cubicBezTo>
                  <a:cubicBezTo>
                    <a:pt x="1043" y="48"/>
                    <a:pt x="1043" y="48"/>
                    <a:pt x="1043" y="48"/>
                  </a:cubicBezTo>
                  <a:cubicBezTo>
                    <a:pt x="1093" y="117"/>
                    <a:pt x="1093" y="117"/>
                    <a:pt x="1093" y="117"/>
                  </a:cubicBezTo>
                  <a:cubicBezTo>
                    <a:pt x="1075" y="117"/>
                    <a:pt x="1075" y="117"/>
                    <a:pt x="1075" y="117"/>
                  </a:cubicBezTo>
                  <a:cubicBezTo>
                    <a:pt x="1033" y="58"/>
                    <a:pt x="1033" y="58"/>
                    <a:pt x="1033" y="58"/>
                  </a:cubicBezTo>
                  <a:lnTo>
                    <a:pt x="1013" y="77"/>
                  </a:lnTo>
                  <a:close/>
                  <a:moveTo>
                    <a:pt x="1207" y="2"/>
                  </a:moveTo>
                  <a:cubicBezTo>
                    <a:pt x="1207" y="16"/>
                    <a:pt x="1207" y="16"/>
                    <a:pt x="1207" y="16"/>
                  </a:cubicBezTo>
                  <a:cubicBezTo>
                    <a:pt x="1139" y="16"/>
                    <a:pt x="1139" y="16"/>
                    <a:pt x="1139" y="16"/>
                  </a:cubicBezTo>
                  <a:cubicBezTo>
                    <a:pt x="1139" y="51"/>
                    <a:pt x="1139" y="51"/>
                    <a:pt x="1139" y="51"/>
                  </a:cubicBezTo>
                  <a:cubicBezTo>
                    <a:pt x="1200" y="51"/>
                    <a:pt x="1200" y="51"/>
                    <a:pt x="1200" y="51"/>
                  </a:cubicBezTo>
                  <a:cubicBezTo>
                    <a:pt x="1200" y="64"/>
                    <a:pt x="1200" y="64"/>
                    <a:pt x="1200" y="64"/>
                  </a:cubicBezTo>
                  <a:cubicBezTo>
                    <a:pt x="1139" y="64"/>
                    <a:pt x="1139" y="64"/>
                    <a:pt x="1139" y="64"/>
                  </a:cubicBezTo>
                  <a:cubicBezTo>
                    <a:pt x="1139" y="104"/>
                    <a:pt x="1139" y="104"/>
                    <a:pt x="1139" y="104"/>
                  </a:cubicBezTo>
                  <a:cubicBezTo>
                    <a:pt x="1207" y="104"/>
                    <a:pt x="1207" y="104"/>
                    <a:pt x="1207" y="104"/>
                  </a:cubicBezTo>
                  <a:cubicBezTo>
                    <a:pt x="1207" y="117"/>
                    <a:pt x="1207" y="117"/>
                    <a:pt x="1207" y="117"/>
                  </a:cubicBezTo>
                  <a:cubicBezTo>
                    <a:pt x="1125" y="117"/>
                    <a:pt x="1125" y="117"/>
                    <a:pt x="1125" y="117"/>
                  </a:cubicBezTo>
                  <a:cubicBezTo>
                    <a:pt x="1125" y="2"/>
                    <a:pt x="1125" y="2"/>
                    <a:pt x="1125" y="2"/>
                  </a:cubicBezTo>
                  <a:lnTo>
                    <a:pt x="1207" y="2"/>
                  </a:lnTo>
                  <a:close/>
                </a:path>
              </a:pathLst>
            </a:custGeom>
            <a:solidFill>
              <a:srgbClr val="1F1D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dirty="0"/>
            </a:p>
          </p:txBody>
        </p:sp>
      </p:grpSp>
    </p:spTree>
    <p:extLst>
      <p:ext uri="{BB962C8B-B14F-4D97-AF65-F5344CB8AC3E}">
        <p14:creationId xmlns:p14="http://schemas.microsoft.com/office/powerpoint/2010/main" val="305357691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Kader, titel en foto">
    <p:spTree>
      <p:nvGrpSpPr>
        <p:cNvPr id="1" name=""/>
        <p:cNvGrpSpPr/>
        <p:nvPr/>
      </p:nvGrpSpPr>
      <p:grpSpPr>
        <a:xfrm>
          <a:off x="0" y="0"/>
          <a:ext cx="0" cy="0"/>
          <a:chOff x="0" y="0"/>
          <a:chExt cx="0" cy="0"/>
        </a:xfrm>
      </p:grpSpPr>
      <p:grpSp>
        <p:nvGrpSpPr>
          <p:cNvPr id="32" name="Group 4">
            <a:extLst>
              <a:ext uri="{FF2B5EF4-FFF2-40B4-BE49-F238E27FC236}">
                <a16:creationId xmlns:a16="http://schemas.microsoft.com/office/drawing/2014/main" id="{3A273575-D219-4345-8900-762694259B89}"/>
              </a:ext>
            </a:extLst>
          </p:cNvPr>
          <p:cNvGrpSpPr>
            <a:grpSpLocks noSelect="1" noChangeAspect="1"/>
          </p:cNvGrpSpPr>
          <p:nvPr userDrawn="1"/>
        </p:nvGrpSpPr>
        <p:grpSpPr bwMode="auto">
          <a:xfrm>
            <a:off x="11071524" y="5635626"/>
            <a:ext cx="750693" cy="885825"/>
            <a:chOff x="6976" y="3550"/>
            <a:chExt cx="473" cy="558"/>
          </a:xfrm>
        </p:grpSpPr>
        <p:sp>
          <p:nvSpPr>
            <p:cNvPr id="33" name="Freeform 5">
              <a:extLst>
                <a:ext uri="{FF2B5EF4-FFF2-40B4-BE49-F238E27FC236}">
                  <a16:creationId xmlns:a16="http://schemas.microsoft.com/office/drawing/2014/main" id="{44ED1A17-CF5D-4415-8F8C-15843799BBC5}"/>
                </a:ext>
              </a:extLst>
            </p:cNvPr>
            <p:cNvSpPr>
              <a:spLocks noSelect="1" noEditPoints="1"/>
            </p:cNvSpPr>
            <p:nvPr userDrawn="1"/>
          </p:nvSpPr>
          <p:spPr bwMode="auto">
            <a:xfrm>
              <a:off x="6976" y="4045"/>
              <a:ext cx="473" cy="63"/>
            </a:xfrm>
            <a:custGeom>
              <a:avLst/>
              <a:gdLst>
                <a:gd name="T0" fmla="*/ 0 w 2366"/>
                <a:gd name="T1" fmla="*/ 312 h 312"/>
                <a:gd name="T2" fmla="*/ 38 w 2366"/>
                <a:gd name="T3" fmla="*/ 0 h 312"/>
                <a:gd name="T4" fmla="*/ 437 w 2366"/>
                <a:gd name="T5" fmla="*/ 0 h 312"/>
                <a:gd name="T6" fmla="*/ 399 w 2366"/>
                <a:gd name="T7" fmla="*/ 253 h 312"/>
                <a:gd name="T8" fmla="*/ 189 w 2366"/>
                <a:gd name="T9" fmla="*/ 0 h 312"/>
                <a:gd name="T10" fmla="*/ 227 w 2366"/>
                <a:gd name="T11" fmla="*/ 312 h 312"/>
                <a:gd name="T12" fmla="*/ 395 w 2366"/>
                <a:gd name="T13" fmla="*/ 312 h 312"/>
                <a:gd name="T14" fmla="*/ 437 w 2366"/>
                <a:gd name="T15" fmla="*/ 0 h 312"/>
                <a:gd name="T16" fmla="*/ 816 w 2366"/>
                <a:gd name="T17" fmla="*/ 274 h 312"/>
                <a:gd name="T18" fmla="*/ 783 w 2366"/>
                <a:gd name="T19" fmla="*/ 170 h 312"/>
                <a:gd name="T20" fmla="*/ 724 w 2366"/>
                <a:gd name="T21" fmla="*/ 0 h 312"/>
                <a:gd name="T22" fmla="*/ 587 w 2366"/>
                <a:gd name="T23" fmla="*/ 312 h 312"/>
                <a:gd name="T24" fmla="*/ 625 w 2366"/>
                <a:gd name="T25" fmla="*/ 188 h 312"/>
                <a:gd name="T26" fmla="*/ 778 w 2366"/>
                <a:gd name="T27" fmla="*/ 235 h 312"/>
                <a:gd name="T28" fmla="*/ 784 w 2366"/>
                <a:gd name="T29" fmla="*/ 312 h 312"/>
                <a:gd name="T30" fmla="*/ 625 w 2366"/>
                <a:gd name="T31" fmla="*/ 152 h 312"/>
                <a:gd name="T32" fmla="*/ 724 w 2366"/>
                <a:gd name="T33" fmla="*/ 36 h 312"/>
                <a:gd name="T34" fmla="*/ 726 w 2366"/>
                <a:gd name="T35" fmla="*/ 152 h 312"/>
                <a:gd name="T36" fmla="*/ 961 w 2366"/>
                <a:gd name="T37" fmla="*/ 0 h 312"/>
                <a:gd name="T38" fmla="*/ 1184 w 2366"/>
                <a:gd name="T39" fmla="*/ 312 h 312"/>
                <a:gd name="T40" fmla="*/ 1000 w 2366"/>
                <a:gd name="T41" fmla="*/ 275 h 312"/>
                <a:gd name="T42" fmla="*/ 1166 w 2366"/>
                <a:gd name="T43" fmla="*/ 167 h 312"/>
                <a:gd name="T44" fmla="*/ 1000 w 2366"/>
                <a:gd name="T45" fmla="*/ 130 h 312"/>
                <a:gd name="T46" fmla="*/ 1184 w 2366"/>
                <a:gd name="T47" fmla="*/ 36 h 312"/>
                <a:gd name="T48" fmla="*/ 961 w 2366"/>
                <a:gd name="T49" fmla="*/ 0 h 312"/>
                <a:gd name="T50" fmla="*/ 1526 w 2366"/>
                <a:gd name="T51" fmla="*/ 0 h 312"/>
                <a:gd name="T52" fmla="*/ 1292 w 2366"/>
                <a:gd name="T53" fmla="*/ 36 h 312"/>
                <a:gd name="T54" fmla="*/ 1390 w 2366"/>
                <a:gd name="T55" fmla="*/ 312 h 312"/>
                <a:gd name="T56" fmla="*/ 1428 w 2366"/>
                <a:gd name="T57" fmla="*/ 36 h 312"/>
                <a:gd name="T58" fmla="*/ 1786 w 2366"/>
                <a:gd name="T59" fmla="*/ 221 h 312"/>
                <a:gd name="T60" fmla="*/ 1862 w 2366"/>
                <a:gd name="T61" fmla="*/ 312 h 312"/>
                <a:gd name="T62" fmla="*/ 1703 w 2366"/>
                <a:gd name="T63" fmla="*/ 0 h 312"/>
                <a:gd name="T64" fmla="*/ 1627 w 2366"/>
                <a:gd name="T65" fmla="*/ 312 h 312"/>
                <a:gd name="T66" fmla="*/ 1786 w 2366"/>
                <a:gd name="T67" fmla="*/ 221 h 312"/>
                <a:gd name="T68" fmla="*/ 1673 w 2366"/>
                <a:gd name="T69" fmla="*/ 185 h 312"/>
                <a:gd name="T70" fmla="*/ 1774 w 2366"/>
                <a:gd name="T71" fmla="*/ 185 h 312"/>
                <a:gd name="T72" fmla="*/ 1979 w 2366"/>
                <a:gd name="T73" fmla="*/ 0 h 312"/>
                <a:gd name="T74" fmla="*/ 2017 w 2366"/>
                <a:gd name="T75" fmla="*/ 312 h 312"/>
                <a:gd name="T76" fmla="*/ 2366 w 2366"/>
                <a:gd name="T77" fmla="*/ 275 h 312"/>
                <a:gd name="T78" fmla="*/ 2206 w 2366"/>
                <a:gd name="T79" fmla="*/ 0 h 312"/>
                <a:gd name="T80" fmla="*/ 2168 w 2366"/>
                <a:gd name="T81" fmla="*/ 312 h 312"/>
                <a:gd name="T82" fmla="*/ 2366 w 2366"/>
                <a:gd name="T83" fmla="*/ 275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366" h="312">
                  <a:moveTo>
                    <a:pt x="38" y="312"/>
                  </a:moveTo>
                  <a:cubicBezTo>
                    <a:pt x="0" y="312"/>
                    <a:pt x="0" y="312"/>
                    <a:pt x="0" y="312"/>
                  </a:cubicBezTo>
                  <a:cubicBezTo>
                    <a:pt x="0" y="0"/>
                    <a:pt x="0" y="0"/>
                    <a:pt x="0" y="0"/>
                  </a:cubicBezTo>
                  <a:cubicBezTo>
                    <a:pt x="38" y="0"/>
                    <a:pt x="38" y="0"/>
                    <a:pt x="38" y="0"/>
                  </a:cubicBezTo>
                  <a:lnTo>
                    <a:pt x="38" y="312"/>
                  </a:lnTo>
                  <a:close/>
                  <a:moveTo>
                    <a:pt x="437" y="0"/>
                  </a:moveTo>
                  <a:cubicBezTo>
                    <a:pt x="399" y="0"/>
                    <a:pt x="399" y="0"/>
                    <a:pt x="399" y="0"/>
                  </a:cubicBezTo>
                  <a:cubicBezTo>
                    <a:pt x="399" y="253"/>
                    <a:pt x="399" y="253"/>
                    <a:pt x="399" y="253"/>
                  </a:cubicBezTo>
                  <a:cubicBezTo>
                    <a:pt x="232" y="0"/>
                    <a:pt x="232" y="0"/>
                    <a:pt x="232" y="0"/>
                  </a:cubicBezTo>
                  <a:cubicBezTo>
                    <a:pt x="189" y="0"/>
                    <a:pt x="189" y="0"/>
                    <a:pt x="189" y="0"/>
                  </a:cubicBezTo>
                  <a:cubicBezTo>
                    <a:pt x="189" y="312"/>
                    <a:pt x="189" y="312"/>
                    <a:pt x="189" y="312"/>
                  </a:cubicBezTo>
                  <a:cubicBezTo>
                    <a:pt x="227" y="312"/>
                    <a:pt x="227" y="312"/>
                    <a:pt x="227" y="312"/>
                  </a:cubicBezTo>
                  <a:cubicBezTo>
                    <a:pt x="227" y="58"/>
                    <a:pt x="227" y="58"/>
                    <a:pt x="227" y="58"/>
                  </a:cubicBezTo>
                  <a:cubicBezTo>
                    <a:pt x="395" y="312"/>
                    <a:pt x="395" y="312"/>
                    <a:pt x="395" y="312"/>
                  </a:cubicBezTo>
                  <a:cubicBezTo>
                    <a:pt x="437" y="312"/>
                    <a:pt x="437" y="312"/>
                    <a:pt x="437" y="312"/>
                  </a:cubicBezTo>
                  <a:lnTo>
                    <a:pt x="437" y="0"/>
                  </a:lnTo>
                  <a:close/>
                  <a:moveTo>
                    <a:pt x="822" y="312"/>
                  </a:moveTo>
                  <a:cubicBezTo>
                    <a:pt x="819" y="303"/>
                    <a:pt x="816" y="286"/>
                    <a:pt x="816" y="274"/>
                  </a:cubicBezTo>
                  <a:cubicBezTo>
                    <a:pt x="816" y="235"/>
                    <a:pt x="816" y="235"/>
                    <a:pt x="816" y="235"/>
                  </a:cubicBezTo>
                  <a:cubicBezTo>
                    <a:pt x="816" y="204"/>
                    <a:pt x="804" y="182"/>
                    <a:pt x="783" y="170"/>
                  </a:cubicBezTo>
                  <a:cubicBezTo>
                    <a:pt x="809" y="154"/>
                    <a:pt x="825" y="127"/>
                    <a:pt x="825" y="94"/>
                  </a:cubicBezTo>
                  <a:cubicBezTo>
                    <a:pt x="825" y="38"/>
                    <a:pt x="788" y="0"/>
                    <a:pt x="724" y="0"/>
                  </a:cubicBezTo>
                  <a:cubicBezTo>
                    <a:pt x="587" y="0"/>
                    <a:pt x="587" y="0"/>
                    <a:pt x="587" y="0"/>
                  </a:cubicBezTo>
                  <a:cubicBezTo>
                    <a:pt x="587" y="312"/>
                    <a:pt x="587" y="312"/>
                    <a:pt x="587" y="312"/>
                  </a:cubicBezTo>
                  <a:cubicBezTo>
                    <a:pt x="625" y="312"/>
                    <a:pt x="625" y="312"/>
                    <a:pt x="625" y="312"/>
                  </a:cubicBezTo>
                  <a:cubicBezTo>
                    <a:pt x="625" y="188"/>
                    <a:pt x="625" y="188"/>
                    <a:pt x="625" y="188"/>
                  </a:cubicBezTo>
                  <a:cubicBezTo>
                    <a:pt x="727" y="188"/>
                    <a:pt x="727" y="188"/>
                    <a:pt x="727" y="188"/>
                  </a:cubicBezTo>
                  <a:cubicBezTo>
                    <a:pt x="762" y="188"/>
                    <a:pt x="778" y="205"/>
                    <a:pt x="778" y="235"/>
                  </a:cubicBezTo>
                  <a:cubicBezTo>
                    <a:pt x="778" y="278"/>
                    <a:pt x="778" y="278"/>
                    <a:pt x="778" y="278"/>
                  </a:cubicBezTo>
                  <a:cubicBezTo>
                    <a:pt x="778" y="292"/>
                    <a:pt x="780" y="303"/>
                    <a:pt x="784" y="312"/>
                  </a:cubicBezTo>
                  <a:cubicBezTo>
                    <a:pt x="822" y="312"/>
                    <a:pt x="822" y="312"/>
                    <a:pt x="822" y="312"/>
                  </a:cubicBezTo>
                  <a:moveTo>
                    <a:pt x="625" y="152"/>
                  </a:moveTo>
                  <a:cubicBezTo>
                    <a:pt x="625" y="36"/>
                    <a:pt x="625" y="36"/>
                    <a:pt x="625" y="36"/>
                  </a:cubicBezTo>
                  <a:cubicBezTo>
                    <a:pt x="724" y="36"/>
                    <a:pt x="724" y="36"/>
                    <a:pt x="724" y="36"/>
                  </a:cubicBezTo>
                  <a:cubicBezTo>
                    <a:pt x="763" y="36"/>
                    <a:pt x="787" y="54"/>
                    <a:pt x="787" y="94"/>
                  </a:cubicBezTo>
                  <a:cubicBezTo>
                    <a:pt x="787" y="130"/>
                    <a:pt x="763" y="152"/>
                    <a:pt x="726" y="152"/>
                  </a:cubicBezTo>
                  <a:lnTo>
                    <a:pt x="625" y="152"/>
                  </a:lnTo>
                  <a:close/>
                  <a:moveTo>
                    <a:pt x="961" y="0"/>
                  </a:moveTo>
                  <a:cubicBezTo>
                    <a:pt x="961" y="312"/>
                    <a:pt x="961" y="312"/>
                    <a:pt x="961" y="312"/>
                  </a:cubicBezTo>
                  <a:cubicBezTo>
                    <a:pt x="1184" y="312"/>
                    <a:pt x="1184" y="312"/>
                    <a:pt x="1184" y="312"/>
                  </a:cubicBezTo>
                  <a:cubicBezTo>
                    <a:pt x="1184" y="275"/>
                    <a:pt x="1184" y="275"/>
                    <a:pt x="1184" y="275"/>
                  </a:cubicBezTo>
                  <a:cubicBezTo>
                    <a:pt x="1000" y="275"/>
                    <a:pt x="1000" y="275"/>
                    <a:pt x="1000" y="275"/>
                  </a:cubicBezTo>
                  <a:cubicBezTo>
                    <a:pt x="1000" y="167"/>
                    <a:pt x="1000" y="167"/>
                    <a:pt x="1000" y="167"/>
                  </a:cubicBezTo>
                  <a:cubicBezTo>
                    <a:pt x="1166" y="167"/>
                    <a:pt x="1166" y="167"/>
                    <a:pt x="1166" y="167"/>
                  </a:cubicBezTo>
                  <a:cubicBezTo>
                    <a:pt x="1166" y="130"/>
                    <a:pt x="1166" y="130"/>
                    <a:pt x="1166" y="130"/>
                  </a:cubicBezTo>
                  <a:cubicBezTo>
                    <a:pt x="1000" y="130"/>
                    <a:pt x="1000" y="130"/>
                    <a:pt x="1000" y="130"/>
                  </a:cubicBezTo>
                  <a:cubicBezTo>
                    <a:pt x="1000" y="36"/>
                    <a:pt x="1000" y="36"/>
                    <a:pt x="1000" y="36"/>
                  </a:cubicBezTo>
                  <a:cubicBezTo>
                    <a:pt x="1184" y="36"/>
                    <a:pt x="1184" y="36"/>
                    <a:pt x="1184" y="36"/>
                  </a:cubicBezTo>
                  <a:cubicBezTo>
                    <a:pt x="1184" y="0"/>
                    <a:pt x="1184" y="0"/>
                    <a:pt x="1184" y="0"/>
                  </a:cubicBezTo>
                  <a:lnTo>
                    <a:pt x="961" y="0"/>
                  </a:lnTo>
                  <a:close/>
                  <a:moveTo>
                    <a:pt x="1526" y="36"/>
                  </a:moveTo>
                  <a:cubicBezTo>
                    <a:pt x="1526" y="0"/>
                    <a:pt x="1526" y="0"/>
                    <a:pt x="1526" y="0"/>
                  </a:cubicBezTo>
                  <a:cubicBezTo>
                    <a:pt x="1292" y="0"/>
                    <a:pt x="1292" y="0"/>
                    <a:pt x="1292" y="0"/>
                  </a:cubicBezTo>
                  <a:cubicBezTo>
                    <a:pt x="1292" y="36"/>
                    <a:pt x="1292" y="36"/>
                    <a:pt x="1292" y="36"/>
                  </a:cubicBezTo>
                  <a:cubicBezTo>
                    <a:pt x="1390" y="36"/>
                    <a:pt x="1390" y="36"/>
                    <a:pt x="1390" y="36"/>
                  </a:cubicBezTo>
                  <a:cubicBezTo>
                    <a:pt x="1390" y="312"/>
                    <a:pt x="1390" y="312"/>
                    <a:pt x="1390" y="312"/>
                  </a:cubicBezTo>
                  <a:cubicBezTo>
                    <a:pt x="1428" y="312"/>
                    <a:pt x="1428" y="312"/>
                    <a:pt x="1428" y="312"/>
                  </a:cubicBezTo>
                  <a:cubicBezTo>
                    <a:pt x="1428" y="36"/>
                    <a:pt x="1428" y="36"/>
                    <a:pt x="1428" y="36"/>
                  </a:cubicBezTo>
                  <a:lnTo>
                    <a:pt x="1526" y="36"/>
                  </a:lnTo>
                  <a:close/>
                  <a:moveTo>
                    <a:pt x="1786" y="221"/>
                  </a:moveTo>
                  <a:cubicBezTo>
                    <a:pt x="1819" y="312"/>
                    <a:pt x="1819" y="312"/>
                    <a:pt x="1819" y="312"/>
                  </a:cubicBezTo>
                  <a:cubicBezTo>
                    <a:pt x="1862" y="312"/>
                    <a:pt x="1862" y="312"/>
                    <a:pt x="1862" y="312"/>
                  </a:cubicBezTo>
                  <a:cubicBezTo>
                    <a:pt x="1746" y="0"/>
                    <a:pt x="1746" y="0"/>
                    <a:pt x="1746" y="0"/>
                  </a:cubicBezTo>
                  <a:cubicBezTo>
                    <a:pt x="1703" y="0"/>
                    <a:pt x="1703" y="0"/>
                    <a:pt x="1703" y="0"/>
                  </a:cubicBezTo>
                  <a:cubicBezTo>
                    <a:pt x="1586" y="312"/>
                    <a:pt x="1586" y="312"/>
                    <a:pt x="1586" y="312"/>
                  </a:cubicBezTo>
                  <a:cubicBezTo>
                    <a:pt x="1627" y="312"/>
                    <a:pt x="1627" y="312"/>
                    <a:pt x="1627" y="312"/>
                  </a:cubicBezTo>
                  <a:cubicBezTo>
                    <a:pt x="1660" y="221"/>
                    <a:pt x="1660" y="221"/>
                    <a:pt x="1660" y="221"/>
                  </a:cubicBezTo>
                  <a:lnTo>
                    <a:pt x="1786" y="221"/>
                  </a:lnTo>
                  <a:close/>
                  <a:moveTo>
                    <a:pt x="1774" y="185"/>
                  </a:moveTo>
                  <a:cubicBezTo>
                    <a:pt x="1673" y="185"/>
                    <a:pt x="1673" y="185"/>
                    <a:pt x="1673" y="185"/>
                  </a:cubicBezTo>
                  <a:cubicBezTo>
                    <a:pt x="1724" y="46"/>
                    <a:pt x="1724" y="46"/>
                    <a:pt x="1724" y="46"/>
                  </a:cubicBezTo>
                  <a:lnTo>
                    <a:pt x="1774" y="185"/>
                  </a:lnTo>
                  <a:close/>
                  <a:moveTo>
                    <a:pt x="2017" y="0"/>
                  </a:moveTo>
                  <a:cubicBezTo>
                    <a:pt x="1979" y="0"/>
                    <a:pt x="1979" y="0"/>
                    <a:pt x="1979" y="0"/>
                  </a:cubicBezTo>
                  <a:cubicBezTo>
                    <a:pt x="1979" y="312"/>
                    <a:pt x="1979" y="312"/>
                    <a:pt x="1979" y="312"/>
                  </a:cubicBezTo>
                  <a:cubicBezTo>
                    <a:pt x="2017" y="312"/>
                    <a:pt x="2017" y="312"/>
                    <a:pt x="2017" y="312"/>
                  </a:cubicBezTo>
                  <a:lnTo>
                    <a:pt x="2017" y="0"/>
                  </a:lnTo>
                  <a:close/>
                  <a:moveTo>
                    <a:pt x="2366" y="275"/>
                  </a:moveTo>
                  <a:cubicBezTo>
                    <a:pt x="2206" y="275"/>
                    <a:pt x="2206" y="275"/>
                    <a:pt x="2206" y="275"/>
                  </a:cubicBezTo>
                  <a:cubicBezTo>
                    <a:pt x="2206" y="0"/>
                    <a:pt x="2206" y="0"/>
                    <a:pt x="2206" y="0"/>
                  </a:cubicBezTo>
                  <a:cubicBezTo>
                    <a:pt x="2168" y="0"/>
                    <a:pt x="2168" y="0"/>
                    <a:pt x="2168" y="0"/>
                  </a:cubicBezTo>
                  <a:cubicBezTo>
                    <a:pt x="2168" y="312"/>
                    <a:pt x="2168" y="312"/>
                    <a:pt x="2168" y="312"/>
                  </a:cubicBezTo>
                  <a:cubicBezTo>
                    <a:pt x="2366" y="312"/>
                    <a:pt x="2366" y="312"/>
                    <a:pt x="2366" y="312"/>
                  </a:cubicBezTo>
                  <a:lnTo>
                    <a:pt x="2366" y="275"/>
                  </a:lnTo>
                  <a:close/>
                </a:path>
              </a:pathLst>
            </a:custGeom>
            <a:solidFill>
              <a:srgbClr val="1F1D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dirty="0"/>
            </a:p>
          </p:txBody>
        </p:sp>
        <p:sp>
          <p:nvSpPr>
            <p:cNvPr id="34" name="Oval 6">
              <a:extLst>
                <a:ext uri="{FF2B5EF4-FFF2-40B4-BE49-F238E27FC236}">
                  <a16:creationId xmlns:a16="http://schemas.microsoft.com/office/drawing/2014/main" id="{4ADE52AF-759F-4091-82C3-75D74071260D}"/>
                </a:ext>
              </a:extLst>
            </p:cNvPr>
            <p:cNvSpPr>
              <a:spLocks noSelect="1" noChangeArrowheads="1"/>
            </p:cNvSpPr>
            <p:nvPr userDrawn="1"/>
          </p:nvSpPr>
          <p:spPr bwMode="auto">
            <a:xfrm>
              <a:off x="7015" y="3550"/>
              <a:ext cx="396" cy="396"/>
            </a:xfrm>
            <a:prstGeom prst="ellipse">
              <a:avLst/>
            </a:prstGeom>
            <a:solidFill>
              <a:srgbClr val="FFE938"/>
            </a:solidFill>
            <a:ln w="9525">
              <a:solidFill>
                <a:srgbClr val="FFE938"/>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35" name="Freeform 7">
              <a:extLst>
                <a:ext uri="{FF2B5EF4-FFF2-40B4-BE49-F238E27FC236}">
                  <a16:creationId xmlns:a16="http://schemas.microsoft.com/office/drawing/2014/main" id="{CC36DB5A-6AEF-4BD8-9083-F6FB0C2B9328}"/>
                </a:ext>
              </a:extLst>
            </p:cNvPr>
            <p:cNvSpPr>
              <a:spLocks noSelect="1" noEditPoints="1"/>
            </p:cNvSpPr>
            <p:nvPr userDrawn="1"/>
          </p:nvSpPr>
          <p:spPr bwMode="auto">
            <a:xfrm>
              <a:off x="7092" y="3646"/>
              <a:ext cx="241" cy="203"/>
            </a:xfrm>
            <a:custGeom>
              <a:avLst/>
              <a:gdLst>
                <a:gd name="T0" fmla="*/ 39 w 241"/>
                <a:gd name="T1" fmla="*/ 203 h 203"/>
                <a:gd name="T2" fmla="*/ 0 w 241"/>
                <a:gd name="T3" fmla="*/ 203 h 203"/>
                <a:gd name="T4" fmla="*/ 0 w 241"/>
                <a:gd name="T5" fmla="*/ 0 h 203"/>
                <a:gd name="T6" fmla="*/ 39 w 241"/>
                <a:gd name="T7" fmla="*/ 0 h 203"/>
                <a:gd name="T8" fmla="*/ 39 w 241"/>
                <a:gd name="T9" fmla="*/ 203 h 203"/>
                <a:gd name="T10" fmla="*/ 241 w 241"/>
                <a:gd name="T11" fmla="*/ 0 h 203"/>
                <a:gd name="T12" fmla="*/ 201 w 241"/>
                <a:gd name="T13" fmla="*/ 0 h 203"/>
                <a:gd name="T14" fmla="*/ 201 w 241"/>
                <a:gd name="T15" fmla="*/ 144 h 203"/>
                <a:gd name="T16" fmla="*/ 117 w 241"/>
                <a:gd name="T17" fmla="*/ 0 h 203"/>
                <a:gd name="T18" fmla="*/ 69 w 241"/>
                <a:gd name="T19" fmla="*/ 0 h 203"/>
                <a:gd name="T20" fmla="*/ 69 w 241"/>
                <a:gd name="T21" fmla="*/ 203 h 203"/>
                <a:gd name="T22" fmla="*/ 109 w 241"/>
                <a:gd name="T23" fmla="*/ 203 h 203"/>
                <a:gd name="T24" fmla="*/ 109 w 241"/>
                <a:gd name="T25" fmla="*/ 59 h 203"/>
                <a:gd name="T26" fmla="*/ 194 w 241"/>
                <a:gd name="T27" fmla="*/ 203 h 203"/>
                <a:gd name="T28" fmla="*/ 241 w 241"/>
                <a:gd name="T29" fmla="*/ 203 h 203"/>
                <a:gd name="T30" fmla="*/ 241 w 241"/>
                <a:gd name="T31" fmla="*/ 0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1" h="203">
                  <a:moveTo>
                    <a:pt x="39" y="203"/>
                  </a:moveTo>
                  <a:lnTo>
                    <a:pt x="0" y="203"/>
                  </a:lnTo>
                  <a:lnTo>
                    <a:pt x="0" y="0"/>
                  </a:lnTo>
                  <a:lnTo>
                    <a:pt x="39" y="0"/>
                  </a:lnTo>
                  <a:lnTo>
                    <a:pt x="39" y="203"/>
                  </a:lnTo>
                  <a:close/>
                  <a:moveTo>
                    <a:pt x="241" y="0"/>
                  </a:moveTo>
                  <a:lnTo>
                    <a:pt x="201" y="0"/>
                  </a:lnTo>
                  <a:lnTo>
                    <a:pt x="201" y="144"/>
                  </a:lnTo>
                  <a:lnTo>
                    <a:pt x="117" y="0"/>
                  </a:lnTo>
                  <a:lnTo>
                    <a:pt x="69" y="0"/>
                  </a:lnTo>
                  <a:lnTo>
                    <a:pt x="69" y="203"/>
                  </a:lnTo>
                  <a:lnTo>
                    <a:pt x="109" y="203"/>
                  </a:lnTo>
                  <a:lnTo>
                    <a:pt x="109" y="59"/>
                  </a:lnTo>
                  <a:lnTo>
                    <a:pt x="194" y="203"/>
                  </a:lnTo>
                  <a:lnTo>
                    <a:pt x="241" y="203"/>
                  </a:lnTo>
                  <a:lnTo>
                    <a:pt x="241" y="0"/>
                  </a:lnTo>
                  <a:close/>
                </a:path>
              </a:pathLst>
            </a:custGeom>
            <a:solidFill>
              <a:srgbClr val="00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36" name="Freeform 8">
              <a:extLst>
                <a:ext uri="{FF2B5EF4-FFF2-40B4-BE49-F238E27FC236}">
                  <a16:creationId xmlns:a16="http://schemas.microsoft.com/office/drawing/2014/main" id="{6A34D37C-6F48-419C-9966-FA85959416F1}"/>
                </a:ext>
              </a:extLst>
            </p:cNvPr>
            <p:cNvSpPr>
              <a:spLocks noSelect="1" noEditPoints="1"/>
            </p:cNvSpPr>
            <p:nvPr userDrawn="1"/>
          </p:nvSpPr>
          <p:spPr bwMode="auto">
            <a:xfrm>
              <a:off x="7091" y="3983"/>
              <a:ext cx="242" cy="24"/>
            </a:xfrm>
            <a:custGeom>
              <a:avLst/>
              <a:gdLst>
                <a:gd name="T0" fmla="*/ 14 w 1207"/>
                <a:gd name="T1" fmla="*/ 117 h 119"/>
                <a:gd name="T2" fmla="*/ 0 w 1207"/>
                <a:gd name="T3" fmla="*/ 2 h 119"/>
                <a:gd name="T4" fmla="*/ 14 w 1207"/>
                <a:gd name="T5" fmla="*/ 59 h 119"/>
                <a:gd name="T6" fmla="*/ 92 w 1207"/>
                <a:gd name="T7" fmla="*/ 2 h 119"/>
                <a:gd name="T8" fmla="*/ 62 w 1207"/>
                <a:gd name="T9" fmla="*/ 72 h 119"/>
                <a:gd name="T10" fmla="*/ 76 w 1207"/>
                <a:gd name="T11" fmla="*/ 117 h 119"/>
                <a:gd name="T12" fmla="*/ 14 w 1207"/>
                <a:gd name="T13" fmla="*/ 77 h 119"/>
                <a:gd name="T14" fmla="*/ 169 w 1207"/>
                <a:gd name="T15" fmla="*/ 119 h 119"/>
                <a:gd name="T16" fmla="*/ 169 w 1207"/>
                <a:gd name="T17" fmla="*/ 0 h 119"/>
                <a:gd name="T18" fmla="*/ 212 w 1207"/>
                <a:gd name="T19" fmla="*/ 59 h 119"/>
                <a:gd name="T20" fmla="*/ 126 w 1207"/>
                <a:gd name="T21" fmla="*/ 59 h 119"/>
                <a:gd name="T22" fmla="*/ 212 w 1207"/>
                <a:gd name="T23" fmla="*/ 59 h 119"/>
                <a:gd name="T24" fmla="*/ 340 w 1207"/>
                <a:gd name="T25" fmla="*/ 117 h 119"/>
                <a:gd name="T26" fmla="*/ 279 w 1207"/>
                <a:gd name="T27" fmla="*/ 117 h 119"/>
                <a:gd name="T28" fmla="*/ 264 w 1207"/>
                <a:gd name="T29" fmla="*/ 2 h 119"/>
                <a:gd name="T30" fmla="*/ 342 w 1207"/>
                <a:gd name="T31" fmla="*/ 96 h 119"/>
                <a:gd name="T32" fmla="*/ 356 w 1207"/>
                <a:gd name="T33" fmla="*/ 2 h 119"/>
                <a:gd name="T34" fmla="*/ 416 w 1207"/>
                <a:gd name="T35" fmla="*/ 117 h 119"/>
                <a:gd name="T36" fmla="*/ 402 w 1207"/>
                <a:gd name="T37" fmla="*/ 2 h 119"/>
                <a:gd name="T38" fmla="*/ 416 w 1207"/>
                <a:gd name="T39" fmla="*/ 117 h 119"/>
                <a:gd name="T40" fmla="*/ 537 w 1207"/>
                <a:gd name="T41" fmla="*/ 117 h 119"/>
                <a:gd name="T42" fmla="*/ 475 w 1207"/>
                <a:gd name="T43" fmla="*/ 117 h 119"/>
                <a:gd name="T44" fmla="*/ 461 w 1207"/>
                <a:gd name="T45" fmla="*/ 2 h 119"/>
                <a:gd name="T46" fmla="*/ 539 w 1207"/>
                <a:gd name="T47" fmla="*/ 96 h 119"/>
                <a:gd name="T48" fmla="*/ 553 w 1207"/>
                <a:gd name="T49" fmla="*/ 2 h 119"/>
                <a:gd name="T50" fmla="*/ 612 w 1207"/>
                <a:gd name="T51" fmla="*/ 77 h 119"/>
                <a:gd name="T52" fmla="*/ 598 w 1207"/>
                <a:gd name="T53" fmla="*/ 117 h 119"/>
                <a:gd name="T54" fmla="*/ 612 w 1207"/>
                <a:gd name="T55" fmla="*/ 2 h 119"/>
                <a:gd name="T56" fmla="*/ 670 w 1207"/>
                <a:gd name="T57" fmla="*/ 2 h 119"/>
                <a:gd name="T58" fmla="*/ 642 w 1207"/>
                <a:gd name="T59" fmla="*/ 48 h 119"/>
                <a:gd name="T60" fmla="*/ 674 w 1207"/>
                <a:gd name="T61" fmla="*/ 117 h 119"/>
                <a:gd name="T62" fmla="*/ 612 w 1207"/>
                <a:gd name="T63" fmla="*/ 77 h 119"/>
                <a:gd name="T64" fmla="*/ 723 w 1207"/>
                <a:gd name="T65" fmla="*/ 117 h 119"/>
                <a:gd name="T66" fmla="*/ 737 w 1207"/>
                <a:gd name="T67" fmla="*/ 2 h 119"/>
                <a:gd name="T68" fmla="*/ 796 w 1207"/>
                <a:gd name="T69" fmla="*/ 104 h 119"/>
                <a:gd name="T70" fmla="*/ 847 w 1207"/>
                <a:gd name="T71" fmla="*/ 117 h 119"/>
                <a:gd name="T72" fmla="*/ 833 w 1207"/>
                <a:gd name="T73" fmla="*/ 2 h 119"/>
                <a:gd name="T74" fmla="*/ 847 w 1207"/>
                <a:gd name="T75" fmla="*/ 117 h 119"/>
                <a:gd name="T76" fmla="*/ 880 w 1207"/>
                <a:gd name="T77" fmla="*/ 81 h 119"/>
                <a:gd name="T78" fmla="*/ 918 w 1207"/>
                <a:gd name="T79" fmla="*/ 106 h 119"/>
                <a:gd name="T80" fmla="*/ 943 w 1207"/>
                <a:gd name="T81" fmla="*/ 2 h 119"/>
                <a:gd name="T82" fmla="*/ 957 w 1207"/>
                <a:gd name="T83" fmla="*/ 78 h 119"/>
                <a:gd name="T84" fmla="*/ 1013 w 1207"/>
                <a:gd name="T85" fmla="*/ 77 h 119"/>
                <a:gd name="T86" fmla="*/ 999 w 1207"/>
                <a:gd name="T87" fmla="*/ 117 h 119"/>
                <a:gd name="T88" fmla="*/ 1013 w 1207"/>
                <a:gd name="T89" fmla="*/ 2 h 119"/>
                <a:gd name="T90" fmla="*/ 1071 w 1207"/>
                <a:gd name="T91" fmla="*/ 2 h 119"/>
                <a:gd name="T92" fmla="*/ 1043 w 1207"/>
                <a:gd name="T93" fmla="*/ 48 h 119"/>
                <a:gd name="T94" fmla="*/ 1075 w 1207"/>
                <a:gd name="T95" fmla="*/ 117 h 119"/>
                <a:gd name="T96" fmla="*/ 1013 w 1207"/>
                <a:gd name="T97" fmla="*/ 77 h 119"/>
                <a:gd name="T98" fmla="*/ 1207 w 1207"/>
                <a:gd name="T99" fmla="*/ 16 h 119"/>
                <a:gd name="T100" fmla="*/ 1139 w 1207"/>
                <a:gd name="T101" fmla="*/ 51 h 119"/>
                <a:gd name="T102" fmla="*/ 1200 w 1207"/>
                <a:gd name="T103" fmla="*/ 64 h 119"/>
                <a:gd name="T104" fmla="*/ 1139 w 1207"/>
                <a:gd name="T105" fmla="*/ 104 h 119"/>
                <a:gd name="T106" fmla="*/ 1207 w 1207"/>
                <a:gd name="T107" fmla="*/ 117 h 119"/>
                <a:gd name="T108" fmla="*/ 1125 w 1207"/>
                <a:gd name="T109" fmla="*/ 2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207" h="119">
                  <a:moveTo>
                    <a:pt x="14" y="77"/>
                  </a:moveTo>
                  <a:cubicBezTo>
                    <a:pt x="14" y="117"/>
                    <a:pt x="14" y="117"/>
                    <a:pt x="14" y="117"/>
                  </a:cubicBezTo>
                  <a:cubicBezTo>
                    <a:pt x="0" y="117"/>
                    <a:pt x="0" y="117"/>
                    <a:pt x="0" y="117"/>
                  </a:cubicBezTo>
                  <a:cubicBezTo>
                    <a:pt x="0" y="2"/>
                    <a:pt x="0" y="2"/>
                    <a:pt x="0" y="2"/>
                  </a:cubicBezTo>
                  <a:cubicBezTo>
                    <a:pt x="14" y="2"/>
                    <a:pt x="14" y="2"/>
                    <a:pt x="14" y="2"/>
                  </a:cubicBezTo>
                  <a:cubicBezTo>
                    <a:pt x="14" y="59"/>
                    <a:pt x="14" y="59"/>
                    <a:pt x="14" y="59"/>
                  </a:cubicBezTo>
                  <a:cubicBezTo>
                    <a:pt x="72" y="2"/>
                    <a:pt x="72" y="2"/>
                    <a:pt x="72" y="2"/>
                  </a:cubicBezTo>
                  <a:cubicBezTo>
                    <a:pt x="92" y="2"/>
                    <a:pt x="92" y="2"/>
                    <a:pt x="92" y="2"/>
                  </a:cubicBezTo>
                  <a:cubicBezTo>
                    <a:pt x="44" y="48"/>
                    <a:pt x="44" y="48"/>
                    <a:pt x="44" y="48"/>
                  </a:cubicBezTo>
                  <a:cubicBezTo>
                    <a:pt x="62" y="72"/>
                    <a:pt x="62" y="72"/>
                    <a:pt x="62" y="72"/>
                  </a:cubicBezTo>
                  <a:cubicBezTo>
                    <a:pt x="94" y="117"/>
                    <a:pt x="94" y="117"/>
                    <a:pt x="94" y="117"/>
                  </a:cubicBezTo>
                  <a:cubicBezTo>
                    <a:pt x="76" y="117"/>
                    <a:pt x="76" y="117"/>
                    <a:pt x="76" y="117"/>
                  </a:cubicBezTo>
                  <a:cubicBezTo>
                    <a:pt x="34" y="58"/>
                    <a:pt x="34" y="58"/>
                    <a:pt x="34" y="58"/>
                  </a:cubicBezTo>
                  <a:lnTo>
                    <a:pt x="14" y="77"/>
                  </a:lnTo>
                  <a:close/>
                  <a:moveTo>
                    <a:pt x="226" y="59"/>
                  </a:moveTo>
                  <a:cubicBezTo>
                    <a:pt x="226" y="93"/>
                    <a:pt x="201" y="119"/>
                    <a:pt x="169" y="119"/>
                  </a:cubicBezTo>
                  <a:cubicBezTo>
                    <a:pt x="138" y="119"/>
                    <a:pt x="113" y="93"/>
                    <a:pt x="113" y="59"/>
                  </a:cubicBezTo>
                  <a:cubicBezTo>
                    <a:pt x="113" y="26"/>
                    <a:pt x="138" y="0"/>
                    <a:pt x="169" y="0"/>
                  </a:cubicBezTo>
                  <a:cubicBezTo>
                    <a:pt x="201" y="0"/>
                    <a:pt x="226" y="25"/>
                    <a:pt x="226" y="59"/>
                  </a:cubicBezTo>
                  <a:close/>
                  <a:moveTo>
                    <a:pt x="212" y="59"/>
                  </a:moveTo>
                  <a:cubicBezTo>
                    <a:pt x="212" y="33"/>
                    <a:pt x="194" y="13"/>
                    <a:pt x="169" y="13"/>
                  </a:cubicBezTo>
                  <a:cubicBezTo>
                    <a:pt x="146" y="13"/>
                    <a:pt x="126" y="33"/>
                    <a:pt x="126" y="59"/>
                  </a:cubicBezTo>
                  <a:cubicBezTo>
                    <a:pt x="126" y="85"/>
                    <a:pt x="146" y="106"/>
                    <a:pt x="169" y="106"/>
                  </a:cubicBezTo>
                  <a:cubicBezTo>
                    <a:pt x="193" y="106"/>
                    <a:pt x="212" y="85"/>
                    <a:pt x="212" y="59"/>
                  </a:cubicBezTo>
                  <a:close/>
                  <a:moveTo>
                    <a:pt x="356" y="117"/>
                  </a:moveTo>
                  <a:cubicBezTo>
                    <a:pt x="340" y="117"/>
                    <a:pt x="340" y="117"/>
                    <a:pt x="340" y="117"/>
                  </a:cubicBezTo>
                  <a:cubicBezTo>
                    <a:pt x="279" y="24"/>
                    <a:pt x="279" y="24"/>
                    <a:pt x="279" y="24"/>
                  </a:cubicBezTo>
                  <a:cubicBezTo>
                    <a:pt x="279" y="117"/>
                    <a:pt x="279" y="117"/>
                    <a:pt x="279" y="117"/>
                  </a:cubicBezTo>
                  <a:cubicBezTo>
                    <a:pt x="264" y="117"/>
                    <a:pt x="264" y="117"/>
                    <a:pt x="264" y="117"/>
                  </a:cubicBezTo>
                  <a:cubicBezTo>
                    <a:pt x="264" y="2"/>
                    <a:pt x="264" y="2"/>
                    <a:pt x="264" y="2"/>
                  </a:cubicBezTo>
                  <a:cubicBezTo>
                    <a:pt x="280" y="2"/>
                    <a:pt x="280" y="2"/>
                    <a:pt x="280" y="2"/>
                  </a:cubicBezTo>
                  <a:cubicBezTo>
                    <a:pt x="342" y="96"/>
                    <a:pt x="342" y="96"/>
                    <a:pt x="342" y="96"/>
                  </a:cubicBezTo>
                  <a:cubicBezTo>
                    <a:pt x="342" y="2"/>
                    <a:pt x="342" y="2"/>
                    <a:pt x="342" y="2"/>
                  </a:cubicBezTo>
                  <a:cubicBezTo>
                    <a:pt x="356" y="2"/>
                    <a:pt x="356" y="2"/>
                    <a:pt x="356" y="2"/>
                  </a:cubicBezTo>
                  <a:lnTo>
                    <a:pt x="356" y="117"/>
                  </a:lnTo>
                  <a:close/>
                  <a:moveTo>
                    <a:pt x="416" y="117"/>
                  </a:moveTo>
                  <a:cubicBezTo>
                    <a:pt x="402" y="117"/>
                    <a:pt x="402" y="117"/>
                    <a:pt x="402" y="117"/>
                  </a:cubicBezTo>
                  <a:cubicBezTo>
                    <a:pt x="402" y="2"/>
                    <a:pt x="402" y="2"/>
                    <a:pt x="402" y="2"/>
                  </a:cubicBezTo>
                  <a:cubicBezTo>
                    <a:pt x="416" y="2"/>
                    <a:pt x="416" y="2"/>
                    <a:pt x="416" y="2"/>
                  </a:cubicBezTo>
                  <a:lnTo>
                    <a:pt x="416" y="117"/>
                  </a:lnTo>
                  <a:close/>
                  <a:moveTo>
                    <a:pt x="553" y="117"/>
                  </a:moveTo>
                  <a:cubicBezTo>
                    <a:pt x="537" y="117"/>
                    <a:pt x="537" y="117"/>
                    <a:pt x="537" y="117"/>
                  </a:cubicBezTo>
                  <a:cubicBezTo>
                    <a:pt x="475" y="24"/>
                    <a:pt x="475" y="24"/>
                    <a:pt x="475" y="24"/>
                  </a:cubicBezTo>
                  <a:cubicBezTo>
                    <a:pt x="475" y="117"/>
                    <a:pt x="475" y="117"/>
                    <a:pt x="475" y="117"/>
                  </a:cubicBezTo>
                  <a:cubicBezTo>
                    <a:pt x="461" y="117"/>
                    <a:pt x="461" y="117"/>
                    <a:pt x="461" y="117"/>
                  </a:cubicBezTo>
                  <a:cubicBezTo>
                    <a:pt x="461" y="2"/>
                    <a:pt x="461" y="2"/>
                    <a:pt x="461" y="2"/>
                  </a:cubicBezTo>
                  <a:cubicBezTo>
                    <a:pt x="477" y="2"/>
                    <a:pt x="477" y="2"/>
                    <a:pt x="477" y="2"/>
                  </a:cubicBezTo>
                  <a:cubicBezTo>
                    <a:pt x="539" y="96"/>
                    <a:pt x="539" y="96"/>
                    <a:pt x="539" y="96"/>
                  </a:cubicBezTo>
                  <a:cubicBezTo>
                    <a:pt x="539" y="2"/>
                    <a:pt x="539" y="2"/>
                    <a:pt x="539" y="2"/>
                  </a:cubicBezTo>
                  <a:cubicBezTo>
                    <a:pt x="553" y="2"/>
                    <a:pt x="553" y="2"/>
                    <a:pt x="553" y="2"/>
                  </a:cubicBezTo>
                  <a:lnTo>
                    <a:pt x="553" y="117"/>
                  </a:lnTo>
                  <a:close/>
                  <a:moveTo>
                    <a:pt x="612" y="77"/>
                  </a:moveTo>
                  <a:cubicBezTo>
                    <a:pt x="612" y="117"/>
                    <a:pt x="612" y="117"/>
                    <a:pt x="612" y="117"/>
                  </a:cubicBezTo>
                  <a:cubicBezTo>
                    <a:pt x="598" y="117"/>
                    <a:pt x="598" y="117"/>
                    <a:pt x="598" y="117"/>
                  </a:cubicBezTo>
                  <a:cubicBezTo>
                    <a:pt x="598" y="2"/>
                    <a:pt x="598" y="2"/>
                    <a:pt x="598" y="2"/>
                  </a:cubicBezTo>
                  <a:cubicBezTo>
                    <a:pt x="612" y="2"/>
                    <a:pt x="612" y="2"/>
                    <a:pt x="612" y="2"/>
                  </a:cubicBezTo>
                  <a:cubicBezTo>
                    <a:pt x="612" y="59"/>
                    <a:pt x="612" y="59"/>
                    <a:pt x="612" y="59"/>
                  </a:cubicBezTo>
                  <a:cubicBezTo>
                    <a:pt x="670" y="2"/>
                    <a:pt x="670" y="2"/>
                    <a:pt x="670" y="2"/>
                  </a:cubicBezTo>
                  <a:cubicBezTo>
                    <a:pt x="689" y="2"/>
                    <a:pt x="689" y="2"/>
                    <a:pt x="689" y="2"/>
                  </a:cubicBezTo>
                  <a:cubicBezTo>
                    <a:pt x="642" y="48"/>
                    <a:pt x="642" y="48"/>
                    <a:pt x="642" y="48"/>
                  </a:cubicBezTo>
                  <a:cubicBezTo>
                    <a:pt x="691" y="117"/>
                    <a:pt x="691" y="117"/>
                    <a:pt x="691" y="117"/>
                  </a:cubicBezTo>
                  <a:cubicBezTo>
                    <a:pt x="674" y="117"/>
                    <a:pt x="674" y="117"/>
                    <a:pt x="674" y="117"/>
                  </a:cubicBezTo>
                  <a:cubicBezTo>
                    <a:pt x="632" y="58"/>
                    <a:pt x="632" y="58"/>
                    <a:pt x="632" y="58"/>
                  </a:cubicBezTo>
                  <a:lnTo>
                    <a:pt x="612" y="77"/>
                  </a:lnTo>
                  <a:close/>
                  <a:moveTo>
                    <a:pt x="796" y="117"/>
                  </a:moveTo>
                  <a:cubicBezTo>
                    <a:pt x="723" y="117"/>
                    <a:pt x="723" y="117"/>
                    <a:pt x="723" y="117"/>
                  </a:cubicBezTo>
                  <a:cubicBezTo>
                    <a:pt x="723" y="2"/>
                    <a:pt x="723" y="2"/>
                    <a:pt x="723" y="2"/>
                  </a:cubicBezTo>
                  <a:cubicBezTo>
                    <a:pt x="737" y="2"/>
                    <a:pt x="737" y="2"/>
                    <a:pt x="737" y="2"/>
                  </a:cubicBezTo>
                  <a:cubicBezTo>
                    <a:pt x="737" y="104"/>
                    <a:pt x="737" y="104"/>
                    <a:pt x="737" y="104"/>
                  </a:cubicBezTo>
                  <a:cubicBezTo>
                    <a:pt x="796" y="104"/>
                    <a:pt x="796" y="104"/>
                    <a:pt x="796" y="104"/>
                  </a:cubicBezTo>
                  <a:lnTo>
                    <a:pt x="796" y="117"/>
                  </a:lnTo>
                  <a:close/>
                  <a:moveTo>
                    <a:pt x="847" y="117"/>
                  </a:moveTo>
                  <a:cubicBezTo>
                    <a:pt x="833" y="117"/>
                    <a:pt x="833" y="117"/>
                    <a:pt x="833" y="117"/>
                  </a:cubicBezTo>
                  <a:cubicBezTo>
                    <a:pt x="833" y="2"/>
                    <a:pt x="833" y="2"/>
                    <a:pt x="833" y="2"/>
                  </a:cubicBezTo>
                  <a:cubicBezTo>
                    <a:pt x="847" y="2"/>
                    <a:pt x="847" y="2"/>
                    <a:pt x="847" y="2"/>
                  </a:cubicBezTo>
                  <a:lnTo>
                    <a:pt x="847" y="117"/>
                  </a:lnTo>
                  <a:close/>
                  <a:moveTo>
                    <a:pt x="918" y="119"/>
                  </a:moveTo>
                  <a:cubicBezTo>
                    <a:pt x="896" y="119"/>
                    <a:pt x="880" y="102"/>
                    <a:pt x="880" y="81"/>
                  </a:cubicBezTo>
                  <a:cubicBezTo>
                    <a:pt x="894" y="81"/>
                    <a:pt x="894" y="81"/>
                    <a:pt x="894" y="81"/>
                  </a:cubicBezTo>
                  <a:cubicBezTo>
                    <a:pt x="894" y="94"/>
                    <a:pt x="903" y="106"/>
                    <a:pt x="918" y="106"/>
                  </a:cubicBezTo>
                  <a:cubicBezTo>
                    <a:pt x="935" y="106"/>
                    <a:pt x="943" y="95"/>
                    <a:pt x="943" y="78"/>
                  </a:cubicBezTo>
                  <a:cubicBezTo>
                    <a:pt x="943" y="2"/>
                    <a:pt x="943" y="2"/>
                    <a:pt x="943" y="2"/>
                  </a:cubicBezTo>
                  <a:cubicBezTo>
                    <a:pt x="957" y="2"/>
                    <a:pt x="957" y="2"/>
                    <a:pt x="957" y="2"/>
                  </a:cubicBezTo>
                  <a:cubicBezTo>
                    <a:pt x="957" y="78"/>
                    <a:pt x="957" y="78"/>
                    <a:pt x="957" y="78"/>
                  </a:cubicBezTo>
                  <a:cubicBezTo>
                    <a:pt x="957" y="102"/>
                    <a:pt x="943" y="119"/>
                    <a:pt x="918" y="119"/>
                  </a:cubicBezTo>
                  <a:close/>
                  <a:moveTo>
                    <a:pt x="1013" y="77"/>
                  </a:moveTo>
                  <a:cubicBezTo>
                    <a:pt x="1013" y="117"/>
                    <a:pt x="1013" y="117"/>
                    <a:pt x="1013" y="117"/>
                  </a:cubicBezTo>
                  <a:cubicBezTo>
                    <a:pt x="999" y="117"/>
                    <a:pt x="999" y="117"/>
                    <a:pt x="999" y="117"/>
                  </a:cubicBezTo>
                  <a:cubicBezTo>
                    <a:pt x="999" y="2"/>
                    <a:pt x="999" y="2"/>
                    <a:pt x="999" y="2"/>
                  </a:cubicBezTo>
                  <a:cubicBezTo>
                    <a:pt x="1013" y="2"/>
                    <a:pt x="1013" y="2"/>
                    <a:pt x="1013" y="2"/>
                  </a:cubicBezTo>
                  <a:cubicBezTo>
                    <a:pt x="1013" y="59"/>
                    <a:pt x="1013" y="59"/>
                    <a:pt x="1013" y="59"/>
                  </a:cubicBezTo>
                  <a:cubicBezTo>
                    <a:pt x="1071" y="2"/>
                    <a:pt x="1071" y="2"/>
                    <a:pt x="1071" y="2"/>
                  </a:cubicBezTo>
                  <a:cubicBezTo>
                    <a:pt x="1091" y="2"/>
                    <a:pt x="1091" y="2"/>
                    <a:pt x="1091" y="2"/>
                  </a:cubicBezTo>
                  <a:cubicBezTo>
                    <a:pt x="1043" y="48"/>
                    <a:pt x="1043" y="48"/>
                    <a:pt x="1043" y="48"/>
                  </a:cubicBezTo>
                  <a:cubicBezTo>
                    <a:pt x="1093" y="117"/>
                    <a:pt x="1093" y="117"/>
                    <a:pt x="1093" y="117"/>
                  </a:cubicBezTo>
                  <a:cubicBezTo>
                    <a:pt x="1075" y="117"/>
                    <a:pt x="1075" y="117"/>
                    <a:pt x="1075" y="117"/>
                  </a:cubicBezTo>
                  <a:cubicBezTo>
                    <a:pt x="1033" y="58"/>
                    <a:pt x="1033" y="58"/>
                    <a:pt x="1033" y="58"/>
                  </a:cubicBezTo>
                  <a:lnTo>
                    <a:pt x="1013" y="77"/>
                  </a:lnTo>
                  <a:close/>
                  <a:moveTo>
                    <a:pt x="1207" y="2"/>
                  </a:moveTo>
                  <a:cubicBezTo>
                    <a:pt x="1207" y="16"/>
                    <a:pt x="1207" y="16"/>
                    <a:pt x="1207" y="16"/>
                  </a:cubicBezTo>
                  <a:cubicBezTo>
                    <a:pt x="1139" y="16"/>
                    <a:pt x="1139" y="16"/>
                    <a:pt x="1139" y="16"/>
                  </a:cubicBezTo>
                  <a:cubicBezTo>
                    <a:pt x="1139" y="51"/>
                    <a:pt x="1139" y="51"/>
                    <a:pt x="1139" y="51"/>
                  </a:cubicBezTo>
                  <a:cubicBezTo>
                    <a:pt x="1200" y="51"/>
                    <a:pt x="1200" y="51"/>
                    <a:pt x="1200" y="51"/>
                  </a:cubicBezTo>
                  <a:cubicBezTo>
                    <a:pt x="1200" y="64"/>
                    <a:pt x="1200" y="64"/>
                    <a:pt x="1200" y="64"/>
                  </a:cubicBezTo>
                  <a:cubicBezTo>
                    <a:pt x="1139" y="64"/>
                    <a:pt x="1139" y="64"/>
                    <a:pt x="1139" y="64"/>
                  </a:cubicBezTo>
                  <a:cubicBezTo>
                    <a:pt x="1139" y="104"/>
                    <a:pt x="1139" y="104"/>
                    <a:pt x="1139" y="104"/>
                  </a:cubicBezTo>
                  <a:cubicBezTo>
                    <a:pt x="1207" y="104"/>
                    <a:pt x="1207" y="104"/>
                    <a:pt x="1207" y="104"/>
                  </a:cubicBezTo>
                  <a:cubicBezTo>
                    <a:pt x="1207" y="117"/>
                    <a:pt x="1207" y="117"/>
                    <a:pt x="1207" y="117"/>
                  </a:cubicBezTo>
                  <a:cubicBezTo>
                    <a:pt x="1125" y="117"/>
                    <a:pt x="1125" y="117"/>
                    <a:pt x="1125" y="117"/>
                  </a:cubicBezTo>
                  <a:cubicBezTo>
                    <a:pt x="1125" y="2"/>
                    <a:pt x="1125" y="2"/>
                    <a:pt x="1125" y="2"/>
                  </a:cubicBezTo>
                  <a:lnTo>
                    <a:pt x="1207" y="2"/>
                  </a:lnTo>
                  <a:close/>
                </a:path>
              </a:pathLst>
            </a:custGeom>
            <a:solidFill>
              <a:srgbClr val="1F1D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dirty="0"/>
            </a:p>
          </p:txBody>
        </p:sp>
      </p:grpSp>
      <p:sp>
        <p:nvSpPr>
          <p:cNvPr id="42" name="Tijdelijke aanduiding voor afbeelding 41">
            <a:extLst>
              <a:ext uri="{FF2B5EF4-FFF2-40B4-BE49-F238E27FC236}">
                <a16:creationId xmlns:a16="http://schemas.microsoft.com/office/drawing/2014/main" id="{E5F992DA-50BA-44FB-A0A8-F7F462A6818B}"/>
              </a:ext>
            </a:extLst>
          </p:cNvPr>
          <p:cNvSpPr>
            <a:spLocks noGrp="1" noSelect="1"/>
          </p:cNvSpPr>
          <p:nvPr>
            <p:ph type="pic" idx="19" hasCustomPrompt="1"/>
          </p:nvPr>
        </p:nvSpPr>
        <p:spPr bwMode="gray">
          <a:xfrm>
            <a:off x="7660867" y="3"/>
            <a:ext cx="4529155" cy="6857997"/>
          </a:xfrm>
          <a:custGeom>
            <a:avLst/>
            <a:gdLst>
              <a:gd name="connsiteX0" fmla="*/ 3958901 w 4530334"/>
              <a:gd name="connsiteY0" fmla="*/ 6436478 h 6857997"/>
              <a:gd name="connsiteX1" fmla="*/ 3974776 w 4530334"/>
              <a:gd name="connsiteY1" fmla="*/ 6480929 h 6857997"/>
              <a:gd name="connsiteX2" fmla="*/ 3943026 w 4530334"/>
              <a:gd name="connsiteY2" fmla="*/ 6480929 h 6857997"/>
              <a:gd name="connsiteX3" fmla="*/ 3609650 w 4530334"/>
              <a:gd name="connsiteY3" fmla="*/ 6433303 h 6857997"/>
              <a:gd name="connsiteX4" fmla="*/ 3640694 w 4530334"/>
              <a:gd name="connsiteY4" fmla="*/ 6433303 h 6857997"/>
              <a:gd name="connsiteX5" fmla="*/ 3660450 w 4530334"/>
              <a:gd name="connsiteY5" fmla="*/ 6452354 h 6857997"/>
              <a:gd name="connsiteX6" fmla="*/ 3641322 w 4530334"/>
              <a:gd name="connsiteY6" fmla="*/ 6471404 h 6857997"/>
              <a:gd name="connsiteX7" fmla="*/ 3609650 w 4530334"/>
              <a:gd name="connsiteY7" fmla="*/ 6471404 h 6857997"/>
              <a:gd name="connsiteX8" fmla="*/ 3609650 w 4530334"/>
              <a:gd name="connsiteY8" fmla="*/ 6433303 h 6857997"/>
              <a:gd name="connsiteX9" fmla="*/ 4100189 w 4530334"/>
              <a:gd name="connsiteY9" fmla="*/ 6422190 h 6857997"/>
              <a:gd name="connsiteX10" fmla="*/ 4100189 w 4530334"/>
              <a:gd name="connsiteY10" fmla="*/ 6522205 h 6857997"/>
              <a:gd name="connsiteX11" fmla="*/ 4162102 w 4530334"/>
              <a:gd name="connsiteY11" fmla="*/ 6522205 h 6857997"/>
              <a:gd name="connsiteX12" fmla="*/ 4162102 w 4530334"/>
              <a:gd name="connsiteY12" fmla="*/ 6509505 h 6857997"/>
              <a:gd name="connsiteX13" fmla="*/ 4111302 w 4530334"/>
              <a:gd name="connsiteY13" fmla="*/ 6509505 h 6857997"/>
              <a:gd name="connsiteX14" fmla="*/ 4111302 w 4530334"/>
              <a:gd name="connsiteY14" fmla="*/ 6422190 h 6857997"/>
              <a:gd name="connsiteX15" fmla="*/ 4039864 w 4530334"/>
              <a:gd name="connsiteY15" fmla="*/ 6422190 h 6857997"/>
              <a:gd name="connsiteX16" fmla="*/ 4039864 w 4530334"/>
              <a:gd name="connsiteY16" fmla="*/ 6522205 h 6857997"/>
              <a:gd name="connsiteX17" fmla="*/ 4050977 w 4530334"/>
              <a:gd name="connsiteY17" fmla="*/ 6522205 h 6857997"/>
              <a:gd name="connsiteX18" fmla="*/ 4050977 w 4530334"/>
              <a:gd name="connsiteY18" fmla="*/ 6422190 h 6857997"/>
              <a:gd name="connsiteX19" fmla="*/ 3952551 w 4530334"/>
              <a:gd name="connsiteY19" fmla="*/ 6422190 h 6857997"/>
              <a:gd name="connsiteX20" fmla="*/ 3914451 w 4530334"/>
              <a:gd name="connsiteY20" fmla="*/ 6522205 h 6857997"/>
              <a:gd name="connsiteX21" fmla="*/ 3927151 w 4530334"/>
              <a:gd name="connsiteY21" fmla="*/ 6522205 h 6857997"/>
              <a:gd name="connsiteX22" fmla="*/ 3938264 w 4530334"/>
              <a:gd name="connsiteY22" fmla="*/ 6492042 h 6857997"/>
              <a:gd name="connsiteX23" fmla="*/ 3977951 w 4530334"/>
              <a:gd name="connsiteY23" fmla="*/ 6492042 h 6857997"/>
              <a:gd name="connsiteX24" fmla="*/ 3989064 w 4530334"/>
              <a:gd name="connsiteY24" fmla="*/ 6522205 h 6857997"/>
              <a:gd name="connsiteX25" fmla="*/ 4001764 w 4530334"/>
              <a:gd name="connsiteY25" fmla="*/ 6522205 h 6857997"/>
              <a:gd name="connsiteX26" fmla="*/ 3965251 w 4530334"/>
              <a:gd name="connsiteY26" fmla="*/ 6422190 h 6857997"/>
              <a:gd name="connsiteX27" fmla="*/ 3820788 w 4530334"/>
              <a:gd name="connsiteY27" fmla="*/ 6422190 h 6857997"/>
              <a:gd name="connsiteX28" fmla="*/ 3820788 w 4530334"/>
              <a:gd name="connsiteY28" fmla="*/ 6433303 h 6857997"/>
              <a:gd name="connsiteX29" fmla="*/ 3852538 w 4530334"/>
              <a:gd name="connsiteY29" fmla="*/ 6433303 h 6857997"/>
              <a:gd name="connsiteX30" fmla="*/ 3852538 w 4530334"/>
              <a:gd name="connsiteY30" fmla="*/ 6522205 h 6857997"/>
              <a:gd name="connsiteX31" fmla="*/ 3865238 w 4530334"/>
              <a:gd name="connsiteY31" fmla="*/ 6522205 h 6857997"/>
              <a:gd name="connsiteX32" fmla="*/ 3865238 w 4530334"/>
              <a:gd name="connsiteY32" fmla="*/ 6433303 h 6857997"/>
              <a:gd name="connsiteX33" fmla="*/ 3895401 w 4530334"/>
              <a:gd name="connsiteY33" fmla="*/ 6433303 h 6857997"/>
              <a:gd name="connsiteX34" fmla="*/ 3895401 w 4530334"/>
              <a:gd name="connsiteY34" fmla="*/ 6422190 h 6857997"/>
              <a:gd name="connsiteX35" fmla="*/ 3716013 w 4530334"/>
              <a:gd name="connsiteY35" fmla="*/ 6422190 h 6857997"/>
              <a:gd name="connsiteX36" fmla="*/ 3716013 w 4530334"/>
              <a:gd name="connsiteY36" fmla="*/ 6522205 h 6857997"/>
              <a:gd name="connsiteX37" fmla="*/ 3787451 w 4530334"/>
              <a:gd name="connsiteY37" fmla="*/ 6522205 h 6857997"/>
              <a:gd name="connsiteX38" fmla="*/ 3787451 w 4530334"/>
              <a:gd name="connsiteY38" fmla="*/ 6509505 h 6857997"/>
              <a:gd name="connsiteX39" fmla="*/ 3728713 w 4530334"/>
              <a:gd name="connsiteY39" fmla="*/ 6509505 h 6857997"/>
              <a:gd name="connsiteX40" fmla="*/ 3728713 w 4530334"/>
              <a:gd name="connsiteY40" fmla="*/ 6476167 h 6857997"/>
              <a:gd name="connsiteX41" fmla="*/ 3781101 w 4530334"/>
              <a:gd name="connsiteY41" fmla="*/ 6476167 h 6857997"/>
              <a:gd name="connsiteX42" fmla="*/ 3781101 w 4530334"/>
              <a:gd name="connsiteY42" fmla="*/ 6463466 h 6857997"/>
              <a:gd name="connsiteX43" fmla="*/ 3728713 w 4530334"/>
              <a:gd name="connsiteY43" fmla="*/ 6463466 h 6857997"/>
              <a:gd name="connsiteX44" fmla="*/ 3728713 w 4530334"/>
              <a:gd name="connsiteY44" fmla="*/ 6433303 h 6857997"/>
              <a:gd name="connsiteX45" fmla="*/ 3787451 w 4530334"/>
              <a:gd name="connsiteY45" fmla="*/ 6433303 h 6857997"/>
              <a:gd name="connsiteX46" fmla="*/ 3787451 w 4530334"/>
              <a:gd name="connsiteY46" fmla="*/ 6422190 h 6857997"/>
              <a:gd name="connsiteX47" fmla="*/ 3596950 w 4530334"/>
              <a:gd name="connsiteY47" fmla="*/ 6422190 h 6857997"/>
              <a:gd name="connsiteX48" fmla="*/ 3596950 w 4530334"/>
              <a:gd name="connsiteY48" fmla="*/ 6522205 h 6857997"/>
              <a:gd name="connsiteX49" fmla="*/ 3609116 w 4530334"/>
              <a:gd name="connsiteY49" fmla="*/ 6522205 h 6857997"/>
              <a:gd name="connsiteX50" fmla="*/ 3609116 w 4530334"/>
              <a:gd name="connsiteY50" fmla="*/ 6482456 h 6857997"/>
              <a:gd name="connsiteX51" fmla="*/ 3641774 w 4530334"/>
              <a:gd name="connsiteY51" fmla="*/ 6482456 h 6857997"/>
              <a:gd name="connsiteX52" fmla="*/ 3658102 w 4530334"/>
              <a:gd name="connsiteY52" fmla="*/ 6497522 h 6857997"/>
              <a:gd name="connsiteX53" fmla="*/ 3658102 w 4530334"/>
              <a:gd name="connsiteY53" fmla="*/ 6511306 h 6857997"/>
              <a:gd name="connsiteX54" fmla="*/ 3660023 w 4530334"/>
              <a:gd name="connsiteY54" fmla="*/ 6522205 h 6857997"/>
              <a:gd name="connsiteX55" fmla="*/ 3672189 w 4530334"/>
              <a:gd name="connsiteY55" fmla="*/ 6522205 h 6857997"/>
              <a:gd name="connsiteX56" fmla="*/ 3670268 w 4530334"/>
              <a:gd name="connsiteY56" fmla="*/ 6510024 h 6857997"/>
              <a:gd name="connsiteX57" fmla="*/ 3670268 w 4530334"/>
              <a:gd name="connsiteY57" fmla="*/ 6497522 h 6857997"/>
              <a:gd name="connsiteX58" fmla="*/ 3659703 w 4530334"/>
              <a:gd name="connsiteY58" fmla="*/ 6476686 h 6857997"/>
              <a:gd name="connsiteX59" fmla="*/ 3673150 w 4530334"/>
              <a:gd name="connsiteY59" fmla="*/ 6452323 h 6857997"/>
              <a:gd name="connsiteX60" fmla="*/ 3640813 w 4530334"/>
              <a:gd name="connsiteY60" fmla="*/ 6422190 h 6857997"/>
              <a:gd name="connsiteX61" fmla="*/ 3596950 w 4530334"/>
              <a:gd name="connsiteY61" fmla="*/ 6422190 h 6857997"/>
              <a:gd name="connsiteX62" fmla="*/ 3471537 w 4530334"/>
              <a:gd name="connsiteY62" fmla="*/ 6422190 h 6857997"/>
              <a:gd name="connsiteX63" fmla="*/ 3471537 w 4530334"/>
              <a:gd name="connsiteY63" fmla="*/ 6522205 h 6857997"/>
              <a:gd name="connsiteX64" fmla="*/ 3482650 w 4530334"/>
              <a:gd name="connsiteY64" fmla="*/ 6522205 h 6857997"/>
              <a:gd name="connsiteX65" fmla="*/ 3482650 w 4530334"/>
              <a:gd name="connsiteY65" fmla="*/ 6441241 h 6857997"/>
              <a:gd name="connsiteX66" fmla="*/ 3536625 w 4530334"/>
              <a:gd name="connsiteY66" fmla="*/ 6522205 h 6857997"/>
              <a:gd name="connsiteX67" fmla="*/ 3549325 w 4530334"/>
              <a:gd name="connsiteY67" fmla="*/ 6522205 h 6857997"/>
              <a:gd name="connsiteX68" fmla="*/ 3549325 w 4530334"/>
              <a:gd name="connsiteY68" fmla="*/ 6422190 h 6857997"/>
              <a:gd name="connsiteX69" fmla="*/ 3538212 w 4530334"/>
              <a:gd name="connsiteY69" fmla="*/ 6422190 h 6857997"/>
              <a:gd name="connsiteX70" fmla="*/ 3538212 w 4530334"/>
              <a:gd name="connsiteY70" fmla="*/ 6503155 h 6857997"/>
              <a:gd name="connsiteX71" fmla="*/ 3484237 w 4530334"/>
              <a:gd name="connsiteY71" fmla="*/ 6422190 h 6857997"/>
              <a:gd name="connsiteX72" fmla="*/ 3411212 w 4530334"/>
              <a:gd name="connsiteY72" fmla="*/ 6422190 h 6857997"/>
              <a:gd name="connsiteX73" fmla="*/ 3411212 w 4530334"/>
              <a:gd name="connsiteY73" fmla="*/ 6522205 h 6857997"/>
              <a:gd name="connsiteX74" fmla="*/ 3423912 w 4530334"/>
              <a:gd name="connsiteY74" fmla="*/ 6522205 h 6857997"/>
              <a:gd name="connsiteX75" fmla="*/ 3423912 w 4530334"/>
              <a:gd name="connsiteY75" fmla="*/ 6422190 h 6857997"/>
              <a:gd name="connsiteX76" fmla="*/ 3647751 w 4530334"/>
              <a:gd name="connsiteY76" fmla="*/ 6327731 h 6857997"/>
              <a:gd name="connsiteX77" fmla="*/ 3662038 w 4530334"/>
              <a:gd name="connsiteY77" fmla="*/ 6342651 h 6857997"/>
              <a:gd name="connsiteX78" fmla="*/ 3647751 w 4530334"/>
              <a:gd name="connsiteY78" fmla="*/ 6357894 h 6857997"/>
              <a:gd name="connsiteX79" fmla="*/ 3633463 w 4530334"/>
              <a:gd name="connsiteY79" fmla="*/ 6342651 h 6857997"/>
              <a:gd name="connsiteX80" fmla="*/ 3647751 w 4530334"/>
              <a:gd name="connsiteY80" fmla="*/ 6327731 h 6857997"/>
              <a:gd name="connsiteX81" fmla="*/ 3950964 w 4530334"/>
              <a:gd name="connsiteY81" fmla="*/ 6325350 h 6857997"/>
              <a:gd name="connsiteX82" fmla="*/ 3950964 w 4530334"/>
              <a:gd name="connsiteY82" fmla="*/ 6361863 h 6857997"/>
              <a:gd name="connsiteX83" fmla="*/ 3977952 w 4530334"/>
              <a:gd name="connsiteY83" fmla="*/ 6361863 h 6857997"/>
              <a:gd name="connsiteX84" fmla="*/ 3977952 w 4530334"/>
              <a:gd name="connsiteY84" fmla="*/ 6357101 h 6857997"/>
              <a:gd name="connsiteX85" fmla="*/ 3955727 w 4530334"/>
              <a:gd name="connsiteY85" fmla="*/ 6357101 h 6857997"/>
              <a:gd name="connsiteX86" fmla="*/ 3955727 w 4530334"/>
              <a:gd name="connsiteY86" fmla="*/ 6344401 h 6857997"/>
              <a:gd name="connsiteX87" fmla="*/ 3974777 w 4530334"/>
              <a:gd name="connsiteY87" fmla="*/ 6344401 h 6857997"/>
              <a:gd name="connsiteX88" fmla="*/ 3974777 w 4530334"/>
              <a:gd name="connsiteY88" fmla="*/ 6341225 h 6857997"/>
              <a:gd name="connsiteX89" fmla="*/ 3955727 w 4530334"/>
              <a:gd name="connsiteY89" fmla="*/ 6341225 h 6857997"/>
              <a:gd name="connsiteX90" fmla="*/ 3955727 w 4530334"/>
              <a:gd name="connsiteY90" fmla="*/ 6330113 h 6857997"/>
              <a:gd name="connsiteX91" fmla="*/ 3977952 w 4530334"/>
              <a:gd name="connsiteY91" fmla="*/ 6330113 h 6857997"/>
              <a:gd name="connsiteX92" fmla="*/ 3977952 w 4530334"/>
              <a:gd name="connsiteY92" fmla="*/ 6325350 h 6857997"/>
              <a:gd name="connsiteX93" fmla="*/ 3911276 w 4530334"/>
              <a:gd name="connsiteY93" fmla="*/ 6325350 h 6857997"/>
              <a:gd name="connsiteX94" fmla="*/ 3911276 w 4530334"/>
              <a:gd name="connsiteY94" fmla="*/ 6361863 h 6857997"/>
              <a:gd name="connsiteX95" fmla="*/ 3916039 w 4530334"/>
              <a:gd name="connsiteY95" fmla="*/ 6361863 h 6857997"/>
              <a:gd name="connsiteX96" fmla="*/ 3916039 w 4530334"/>
              <a:gd name="connsiteY96" fmla="*/ 6349163 h 6857997"/>
              <a:gd name="connsiteX97" fmla="*/ 3922389 w 4530334"/>
              <a:gd name="connsiteY97" fmla="*/ 6342813 h 6857997"/>
              <a:gd name="connsiteX98" fmla="*/ 3935089 w 4530334"/>
              <a:gd name="connsiteY98" fmla="*/ 6361863 h 6857997"/>
              <a:gd name="connsiteX99" fmla="*/ 3941439 w 4530334"/>
              <a:gd name="connsiteY99" fmla="*/ 6361863 h 6857997"/>
              <a:gd name="connsiteX100" fmla="*/ 3925564 w 4530334"/>
              <a:gd name="connsiteY100" fmla="*/ 6339638 h 6857997"/>
              <a:gd name="connsiteX101" fmla="*/ 3939851 w 4530334"/>
              <a:gd name="connsiteY101" fmla="*/ 6325350 h 6857997"/>
              <a:gd name="connsiteX102" fmla="*/ 3933501 w 4530334"/>
              <a:gd name="connsiteY102" fmla="*/ 6325350 h 6857997"/>
              <a:gd name="connsiteX103" fmla="*/ 3916039 w 4530334"/>
              <a:gd name="connsiteY103" fmla="*/ 6342813 h 6857997"/>
              <a:gd name="connsiteX104" fmla="*/ 3916039 w 4530334"/>
              <a:gd name="connsiteY104" fmla="*/ 6325350 h 6857997"/>
              <a:gd name="connsiteX105" fmla="*/ 3893958 w 4530334"/>
              <a:gd name="connsiteY105" fmla="*/ 6325350 h 6857997"/>
              <a:gd name="connsiteX106" fmla="*/ 3893958 w 4530334"/>
              <a:gd name="connsiteY106" fmla="*/ 6349068 h 6857997"/>
              <a:gd name="connsiteX107" fmla="*/ 3885711 w 4530334"/>
              <a:gd name="connsiteY107" fmla="*/ 6357806 h 6857997"/>
              <a:gd name="connsiteX108" fmla="*/ 3877794 w 4530334"/>
              <a:gd name="connsiteY108" fmla="*/ 6350004 h 6857997"/>
              <a:gd name="connsiteX109" fmla="*/ 3873176 w 4530334"/>
              <a:gd name="connsiteY109" fmla="*/ 6350004 h 6857997"/>
              <a:gd name="connsiteX110" fmla="*/ 3885711 w 4530334"/>
              <a:gd name="connsiteY110" fmla="*/ 6361863 h 6857997"/>
              <a:gd name="connsiteX111" fmla="*/ 3898576 w 4530334"/>
              <a:gd name="connsiteY111" fmla="*/ 6349068 h 6857997"/>
              <a:gd name="connsiteX112" fmla="*/ 3898576 w 4530334"/>
              <a:gd name="connsiteY112" fmla="*/ 6325350 h 6857997"/>
              <a:gd name="connsiteX113" fmla="*/ 3893958 w 4530334"/>
              <a:gd name="connsiteY113" fmla="*/ 6325350 h 6857997"/>
              <a:gd name="connsiteX114" fmla="*/ 3858888 w 4530334"/>
              <a:gd name="connsiteY114" fmla="*/ 6325350 h 6857997"/>
              <a:gd name="connsiteX115" fmla="*/ 3858888 w 4530334"/>
              <a:gd name="connsiteY115" fmla="*/ 6361863 h 6857997"/>
              <a:gd name="connsiteX116" fmla="*/ 3863651 w 4530334"/>
              <a:gd name="connsiteY116" fmla="*/ 6361863 h 6857997"/>
              <a:gd name="connsiteX117" fmla="*/ 3863651 w 4530334"/>
              <a:gd name="connsiteY117" fmla="*/ 6325350 h 6857997"/>
              <a:gd name="connsiteX118" fmla="*/ 3823963 w 4530334"/>
              <a:gd name="connsiteY118" fmla="*/ 6325350 h 6857997"/>
              <a:gd name="connsiteX119" fmla="*/ 3823963 w 4530334"/>
              <a:gd name="connsiteY119" fmla="*/ 6361863 h 6857997"/>
              <a:gd name="connsiteX120" fmla="*/ 3846188 w 4530334"/>
              <a:gd name="connsiteY120" fmla="*/ 6361863 h 6857997"/>
              <a:gd name="connsiteX121" fmla="*/ 3846188 w 4530334"/>
              <a:gd name="connsiteY121" fmla="*/ 6357101 h 6857997"/>
              <a:gd name="connsiteX122" fmla="*/ 3828725 w 4530334"/>
              <a:gd name="connsiteY122" fmla="*/ 6357101 h 6857997"/>
              <a:gd name="connsiteX123" fmla="*/ 3828725 w 4530334"/>
              <a:gd name="connsiteY123" fmla="*/ 6325350 h 6857997"/>
              <a:gd name="connsiteX124" fmla="*/ 3784276 w 4530334"/>
              <a:gd name="connsiteY124" fmla="*/ 6325350 h 6857997"/>
              <a:gd name="connsiteX125" fmla="*/ 3784276 w 4530334"/>
              <a:gd name="connsiteY125" fmla="*/ 6361863 h 6857997"/>
              <a:gd name="connsiteX126" fmla="*/ 3789039 w 4530334"/>
              <a:gd name="connsiteY126" fmla="*/ 6361863 h 6857997"/>
              <a:gd name="connsiteX127" fmla="*/ 3789039 w 4530334"/>
              <a:gd name="connsiteY127" fmla="*/ 6349163 h 6857997"/>
              <a:gd name="connsiteX128" fmla="*/ 3795389 w 4530334"/>
              <a:gd name="connsiteY128" fmla="*/ 6342813 h 6857997"/>
              <a:gd name="connsiteX129" fmla="*/ 3808089 w 4530334"/>
              <a:gd name="connsiteY129" fmla="*/ 6361863 h 6857997"/>
              <a:gd name="connsiteX130" fmla="*/ 3812851 w 4530334"/>
              <a:gd name="connsiteY130" fmla="*/ 6361863 h 6857997"/>
              <a:gd name="connsiteX131" fmla="*/ 3798563 w 4530334"/>
              <a:gd name="connsiteY131" fmla="*/ 6339638 h 6857997"/>
              <a:gd name="connsiteX132" fmla="*/ 3812851 w 4530334"/>
              <a:gd name="connsiteY132" fmla="*/ 6325350 h 6857997"/>
              <a:gd name="connsiteX133" fmla="*/ 3806501 w 4530334"/>
              <a:gd name="connsiteY133" fmla="*/ 6325350 h 6857997"/>
              <a:gd name="connsiteX134" fmla="*/ 3789039 w 4530334"/>
              <a:gd name="connsiteY134" fmla="*/ 6342813 h 6857997"/>
              <a:gd name="connsiteX135" fmla="*/ 3789039 w 4530334"/>
              <a:gd name="connsiteY135" fmla="*/ 6325350 h 6857997"/>
              <a:gd name="connsiteX136" fmla="*/ 3739826 w 4530334"/>
              <a:gd name="connsiteY136" fmla="*/ 6325350 h 6857997"/>
              <a:gd name="connsiteX137" fmla="*/ 3739826 w 4530334"/>
              <a:gd name="connsiteY137" fmla="*/ 6361863 h 6857997"/>
              <a:gd name="connsiteX138" fmla="*/ 3744589 w 4530334"/>
              <a:gd name="connsiteY138" fmla="*/ 6361863 h 6857997"/>
              <a:gd name="connsiteX139" fmla="*/ 3744589 w 4530334"/>
              <a:gd name="connsiteY139" fmla="*/ 6331700 h 6857997"/>
              <a:gd name="connsiteX140" fmla="*/ 3765226 w 4530334"/>
              <a:gd name="connsiteY140" fmla="*/ 6361863 h 6857997"/>
              <a:gd name="connsiteX141" fmla="*/ 3769989 w 4530334"/>
              <a:gd name="connsiteY141" fmla="*/ 6361863 h 6857997"/>
              <a:gd name="connsiteX142" fmla="*/ 3769989 w 4530334"/>
              <a:gd name="connsiteY142" fmla="*/ 6325350 h 6857997"/>
              <a:gd name="connsiteX143" fmla="*/ 3765226 w 4530334"/>
              <a:gd name="connsiteY143" fmla="*/ 6325350 h 6857997"/>
              <a:gd name="connsiteX144" fmla="*/ 3765226 w 4530334"/>
              <a:gd name="connsiteY144" fmla="*/ 6355513 h 6857997"/>
              <a:gd name="connsiteX145" fmla="*/ 3746176 w 4530334"/>
              <a:gd name="connsiteY145" fmla="*/ 6325350 h 6857997"/>
              <a:gd name="connsiteX146" fmla="*/ 3722363 w 4530334"/>
              <a:gd name="connsiteY146" fmla="*/ 6325350 h 6857997"/>
              <a:gd name="connsiteX147" fmla="*/ 3722363 w 4530334"/>
              <a:gd name="connsiteY147" fmla="*/ 6361863 h 6857997"/>
              <a:gd name="connsiteX148" fmla="*/ 3725538 w 4530334"/>
              <a:gd name="connsiteY148" fmla="*/ 6361863 h 6857997"/>
              <a:gd name="connsiteX149" fmla="*/ 3725538 w 4530334"/>
              <a:gd name="connsiteY149" fmla="*/ 6325350 h 6857997"/>
              <a:gd name="connsiteX150" fmla="*/ 3677913 w 4530334"/>
              <a:gd name="connsiteY150" fmla="*/ 6325350 h 6857997"/>
              <a:gd name="connsiteX151" fmla="*/ 3677913 w 4530334"/>
              <a:gd name="connsiteY151" fmla="*/ 6361863 h 6857997"/>
              <a:gd name="connsiteX152" fmla="*/ 3682675 w 4530334"/>
              <a:gd name="connsiteY152" fmla="*/ 6361863 h 6857997"/>
              <a:gd name="connsiteX153" fmla="*/ 3682675 w 4530334"/>
              <a:gd name="connsiteY153" fmla="*/ 6331700 h 6857997"/>
              <a:gd name="connsiteX154" fmla="*/ 3701725 w 4530334"/>
              <a:gd name="connsiteY154" fmla="*/ 6361863 h 6857997"/>
              <a:gd name="connsiteX155" fmla="*/ 3706488 w 4530334"/>
              <a:gd name="connsiteY155" fmla="*/ 6361863 h 6857997"/>
              <a:gd name="connsiteX156" fmla="*/ 3706488 w 4530334"/>
              <a:gd name="connsiteY156" fmla="*/ 6325350 h 6857997"/>
              <a:gd name="connsiteX157" fmla="*/ 3703313 w 4530334"/>
              <a:gd name="connsiteY157" fmla="*/ 6325350 h 6857997"/>
              <a:gd name="connsiteX158" fmla="*/ 3703313 w 4530334"/>
              <a:gd name="connsiteY158" fmla="*/ 6355513 h 6857997"/>
              <a:gd name="connsiteX159" fmla="*/ 3682675 w 4530334"/>
              <a:gd name="connsiteY159" fmla="*/ 6325350 h 6857997"/>
              <a:gd name="connsiteX160" fmla="*/ 3593775 w 4530334"/>
              <a:gd name="connsiteY160" fmla="*/ 6325350 h 6857997"/>
              <a:gd name="connsiteX161" fmla="*/ 3593775 w 4530334"/>
              <a:gd name="connsiteY161" fmla="*/ 6361863 h 6857997"/>
              <a:gd name="connsiteX162" fmla="*/ 3598538 w 4530334"/>
              <a:gd name="connsiteY162" fmla="*/ 6361863 h 6857997"/>
              <a:gd name="connsiteX163" fmla="*/ 3598538 w 4530334"/>
              <a:gd name="connsiteY163" fmla="*/ 6349163 h 6857997"/>
              <a:gd name="connsiteX164" fmla="*/ 3604888 w 4530334"/>
              <a:gd name="connsiteY164" fmla="*/ 6342813 h 6857997"/>
              <a:gd name="connsiteX165" fmla="*/ 3617588 w 4530334"/>
              <a:gd name="connsiteY165" fmla="*/ 6361863 h 6857997"/>
              <a:gd name="connsiteX166" fmla="*/ 3623938 w 4530334"/>
              <a:gd name="connsiteY166" fmla="*/ 6361863 h 6857997"/>
              <a:gd name="connsiteX167" fmla="*/ 3614413 w 4530334"/>
              <a:gd name="connsiteY167" fmla="*/ 6347576 h 6857997"/>
              <a:gd name="connsiteX168" fmla="*/ 3608063 w 4530334"/>
              <a:gd name="connsiteY168" fmla="*/ 6339638 h 6857997"/>
              <a:gd name="connsiteX169" fmla="*/ 3623938 w 4530334"/>
              <a:gd name="connsiteY169" fmla="*/ 6325350 h 6857997"/>
              <a:gd name="connsiteX170" fmla="*/ 3617588 w 4530334"/>
              <a:gd name="connsiteY170" fmla="*/ 6325350 h 6857997"/>
              <a:gd name="connsiteX171" fmla="*/ 3598538 w 4530334"/>
              <a:gd name="connsiteY171" fmla="*/ 6342813 h 6857997"/>
              <a:gd name="connsiteX172" fmla="*/ 3598538 w 4530334"/>
              <a:gd name="connsiteY172" fmla="*/ 6325350 h 6857997"/>
              <a:gd name="connsiteX173" fmla="*/ 3647596 w 4530334"/>
              <a:gd name="connsiteY173" fmla="*/ 6323762 h 6857997"/>
              <a:gd name="connsiteX174" fmla="*/ 3630288 w 4530334"/>
              <a:gd name="connsiteY174" fmla="*/ 6342653 h 6857997"/>
              <a:gd name="connsiteX175" fmla="*/ 3647596 w 4530334"/>
              <a:gd name="connsiteY175" fmla="*/ 6361863 h 6857997"/>
              <a:gd name="connsiteX176" fmla="*/ 3665213 w 4530334"/>
              <a:gd name="connsiteY176" fmla="*/ 6342653 h 6857997"/>
              <a:gd name="connsiteX177" fmla="*/ 3647596 w 4530334"/>
              <a:gd name="connsiteY177" fmla="*/ 6323762 h 6857997"/>
              <a:gd name="connsiteX178" fmla="*/ 3787451 w 4530334"/>
              <a:gd name="connsiteY178" fmla="*/ 5636355 h 6857997"/>
              <a:gd name="connsiteX179" fmla="*/ 3473125 w 4530334"/>
              <a:gd name="connsiteY179" fmla="*/ 5950689 h 6857997"/>
              <a:gd name="connsiteX180" fmla="*/ 3787451 w 4530334"/>
              <a:gd name="connsiteY180" fmla="*/ 6265023 h 6857997"/>
              <a:gd name="connsiteX181" fmla="*/ 4101777 w 4530334"/>
              <a:gd name="connsiteY181" fmla="*/ 5950689 h 6857997"/>
              <a:gd name="connsiteX182" fmla="*/ 3787451 w 4530334"/>
              <a:gd name="connsiteY182" fmla="*/ 5636355 h 6857997"/>
              <a:gd name="connsiteX183" fmla="*/ 10472 w 4530334"/>
              <a:gd name="connsiteY183" fmla="*/ 0 h 6857997"/>
              <a:gd name="connsiteX184" fmla="*/ 4530332 w 4530334"/>
              <a:gd name="connsiteY184" fmla="*/ 0 h 6857997"/>
              <a:gd name="connsiteX185" fmla="*/ 4530334 w 4530334"/>
              <a:gd name="connsiteY185" fmla="*/ 0 h 6857997"/>
              <a:gd name="connsiteX186" fmla="*/ 4530334 w 4530334"/>
              <a:gd name="connsiteY186" fmla="*/ 6857997 h 6857997"/>
              <a:gd name="connsiteX187" fmla="*/ 2139534 w 4530334"/>
              <a:gd name="connsiteY187" fmla="*/ 6857997 h 6857997"/>
              <a:gd name="connsiteX188" fmla="*/ 2138901 w 4530334"/>
              <a:gd name="connsiteY188" fmla="*/ 6857364 h 6857997"/>
              <a:gd name="connsiteX189" fmla="*/ 2135728 w 4530334"/>
              <a:gd name="connsiteY189" fmla="*/ 6853237 h 6857997"/>
              <a:gd name="connsiteX190" fmla="*/ 2050679 w 4530334"/>
              <a:gd name="connsiteY190" fmla="*/ 6742122 h 6857997"/>
              <a:gd name="connsiteX191" fmla="*/ 2027513 w 4530334"/>
              <a:gd name="connsiteY191" fmla="*/ 6711010 h 6857997"/>
              <a:gd name="connsiteX192" fmla="*/ 1964997 w 4530334"/>
              <a:gd name="connsiteY192" fmla="*/ 6626881 h 6857997"/>
              <a:gd name="connsiteX193" fmla="*/ 1939292 w 4530334"/>
              <a:gd name="connsiteY193" fmla="*/ 6591324 h 6857997"/>
              <a:gd name="connsiteX194" fmla="*/ 1872014 w 4530334"/>
              <a:gd name="connsiteY194" fmla="*/ 6497353 h 6857997"/>
              <a:gd name="connsiteX195" fmla="*/ 1857734 w 4530334"/>
              <a:gd name="connsiteY195" fmla="*/ 6477669 h 6857997"/>
              <a:gd name="connsiteX196" fmla="*/ 1779667 w 4530334"/>
              <a:gd name="connsiteY196" fmla="*/ 6364650 h 6857997"/>
              <a:gd name="connsiteX197" fmla="*/ 1759040 w 4530334"/>
              <a:gd name="connsiteY197" fmla="*/ 6334490 h 6857997"/>
              <a:gd name="connsiteX198" fmla="*/ 1701283 w 4530334"/>
              <a:gd name="connsiteY198" fmla="*/ 6248138 h 6857997"/>
              <a:gd name="connsiteX199" fmla="*/ 1678752 w 4530334"/>
              <a:gd name="connsiteY199" fmla="*/ 6213851 h 6857997"/>
              <a:gd name="connsiteX200" fmla="*/ 1614648 w 4530334"/>
              <a:gd name="connsiteY200" fmla="*/ 6114801 h 6857997"/>
              <a:gd name="connsiteX201" fmla="*/ 1604810 w 4530334"/>
              <a:gd name="connsiteY201" fmla="*/ 6099562 h 6857997"/>
              <a:gd name="connsiteX202" fmla="*/ 1533091 w 4530334"/>
              <a:gd name="connsiteY202" fmla="*/ 5984955 h 6857997"/>
              <a:gd name="connsiteX203" fmla="*/ 1515319 w 4530334"/>
              <a:gd name="connsiteY203" fmla="*/ 5955748 h 6857997"/>
              <a:gd name="connsiteX204" fmla="*/ 1461371 w 4530334"/>
              <a:gd name="connsiteY204" fmla="*/ 5867173 h 6857997"/>
              <a:gd name="connsiteX205" fmla="*/ 1442330 w 4530334"/>
              <a:gd name="connsiteY205" fmla="*/ 5834791 h 6857997"/>
              <a:gd name="connsiteX206" fmla="*/ 1380765 w 4530334"/>
              <a:gd name="connsiteY206" fmla="*/ 5729709 h 6857997"/>
              <a:gd name="connsiteX207" fmla="*/ 1375053 w 4530334"/>
              <a:gd name="connsiteY207" fmla="*/ 5719867 h 6857997"/>
              <a:gd name="connsiteX208" fmla="*/ 1309680 w 4530334"/>
              <a:gd name="connsiteY208" fmla="*/ 5603673 h 6857997"/>
              <a:gd name="connsiteX209" fmla="*/ 1294130 w 4530334"/>
              <a:gd name="connsiteY209" fmla="*/ 5576053 h 6857997"/>
              <a:gd name="connsiteX210" fmla="*/ 1244624 w 4530334"/>
              <a:gd name="connsiteY210" fmla="*/ 5485256 h 6857997"/>
              <a:gd name="connsiteX211" fmla="*/ 1228440 w 4530334"/>
              <a:gd name="connsiteY211" fmla="*/ 5455097 h 6857997"/>
              <a:gd name="connsiteX212" fmla="*/ 1169414 w 4530334"/>
              <a:gd name="connsiteY212" fmla="*/ 5343030 h 6857997"/>
              <a:gd name="connsiteX213" fmla="*/ 1168144 w 4530334"/>
              <a:gd name="connsiteY213" fmla="*/ 5340172 h 6857997"/>
              <a:gd name="connsiteX214" fmla="*/ 1108167 w 4530334"/>
              <a:gd name="connsiteY214" fmla="*/ 5222708 h 6857997"/>
              <a:gd name="connsiteX215" fmla="*/ 1095473 w 4530334"/>
              <a:gd name="connsiteY215" fmla="*/ 5196676 h 6857997"/>
              <a:gd name="connsiteX216" fmla="*/ 1049775 w 4530334"/>
              <a:gd name="connsiteY216" fmla="*/ 5103657 h 6857997"/>
              <a:gd name="connsiteX217" fmla="*/ 1036129 w 4530334"/>
              <a:gd name="connsiteY217" fmla="*/ 5076037 h 6857997"/>
              <a:gd name="connsiteX218" fmla="*/ 927915 w 4530334"/>
              <a:gd name="connsiteY218" fmla="*/ 4843013 h 6857997"/>
              <a:gd name="connsiteX219" fmla="*/ 917125 w 4530334"/>
              <a:gd name="connsiteY219" fmla="*/ 4818568 h 6857997"/>
              <a:gd name="connsiteX220" fmla="*/ 875553 w 4530334"/>
              <a:gd name="connsiteY220" fmla="*/ 4723962 h 6857997"/>
              <a:gd name="connsiteX221" fmla="*/ 864446 w 4530334"/>
              <a:gd name="connsiteY221" fmla="*/ 4698564 h 6857997"/>
              <a:gd name="connsiteX222" fmla="*/ 767973 w 4530334"/>
              <a:gd name="connsiteY222" fmla="*/ 4465858 h 6857997"/>
              <a:gd name="connsiteX223" fmla="*/ 758770 w 4530334"/>
              <a:gd name="connsiteY223" fmla="*/ 4443635 h 6857997"/>
              <a:gd name="connsiteX224" fmla="*/ 721006 w 4530334"/>
              <a:gd name="connsiteY224" fmla="*/ 4347124 h 6857997"/>
              <a:gd name="connsiteX225" fmla="*/ 712121 w 4530334"/>
              <a:gd name="connsiteY225" fmla="*/ 4324584 h 6857997"/>
              <a:gd name="connsiteX226" fmla="*/ 626438 w 4530334"/>
              <a:gd name="connsiteY226" fmla="*/ 4093148 h 6857997"/>
              <a:gd name="connsiteX227" fmla="*/ 619139 w 4530334"/>
              <a:gd name="connsiteY227" fmla="*/ 4072195 h 6857997"/>
              <a:gd name="connsiteX228" fmla="*/ 585183 w 4530334"/>
              <a:gd name="connsiteY228" fmla="*/ 3974731 h 6857997"/>
              <a:gd name="connsiteX229" fmla="*/ 578201 w 4530334"/>
              <a:gd name="connsiteY229" fmla="*/ 3954730 h 6857997"/>
              <a:gd name="connsiteX230" fmla="*/ 502991 w 4530334"/>
              <a:gd name="connsiteY230" fmla="*/ 3725199 h 6857997"/>
              <a:gd name="connsiteX231" fmla="*/ 496961 w 4530334"/>
              <a:gd name="connsiteY231" fmla="*/ 3706151 h 6857997"/>
              <a:gd name="connsiteX232" fmla="*/ 466814 w 4530334"/>
              <a:gd name="connsiteY232" fmla="*/ 3607735 h 6857997"/>
              <a:gd name="connsiteX233" fmla="*/ 461419 w 4530334"/>
              <a:gd name="connsiteY233" fmla="*/ 3590592 h 6857997"/>
              <a:gd name="connsiteX234" fmla="*/ 396045 w 4530334"/>
              <a:gd name="connsiteY234" fmla="*/ 3363919 h 6857997"/>
              <a:gd name="connsiteX235" fmla="*/ 391285 w 4530334"/>
              <a:gd name="connsiteY235" fmla="*/ 3346457 h 6857997"/>
              <a:gd name="connsiteX236" fmla="*/ 364628 w 4530334"/>
              <a:gd name="connsiteY236" fmla="*/ 3248041 h 6857997"/>
              <a:gd name="connsiteX237" fmla="*/ 360820 w 4530334"/>
              <a:gd name="connsiteY237" fmla="*/ 3233438 h 6857997"/>
              <a:gd name="connsiteX238" fmla="*/ 304968 w 4530334"/>
              <a:gd name="connsiteY238" fmla="*/ 3010574 h 6857997"/>
              <a:gd name="connsiteX239" fmla="*/ 300842 w 4530334"/>
              <a:gd name="connsiteY239" fmla="*/ 2994383 h 6857997"/>
              <a:gd name="connsiteX240" fmla="*/ 277993 w 4530334"/>
              <a:gd name="connsiteY240" fmla="*/ 2896602 h 6857997"/>
              <a:gd name="connsiteX241" fmla="*/ 275137 w 4530334"/>
              <a:gd name="connsiteY241" fmla="*/ 2884221 h 6857997"/>
              <a:gd name="connsiteX242" fmla="*/ 227853 w 4530334"/>
              <a:gd name="connsiteY242" fmla="*/ 2666436 h 6857997"/>
              <a:gd name="connsiteX243" fmla="*/ 224997 w 4530334"/>
              <a:gd name="connsiteY243" fmla="*/ 2651197 h 6857997"/>
              <a:gd name="connsiteX244" fmla="*/ 205639 w 4530334"/>
              <a:gd name="connsiteY244" fmla="*/ 2554686 h 6857997"/>
              <a:gd name="connsiteX245" fmla="*/ 203418 w 4530334"/>
              <a:gd name="connsiteY245" fmla="*/ 2544211 h 6857997"/>
              <a:gd name="connsiteX246" fmla="*/ 164384 w 4530334"/>
              <a:gd name="connsiteY246" fmla="*/ 2332773 h 6857997"/>
              <a:gd name="connsiteX247" fmla="*/ 161845 w 4530334"/>
              <a:gd name="connsiteY247" fmla="*/ 2318170 h 6857997"/>
              <a:gd name="connsiteX248" fmla="*/ 145978 w 4530334"/>
              <a:gd name="connsiteY248" fmla="*/ 2223563 h 6857997"/>
              <a:gd name="connsiteX249" fmla="*/ 144709 w 4530334"/>
              <a:gd name="connsiteY249" fmla="*/ 2214993 h 6857997"/>
              <a:gd name="connsiteX250" fmla="*/ 113292 w 4530334"/>
              <a:gd name="connsiteY250" fmla="*/ 2010859 h 6857997"/>
              <a:gd name="connsiteX251" fmla="*/ 111387 w 4530334"/>
              <a:gd name="connsiteY251" fmla="*/ 1996573 h 6857997"/>
              <a:gd name="connsiteX252" fmla="*/ 98694 w 4530334"/>
              <a:gd name="connsiteY252" fmla="*/ 1905141 h 6857997"/>
              <a:gd name="connsiteX253" fmla="*/ 97424 w 4530334"/>
              <a:gd name="connsiteY253" fmla="*/ 1897839 h 6857997"/>
              <a:gd name="connsiteX254" fmla="*/ 73306 w 4530334"/>
              <a:gd name="connsiteY254" fmla="*/ 1701643 h 6857997"/>
              <a:gd name="connsiteX255" fmla="*/ 71720 w 4530334"/>
              <a:gd name="connsiteY255" fmla="*/ 1687991 h 6857997"/>
              <a:gd name="connsiteX256" fmla="*/ 61882 w 4530334"/>
              <a:gd name="connsiteY256" fmla="*/ 1600052 h 6857997"/>
              <a:gd name="connsiteX257" fmla="*/ 61247 w 4530334"/>
              <a:gd name="connsiteY257" fmla="*/ 1593703 h 6857997"/>
              <a:gd name="connsiteX258" fmla="*/ 43159 w 4530334"/>
              <a:gd name="connsiteY258" fmla="*/ 1407030 h 6857997"/>
              <a:gd name="connsiteX259" fmla="*/ 41889 w 4530334"/>
              <a:gd name="connsiteY259" fmla="*/ 1393061 h 6857997"/>
              <a:gd name="connsiteX260" fmla="*/ 34908 w 4530334"/>
              <a:gd name="connsiteY260" fmla="*/ 1310201 h 6857997"/>
              <a:gd name="connsiteX261" fmla="*/ 34273 w 4530334"/>
              <a:gd name="connsiteY261" fmla="*/ 1303852 h 6857997"/>
              <a:gd name="connsiteX262" fmla="*/ 27609 w 4530334"/>
              <a:gd name="connsiteY262" fmla="*/ 1212738 h 6857997"/>
              <a:gd name="connsiteX263" fmla="*/ 27291 w 4530334"/>
              <a:gd name="connsiteY263" fmla="*/ 1211785 h 6857997"/>
              <a:gd name="connsiteX264" fmla="*/ 21897 w 4530334"/>
              <a:gd name="connsiteY264" fmla="*/ 1127973 h 6857997"/>
              <a:gd name="connsiteX265" fmla="*/ 20944 w 4530334"/>
              <a:gd name="connsiteY265" fmla="*/ 1113687 h 6857997"/>
              <a:gd name="connsiteX266" fmla="*/ 16501 w 4530334"/>
              <a:gd name="connsiteY266" fmla="*/ 1036224 h 6857997"/>
              <a:gd name="connsiteX267" fmla="*/ 15866 w 4530334"/>
              <a:gd name="connsiteY267" fmla="*/ 1029875 h 6857997"/>
              <a:gd name="connsiteX268" fmla="*/ 11741 w 4530334"/>
              <a:gd name="connsiteY268" fmla="*/ 945110 h 6857997"/>
              <a:gd name="connsiteX269" fmla="*/ 11424 w 4530334"/>
              <a:gd name="connsiteY269" fmla="*/ 940983 h 6857997"/>
              <a:gd name="connsiteX270" fmla="*/ 8251 w 4530334"/>
              <a:gd name="connsiteY270" fmla="*/ 865742 h 6857997"/>
              <a:gd name="connsiteX271" fmla="*/ 7616 w 4530334"/>
              <a:gd name="connsiteY271" fmla="*/ 850504 h 6857997"/>
              <a:gd name="connsiteX272" fmla="*/ 5395 w 4530334"/>
              <a:gd name="connsiteY272" fmla="*/ 780025 h 6857997"/>
              <a:gd name="connsiteX273" fmla="*/ 5077 w 4530334"/>
              <a:gd name="connsiteY273" fmla="*/ 773041 h 6857997"/>
              <a:gd name="connsiteX274" fmla="*/ 2856 w 4530334"/>
              <a:gd name="connsiteY274" fmla="*/ 694943 h 6857997"/>
              <a:gd name="connsiteX275" fmla="*/ 2856 w 4530334"/>
              <a:gd name="connsiteY275" fmla="*/ 687641 h 6857997"/>
              <a:gd name="connsiteX276" fmla="*/ 1586 w 4530334"/>
              <a:gd name="connsiteY276" fmla="*/ 621290 h 6857997"/>
              <a:gd name="connsiteX277" fmla="*/ 1269 w 4530334"/>
              <a:gd name="connsiteY277" fmla="*/ 605734 h 6857997"/>
              <a:gd name="connsiteX278" fmla="*/ 634 w 4530334"/>
              <a:gd name="connsiteY278" fmla="*/ 542240 h 6857997"/>
              <a:gd name="connsiteX279" fmla="*/ 317 w 4530334"/>
              <a:gd name="connsiteY279" fmla="*/ 534303 h 6857997"/>
              <a:gd name="connsiteX280" fmla="*/ 0 w 4530334"/>
              <a:gd name="connsiteY280" fmla="*/ 463825 h 6857997"/>
              <a:gd name="connsiteX281" fmla="*/ 0 w 4530334"/>
              <a:gd name="connsiteY281" fmla="*/ 453348 h 6857997"/>
              <a:gd name="connsiteX282" fmla="*/ 951 w 4530334"/>
              <a:gd name="connsiteY282" fmla="*/ 325090 h 6857997"/>
              <a:gd name="connsiteX283" fmla="*/ 951 w 4530334"/>
              <a:gd name="connsiteY283" fmla="*/ 314931 h 6857997"/>
              <a:gd name="connsiteX284" fmla="*/ 5395 w 4530334"/>
              <a:gd name="connsiteY284" fmla="*/ 128258 h 6857997"/>
              <a:gd name="connsiteX285" fmla="*/ 5711 w 4530334"/>
              <a:gd name="connsiteY285" fmla="*/ 117147 h 6857997"/>
              <a:gd name="connsiteX286" fmla="*/ 9837 w 4530334"/>
              <a:gd name="connsiteY286" fmla="*/ 9524 h 6857997"/>
              <a:gd name="connsiteX287" fmla="*/ 10472 w 4530334"/>
              <a:gd name="connsiteY287" fmla="*/ 0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Lst>
            <a:rect l="l" t="t" r="r" b="b"/>
            <a:pathLst>
              <a:path w="4530334" h="6857997">
                <a:moveTo>
                  <a:pt x="3958901" y="6436478"/>
                </a:moveTo>
                <a:lnTo>
                  <a:pt x="3974776" y="6480929"/>
                </a:lnTo>
                <a:lnTo>
                  <a:pt x="3943026" y="6480929"/>
                </a:lnTo>
                <a:close/>
                <a:moveTo>
                  <a:pt x="3609650" y="6433303"/>
                </a:moveTo>
                <a:cubicBezTo>
                  <a:pt x="3640694" y="6433303"/>
                  <a:pt x="3640694" y="6433303"/>
                  <a:pt x="3640694" y="6433303"/>
                </a:cubicBezTo>
                <a:cubicBezTo>
                  <a:pt x="3652924" y="6433303"/>
                  <a:pt x="3660450" y="6439215"/>
                  <a:pt x="3660450" y="6452354"/>
                </a:cubicBezTo>
                <a:cubicBezTo>
                  <a:pt x="3660450" y="6464178"/>
                  <a:pt x="3652924" y="6471404"/>
                  <a:pt x="3641322" y="6471404"/>
                </a:cubicBezTo>
                <a:cubicBezTo>
                  <a:pt x="3609650" y="6471404"/>
                  <a:pt x="3609650" y="6471404"/>
                  <a:pt x="3609650" y="6471404"/>
                </a:cubicBezTo>
                <a:cubicBezTo>
                  <a:pt x="3609650" y="6433303"/>
                  <a:pt x="3609650" y="6433303"/>
                  <a:pt x="3609650" y="6433303"/>
                </a:cubicBezTo>
                <a:close/>
                <a:moveTo>
                  <a:pt x="4100189" y="6422190"/>
                </a:moveTo>
                <a:lnTo>
                  <a:pt x="4100189" y="6522205"/>
                </a:lnTo>
                <a:lnTo>
                  <a:pt x="4162102" y="6522205"/>
                </a:lnTo>
                <a:lnTo>
                  <a:pt x="4162102" y="6509505"/>
                </a:lnTo>
                <a:lnTo>
                  <a:pt x="4111302" y="6509505"/>
                </a:lnTo>
                <a:lnTo>
                  <a:pt x="4111302" y="6422190"/>
                </a:lnTo>
                <a:close/>
                <a:moveTo>
                  <a:pt x="4039864" y="6422190"/>
                </a:moveTo>
                <a:lnTo>
                  <a:pt x="4039864" y="6522205"/>
                </a:lnTo>
                <a:lnTo>
                  <a:pt x="4050977" y="6522205"/>
                </a:lnTo>
                <a:lnTo>
                  <a:pt x="4050977" y="6422190"/>
                </a:lnTo>
                <a:close/>
                <a:moveTo>
                  <a:pt x="3952551" y="6422190"/>
                </a:moveTo>
                <a:lnTo>
                  <a:pt x="3914451" y="6522205"/>
                </a:lnTo>
                <a:lnTo>
                  <a:pt x="3927151" y="6522205"/>
                </a:lnTo>
                <a:lnTo>
                  <a:pt x="3938264" y="6492042"/>
                </a:lnTo>
                <a:lnTo>
                  <a:pt x="3977951" y="6492042"/>
                </a:lnTo>
                <a:lnTo>
                  <a:pt x="3989064" y="6522205"/>
                </a:lnTo>
                <a:lnTo>
                  <a:pt x="4001764" y="6522205"/>
                </a:lnTo>
                <a:lnTo>
                  <a:pt x="3965251" y="6422190"/>
                </a:lnTo>
                <a:close/>
                <a:moveTo>
                  <a:pt x="3820788" y="6422190"/>
                </a:moveTo>
                <a:lnTo>
                  <a:pt x="3820788" y="6433303"/>
                </a:lnTo>
                <a:lnTo>
                  <a:pt x="3852538" y="6433303"/>
                </a:lnTo>
                <a:lnTo>
                  <a:pt x="3852538" y="6522205"/>
                </a:lnTo>
                <a:lnTo>
                  <a:pt x="3865238" y="6522205"/>
                </a:lnTo>
                <a:lnTo>
                  <a:pt x="3865238" y="6433303"/>
                </a:lnTo>
                <a:lnTo>
                  <a:pt x="3895401" y="6433303"/>
                </a:lnTo>
                <a:lnTo>
                  <a:pt x="3895401" y="6422190"/>
                </a:lnTo>
                <a:close/>
                <a:moveTo>
                  <a:pt x="3716013" y="6422190"/>
                </a:moveTo>
                <a:lnTo>
                  <a:pt x="3716013" y="6522205"/>
                </a:lnTo>
                <a:lnTo>
                  <a:pt x="3787451" y="6522205"/>
                </a:lnTo>
                <a:lnTo>
                  <a:pt x="3787451" y="6509505"/>
                </a:lnTo>
                <a:lnTo>
                  <a:pt x="3728713" y="6509505"/>
                </a:lnTo>
                <a:lnTo>
                  <a:pt x="3728713" y="6476167"/>
                </a:lnTo>
                <a:lnTo>
                  <a:pt x="3781101" y="6476167"/>
                </a:lnTo>
                <a:lnTo>
                  <a:pt x="3781101" y="6463466"/>
                </a:lnTo>
                <a:lnTo>
                  <a:pt x="3728713" y="6463466"/>
                </a:lnTo>
                <a:lnTo>
                  <a:pt x="3728713" y="6433303"/>
                </a:lnTo>
                <a:lnTo>
                  <a:pt x="3787451" y="6433303"/>
                </a:lnTo>
                <a:lnTo>
                  <a:pt x="3787451" y="6422190"/>
                </a:lnTo>
                <a:close/>
                <a:moveTo>
                  <a:pt x="3596950" y="6422190"/>
                </a:moveTo>
                <a:cubicBezTo>
                  <a:pt x="3596950" y="6522205"/>
                  <a:pt x="3596950" y="6522205"/>
                  <a:pt x="3596950" y="6522205"/>
                </a:cubicBezTo>
                <a:cubicBezTo>
                  <a:pt x="3609116" y="6522205"/>
                  <a:pt x="3609116" y="6522205"/>
                  <a:pt x="3609116" y="6522205"/>
                </a:cubicBezTo>
                <a:cubicBezTo>
                  <a:pt x="3609116" y="6482456"/>
                  <a:pt x="3609116" y="6482456"/>
                  <a:pt x="3609116" y="6482456"/>
                </a:cubicBezTo>
                <a:cubicBezTo>
                  <a:pt x="3641774" y="6482456"/>
                  <a:pt x="3641774" y="6482456"/>
                  <a:pt x="3641774" y="6482456"/>
                </a:cubicBezTo>
                <a:cubicBezTo>
                  <a:pt x="3652979" y="6482456"/>
                  <a:pt x="3658102" y="6487905"/>
                  <a:pt x="3658102" y="6497522"/>
                </a:cubicBezTo>
                <a:cubicBezTo>
                  <a:pt x="3658102" y="6511306"/>
                  <a:pt x="3658102" y="6511306"/>
                  <a:pt x="3658102" y="6511306"/>
                </a:cubicBezTo>
                <a:cubicBezTo>
                  <a:pt x="3658102" y="6515794"/>
                  <a:pt x="3658742" y="6519320"/>
                  <a:pt x="3660023" y="6522205"/>
                </a:cubicBezTo>
                <a:cubicBezTo>
                  <a:pt x="3672189" y="6522205"/>
                  <a:pt x="3672189" y="6522205"/>
                  <a:pt x="3672189" y="6522205"/>
                </a:cubicBezTo>
                <a:cubicBezTo>
                  <a:pt x="3671229" y="6519320"/>
                  <a:pt x="3670268" y="6513871"/>
                  <a:pt x="3670268" y="6510024"/>
                </a:cubicBezTo>
                <a:cubicBezTo>
                  <a:pt x="3670268" y="6497522"/>
                  <a:pt x="3670268" y="6497522"/>
                  <a:pt x="3670268" y="6497522"/>
                </a:cubicBezTo>
                <a:cubicBezTo>
                  <a:pt x="3670268" y="6487585"/>
                  <a:pt x="3666426" y="6480532"/>
                  <a:pt x="3659703" y="6476686"/>
                </a:cubicBezTo>
                <a:cubicBezTo>
                  <a:pt x="3668027" y="6471557"/>
                  <a:pt x="3673150" y="6462901"/>
                  <a:pt x="3673150" y="6452323"/>
                </a:cubicBezTo>
                <a:cubicBezTo>
                  <a:pt x="3673150" y="6434372"/>
                  <a:pt x="3661304" y="6422190"/>
                  <a:pt x="3640813" y="6422190"/>
                </a:cubicBezTo>
                <a:cubicBezTo>
                  <a:pt x="3596950" y="6422190"/>
                  <a:pt x="3596950" y="6422190"/>
                  <a:pt x="3596950" y="6422190"/>
                </a:cubicBezTo>
                <a:close/>
                <a:moveTo>
                  <a:pt x="3471537" y="6422190"/>
                </a:moveTo>
                <a:lnTo>
                  <a:pt x="3471537" y="6522205"/>
                </a:lnTo>
                <a:lnTo>
                  <a:pt x="3482650" y="6522205"/>
                </a:lnTo>
                <a:lnTo>
                  <a:pt x="3482650" y="6441241"/>
                </a:lnTo>
                <a:lnTo>
                  <a:pt x="3536625" y="6522205"/>
                </a:lnTo>
                <a:lnTo>
                  <a:pt x="3549325" y="6522205"/>
                </a:lnTo>
                <a:lnTo>
                  <a:pt x="3549325" y="6422190"/>
                </a:lnTo>
                <a:lnTo>
                  <a:pt x="3538212" y="6422190"/>
                </a:lnTo>
                <a:lnTo>
                  <a:pt x="3538212" y="6503155"/>
                </a:lnTo>
                <a:lnTo>
                  <a:pt x="3484237" y="6422190"/>
                </a:lnTo>
                <a:close/>
                <a:moveTo>
                  <a:pt x="3411212" y="6422190"/>
                </a:moveTo>
                <a:lnTo>
                  <a:pt x="3411212" y="6522205"/>
                </a:lnTo>
                <a:lnTo>
                  <a:pt x="3423912" y="6522205"/>
                </a:lnTo>
                <a:lnTo>
                  <a:pt x="3423912" y="6422190"/>
                </a:lnTo>
                <a:close/>
                <a:moveTo>
                  <a:pt x="3647751" y="6327731"/>
                </a:moveTo>
                <a:cubicBezTo>
                  <a:pt x="3656057" y="6327731"/>
                  <a:pt x="3662038" y="6334218"/>
                  <a:pt x="3662038" y="6342651"/>
                </a:cubicBezTo>
                <a:cubicBezTo>
                  <a:pt x="3662038" y="6351083"/>
                  <a:pt x="3655725" y="6357894"/>
                  <a:pt x="3647751" y="6357894"/>
                </a:cubicBezTo>
                <a:cubicBezTo>
                  <a:pt x="3640108" y="6357894"/>
                  <a:pt x="3633463" y="6351083"/>
                  <a:pt x="3633463" y="6342651"/>
                </a:cubicBezTo>
                <a:cubicBezTo>
                  <a:pt x="3633463" y="6334218"/>
                  <a:pt x="3640108" y="6327731"/>
                  <a:pt x="3647751" y="6327731"/>
                </a:cubicBezTo>
                <a:close/>
                <a:moveTo>
                  <a:pt x="3950964" y="6325350"/>
                </a:moveTo>
                <a:lnTo>
                  <a:pt x="3950964" y="6361863"/>
                </a:lnTo>
                <a:lnTo>
                  <a:pt x="3977952" y="6361863"/>
                </a:lnTo>
                <a:lnTo>
                  <a:pt x="3977952" y="6357101"/>
                </a:lnTo>
                <a:lnTo>
                  <a:pt x="3955727" y="6357101"/>
                </a:lnTo>
                <a:lnTo>
                  <a:pt x="3955727" y="6344401"/>
                </a:lnTo>
                <a:lnTo>
                  <a:pt x="3974777" y="6344401"/>
                </a:lnTo>
                <a:lnTo>
                  <a:pt x="3974777" y="6341225"/>
                </a:lnTo>
                <a:lnTo>
                  <a:pt x="3955727" y="6341225"/>
                </a:lnTo>
                <a:lnTo>
                  <a:pt x="3955727" y="6330113"/>
                </a:lnTo>
                <a:lnTo>
                  <a:pt x="3977952" y="6330113"/>
                </a:lnTo>
                <a:lnTo>
                  <a:pt x="3977952" y="6325350"/>
                </a:lnTo>
                <a:close/>
                <a:moveTo>
                  <a:pt x="3911276" y="6325350"/>
                </a:moveTo>
                <a:lnTo>
                  <a:pt x="3911276" y="6361863"/>
                </a:lnTo>
                <a:lnTo>
                  <a:pt x="3916039" y="6361863"/>
                </a:lnTo>
                <a:lnTo>
                  <a:pt x="3916039" y="6349163"/>
                </a:lnTo>
                <a:lnTo>
                  <a:pt x="3922389" y="6342813"/>
                </a:lnTo>
                <a:lnTo>
                  <a:pt x="3935089" y="6361863"/>
                </a:lnTo>
                <a:lnTo>
                  <a:pt x="3941439" y="6361863"/>
                </a:lnTo>
                <a:lnTo>
                  <a:pt x="3925564" y="6339638"/>
                </a:lnTo>
                <a:lnTo>
                  <a:pt x="3939851" y="6325350"/>
                </a:lnTo>
                <a:lnTo>
                  <a:pt x="3933501" y="6325350"/>
                </a:lnTo>
                <a:lnTo>
                  <a:pt x="3916039" y="6342813"/>
                </a:lnTo>
                <a:lnTo>
                  <a:pt x="3916039" y="6325350"/>
                </a:lnTo>
                <a:close/>
                <a:moveTo>
                  <a:pt x="3893958" y="6325350"/>
                </a:moveTo>
                <a:lnTo>
                  <a:pt x="3893958" y="6349068"/>
                </a:lnTo>
                <a:cubicBezTo>
                  <a:pt x="3893958" y="6354373"/>
                  <a:pt x="3891319" y="6357806"/>
                  <a:pt x="3885711" y="6357806"/>
                </a:cubicBezTo>
                <a:cubicBezTo>
                  <a:pt x="3880763" y="6357806"/>
                  <a:pt x="3877794" y="6354061"/>
                  <a:pt x="3877794" y="6350004"/>
                </a:cubicBezTo>
                <a:cubicBezTo>
                  <a:pt x="3873176" y="6350004"/>
                  <a:pt x="3873176" y="6350004"/>
                  <a:pt x="3873176" y="6350004"/>
                </a:cubicBezTo>
                <a:cubicBezTo>
                  <a:pt x="3873176" y="6356558"/>
                  <a:pt x="3878454" y="6361863"/>
                  <a:pt x="3885711" y="6361863"/>
                </a:cubicBezTo>
                <a:cubicBezTo>
                  <a:pt x="3893958" y="6361863"/>
                  <a:pt x="3898576" y="6356558"/>
                  <a:pt x="3898576" y="6349068"/>
                </a:cubicBezTo>
                <a:cubicBezTo>
                  <a:pt x="3898576" y="6325350"/>
                  <a:pt x="3898576" y="6325350"/>
                  <a:pt x="3898576" y="6325350"/>
                </a:cubicBezTo>
                <a:cubicBezTo>
                  <a:pt x="3893958" y="6325350"/>
                  <a:pt x="3893958" y="6325350"/>
                  <a:pt x="3893958" y="6325350"/>
                </a:cubicBezTo>
                <a:close/>
                <a:moveTo>
                  <a:pt x="3858888" y="6325350"/>
                </a:moveTo>
                <a:lnTo>
                  <a:pt x="3858888" y="6361863"/>
                </a:lnTo>
                <a:lnTo>
                  <a:pt x="3863651" y="6361863"/>
                </a:lnTo>
                <a:lnTo>
                  <a:pt x="3863651" y="6325350"/>
                </a:lnTo>
                <a:close/>
                <a:moveTo>
                  <a:pt x="3823963" y="6325350"/>
                </a:moveTo>
                <a:lnTo>
                  <a:pt x="3823963" y="6361863"/>
                </a:lnTo>
                <a:lnTo>
                  <a:pt x="3846188" y="6361863"/>
                </a:lnTo>
                <a:lnTo>
                  <a:pt x="3846188" y="6357101"/>
                </a:lnTo>
                <a:lnTo>
                  <a:pt x="3828725" y="6357101"/>
                </a:lnTo>
                <a:lnTo>
                  <a:pt x="3828725" y="6325350"/>
                </a:lnTo>
                <a:close/>
                <a:moveTo>
                  <a:pt x="3784276" y="6325350"/>
                </a:moveTo>
                <a:lnTo>
                  <a:pt x="3784276" y="6361863"/>
                </a:lnTo>
                <a:lnTo>
                  <a:pt x="3789039" y="6361863"/>
                </a:lnTo>
                <a:lnTo>
                  <a:pt x="3789039" y="6349163"/>
                </a:lnTo>
                <a:lnTo>
                  <a:pt x="3795389" y="6342813"/>
                </a:lnTo>
                <a:lnTo>
                  <a:pt x="3808089" y="6361863"/>
                </a:lnTo>
                <a:lnTo>
                  <a:pt x="3812851" y="6361863"/>
                </a:lnTo>
                <a:lnTo>
                  <a:pt x="3798563" y="6339638"/>
                </a:lnTo>
                <a:lnTo>
                  <a:pt x="3812851" y="6325350"/>
                </a:lnTo>
                <a:lnTo>
                  <a:pt x="3806501" y="6325350"/>
                </a:lnTo>
                <a:lnTo>
                  <a:pt x="3789039" y="6342813"/>
                </a:lnTo>
                <a:lnTo>
                  <a:pt x="3789039" y="6325350"/>
                </a:lnTo>
                <a:close/>
                <a:moveTo>
                  <a:pt x="3739826" y="6325350"/>
                </a:moveTo>
                <a:lnTo>
                  <a:pt x="3739826" y="6361863"/>
                </a:lnTo>
                <a:lnTo>
                  <a:pt x="3744589" y="6361863"/>
                </a:lnTo>
                <a:lnTo>
                  <a:pt x="3744589" y="6331700"/>
                </a:lnTo>
                <a:lnTo>
                  <a:pt x="3765226" y="6361863"/>
                </a:lnTo>
                <a:lnTo>
                  <a:pt x="3769989" y="6361863"/>
                </a:lnTo>
                <a:lnTo>
                  <a:pt x="3769989" y="6325350"/>
                </a:lnTo>
                <a:lnTo>
                  <a:pt x="3765226" y="6325350"/>
                </a:lnTo>
                <a:lnTo>
                  <a:pt x="3765226" y="6355513"/>
                </a:lnTo>
                <a:lnTo>
                  <a:pt x="3746176" y="6325350"/>
                </a:lnTo>
                <a:close/>
                <a:moveTo>
                  <a:pt x="3722363" y="6325350"/>
                </a:moveTo>
                <a:lnTo>
                  <a:pt x="3722363" y="6361863"/>
                </a:lnTo>
                <a:lnTo>
                  <a:pt x="3725538" y="6361863"/>
                </a:lnTo>
                <a:lnTo>
                  <a:pt x="3725538" y="6325350"/>
                </a:lnTo>
                <a:close/>
                <a:moveTo>
                  <a:pt x="3677913" y="6325350"/>
                </a:moveTo>
                <a:lnTo>
                  <a:pt x="3677913" y="6361863"/>
                </a:lnTo>
                <a:lnTo>
                  <a:pt x="3682675" y="6361863"/>
                </a:lnTo>
                <a:lnTo>
                  <a:pt x="3682675" y="6331700"/>
                </a:lnTo>
                <a:lnTo>
                  <a:pt x="3701725" y="6361863"/>
                </a:lnTo>
                <a:lnTo>
                  <a:pt x="3706488" y="6361863"/>
                </a:lnTo>
                <a:lnTo>
                  <a:pt x="3706488" y="6325350"/>
                </a:lnTo>
                <a:lnTo>
                  <a:pt x="3703313" y="6325350"/>
                </a:lnTo>
                <a:lnTo>
                  <a:pt x="3703313" y="6355513"/>
                </a:lnTo>
                <a:lnTo>
                  <a:pt x="3682675" y="6325350"/>
                </a:lnTo>
                <a:close/>
                <a:moveTo>
                  <a:pt x="3593775" y="6325350"/>
                </a:moveTo>
                <a:lnTo>
                  <a:pt x="3593775" y="6361863"/>
                </a:lnTo>
                <a:lnTo>
                  <a:pt x="3598538" y="6361863"/>
                </a:lnTo>
                <a:lnTo>
                  <a:pt x="3598538" y="6349163"/>
                </a:lnTo>
                <a:lnTo>
                  <a:pt x="3604888" y="6342813"/>
                </a:lnTo>
                <a:lnTo>
                  <a:pt x="3617588" y="6361863"/>
                </a:lnTo>
                <a:lnTo>
                  <a:pt x="3623938" y="6361863"/>
                </a:lnTo>
                <a:lnTo>
                  <a:pt x="3614413" y="6347576"/>
                </a:lnTo>
                <a:lnTo>
                  <a:pt x="3608063" y="6339638"/>
                </a:lnTo>
                <a:lnTo>
                  <a:pt x="3623938" y="6325350"/>
                </a:lnTo>
                <a:lnTo>
                  <a:pt x="3617588" y="6325350"/>
                </a:lnTo>
                <a:lnTo>
                  <a:pt x="3598538" y="6342813"/>
                </a:lnTo>
                <a:lnTo>
                  <a:pt x="3598538" y="6325350"/>
                </a:lnTo>
                <a:close/>
                <a:moveTo>
                  <a:pt x="3647596" y="6323762"/>
                </a:moveTo>
                <a:cubicBezTo>
                  <a:pt x="3638015" y="6323762"/>
                  <a:pt x="3630288" y="6332087"/>
                  <a:pt x="3630288" y="6342653"/>
                </a:cubicBezTo>
                <a:cubicBezTo>
                  <a:pt x="3630288" y="6353539"/>
                  <a:pt x="3638015" y="6361863"/>
                  <a:pt x="3647596" y="6361863"/>
                </a:cubicBezTo>
                <a:cubicBezTo>
                  <a:pt x="3657486" y="6361863"/>
                  <a:pt x="3665213" y="6353539"/>
                  <a:pt x="3665213" y="6342653"/>
                </a:cubicBezTo>
                <a:cubicBezTo>
                  <a:pt x="3665213" y="6331767"/>
                  <a:pt x="3657486" y="6323762"/>
                  <a:pt x="3647596" y="6323762"/>
                </a:cubicBezTo>
                <a:close/>
                <a:moveTo>
                  <a:pt x="3787451" y="5636355"/>
                </a:moveTo>
                <a:cubicBezTo>
                  <a:pt x="3613854" y="5636355"/>
                  <a:pt x="3473125" y="5777087"/>
                  <a:pt x="3473125" y="5950689"/>
                </a:cubicBezTo>
                <a:cubicBezTo>
                  <a:pt x="3473125" y="6124291"/>
                  <a:pt x="3613854" y="6265023"/>
                  <a:pt x="3787451" y="6265023"/>
                </a:cubicBezTo>
                <a:cubicBezTo>
                  <a:pt x="3961048" y="6265023"/>
                  <a:pt x="4101777" y="6124291"/>
                  <a:pt x="4101777" y="5950689"/>
                </a:cubicBezTo>
                <a:cubicBezTo>
                  <a:pt x="4101777" y="5777087"/>
                  <a:pt x="3961048" y="5636355"/>
                  <a:pt x="3787451" y="5636355"/>
                </a:cubicBezTo>
                <a:close/>
                <a:moveTo>
                  <a:pt x="10472" y="0"/>
                </a:moveTo>
                <a:lnTo>
                  <a:pt x="4530332" y="0"/>
                </a:lnTo>
                <a:lnTo>
                  <a:pt x="4530334" y="0"/>
                </a:lnTo>
                <a:lnTo>
                  <a:pt x="4530334" y="6857997"/>
                </a:lnTo>
                <a:lnTo>
                  <a:pt x="2139534" y="6857997"/>
                </a:lnTo>
                <a:lnTo>
                  <a:pt x="2138901" y="6857364"/>
                </a:lnTo>
                <a:cubicBezTo>
                  <a:pt x="2137949" y="6856094"/>
                  <a:pt x="2136680" y="6854507"/>
                  <a:pt x="2135728" y="6853237"/>
                </a:cubicBezTo>
                <a:cubicBezTo>
                  <a:pt x="2106849" y="6816093"/>
                  <a:pt x="2078606" y="6779267"/>
                  <a:pt x="2050679" y="6742122"/>
                </a:cubicBezTo>
                <a:cubicBezTo>
                  <a:pt x="2042746" y="6731646"/>
                  <a:pt x="2035129" y="6721487"/>
                  <a:pt x="2027513" y="6711010"/>
                </a:cubicBezTo>
                <a:cubicBezTo>
                  <a:pt x="2006568" y="6683073"/>
                  <a:pt x="1985624" y="6654818"/>
                  <a:pt x="1964997" y="6626881"/>
                </a:cubicBezTo>
                <a:cubicBezTo>
                  <a:pt x="1956428" y="6615134"/>
                  <a:pt x="1947860" y="6603070"/>
                  <a:pt x="1939292" y="6591324"/>
                </a:cubicBezTo>
                <a:cubicBezTo>
                  <a:pt x="1916443" y="6560212"/>
                  <a:pt x="1893911" y="6528782"/>
                  <a:pt x="1872014" y="6497353"/>
                </a:cubicBezTo>
                <a:cubicBezTo>
                  <a:pt x="1867254" y="6490686"/>
                  <a:pt x="1862494" y="6484336"/>
                  <a:pt x="1857734" y="6477669"/>
                </a:cubicBezTo>
                <a:cubicBezTo>
                  <a:pt x="1831395" y="6440208"/>
                  <a:pt x="1805372" y="6402429"/>
                  <a:pt x="1779667" y="6364650"/>
                </a:cubicBezTo>
                <a:cubicBezTo>
                  <a:pt x="1772686" y="6354491"/>
                  <a:pt x="1766021" y="6344649"/>
                  <a:pt x="1759040" y="6334490"/>
                </a:cubicBezTo>
                <a:cubicBezTo>
                  <a:pt x="1739682" y="6305600"/>
                  <a:pt x="1720324" y="6277028"/>
                  <a:pt x="1701283" y="6248138"/>
                </a:cubicBezTo>
                <a:cubicBezTo>
                  <a:pt x="1693667" y="6236709"/>
                  <a:pt x="1686368" y="6225280"/>
                  <a:pt x="1678752" y="6213851"/>
                </a:cubicBezTo>
                <a:cubicBezTo>
                  <a:pt x="1657172" y="6180834"/>
                  <a:pt x="1635593" y="6147818"/>
                  <a:pt x="1614648" y="6114801"/>
                </a:cubicBezTo>
                <a:cubicBezTo>
                  <a:pt x="1611157" y="6109721"/>
                  <a:pt x="1607984" y="6104642"/>
                  <a:pt x="1604810" y="6099562"/>
                </a:cubicBezTo>
                <a:cubicBezTo>
                  <a:pt x="1580375" y="6061466"/>
                  <a:pt x="1556574" y="6023052"/>
                  <a:pt x="1533091" y="5984955"/>
                </a:cubicBezTo>
                <a:cubicBezTo>
                  <a:pt x="1527061" y="5975113"/>
                  <a:pt x="1521032" y="5965589"/>
                  <a:pt x="1515319" y="5955748"/>
                </a:cubicBezTo>
                <a:cubicBezTo>
                  <a:pt x="1497231" y="5926223"/>
                  <a:pt x="1479142" y="5896698"/>
                  <a:pt x="1461371" y="5867173"/>
                </a:cubicBezTo>
                <a:cubicBezTo>
                  <a:pt x="1455024" y="5856379"/>
                  <a:pt x="1448677" y="5845585"/>
                  <a:pt x="1442330" y="5834791"/>
                </a:cubicBezTo>
                <a:cubicBezTo>
                  <a:pt x="1421386" y="5799870"/>
                  <a:pt x="1401075" y="5764630"/>
                  <a:pt x="1380765" y="5729709"/>
                </a:cubicBezTo>
                <a:cubicBezTo>
                  <a:pt x="1378861" y="5726534"/>
                  <a:pt x="1376957" y="5723042"/>
                  <a:pt x="1375053" y="5719867"/>
                </a:cubicBezTo>
                <a:cubicBezTo>
                  <a:pt x="1352839" y="5681136"/>
                  <a:pt x="1330942" y="5642404"/>
                  <a:pt x="1309680" y="5603673"/>
                </a:cubicBezTo>
                <a:cubicBezTo>
                  <a:pt x="1304285" y="5594466"/>
                  <a:pt x="1299208" y="5585260"/>
                  <a:pt x="1294130" y="5576053"/>
                </a:cubicBezTo>
                <a:cubicBezTo>
                  <a:pt x="1277629" y="5545576"/>
                  <a:pt x="1261126" y="5515416"/>
                  <a:pt x="1244624" y="5485256"/>
                </a:cubicBezTo>
                <a:cubicBezTo>
                  <a:pt x="1239230" y="5475097"/>
                  <a:pt x="1233835" y="5464938"/>
                  <a:pt x="1228440" y="5455097"/>
                </a:cubicBezTo>
                <a:cubicBezTo>
                  <a:pt x="1208447" y="5417635"/>
                  <a:pt x="1188772" y="5380491"/>
                  <a:pt x="1169414" y="5343030"/>
                </a:cubicBezTo>
                <a:cubicBezTo>
                  <a:pt x="1169096" y="5342077"/>
                  <a:pt x="1168462" y="5341125"/>
                  <a:pt x="1168144" y="5340172"/>
                </a:cubicBezTo>
                <a:cubicBezTo>
                  <a:pt x="1147834" y="5301123"/>
                  <a:pt x="1127842" y="5261757"/>
                  <a:pt x="1108167" y="5222708"/>
                </a:cubicBezTo>
                <a:cubicBezTo>
                  <a:pt x="1104041" y="5214136"/>
                  <a:pt x="1099598" y="5205247"/>
                  <a:pt x="1095473" y="5196676"/>
                </a:cubicBezTo>
                <a:cubicBezTo>
                  <a:pt x="1079923" y="5165563"/>
                  <a:pt x="1064690" y="5134451"/>
                  <a:pt x="1049775" y="5103657"/>
                </a:cubicBezTo>
                <a:cubicBezTo>
                  <a:pt x="1045332" y="5094450"/>
                  <a:pt x="1040572" y="5085243"/>
                  <a:pt x="1036129" y="5076037"/>
                </a:cubicBezTo>
                <a:cubicBezTo>
                  <a:pt x="999000" y="4998256"/>
                  <a:pt x="962823" y="4920476"/>
                  <a:pt x="927915" y="4843013"/>
                </a:cubicBezTo>
                <a:cubicBezTo>
                  <a:pt x="924424" y="4835077"/>
                  <a:pt x="920933" y="4826822"/>
                  <a:pt x="917125" y="4818568"/>
                </a:cubicBezTo>
                <a:cubicBezTo>
                  <a:pt x="903162" y="4787138"/>
                  <a:pt x="889199" y="4755391"/>
                  <a:pt x="875553" y="4723962"/>
                </a:cubicBezTo>
                <a:cubicBezTo>
                  <a:pt x="871745" y="4715390"/>
                  <a:pt x="868254" y="4707136"/>
                  <a:pt x="864446" y="4698564"/>
                </a:cubicBezTo>
                <a:cubicBezTo>
                  <a:pt x="831125" y="4620784"/>
                  <a:pt x="798756" y="4543321"/>
                  <a:pt x="767973" y="4465858"/>
                </a:cubicBezTo>
                <a:cubicBezTo>
                  <a:pt x="764800" y="4458556"/>
                  <a:pt x="761944" y="4450937"/>
                  <a:pt x="758770" y="4443635"/>
                </a:cubicBezTo>
                <a:cubicBezTo>
                  <a:pt x="746076" y="4411253"/>
                  <a:pt x="733383" y="4379189"/>
                  <a:pt x="721006" y="4347124"/>
                </a:cubicBezTo>
                <a:cubicBezTo>
                  <a:pt x="718150" y="4339505"/>
                  <a:pt x="715294" y="4331886"/>
                  <a:pt x="712121" y="4324584"/>
                </a:cubicBezTo>
                <a:cubicBezTo>
                  <a:pt x="682607" y="4247121"/>
                  <a:pt x="654047" y="4169976"/>
                  <a:pt x="626438" y="4093148"/>
                </a:cubicBezTo>
                <a:cubicBezTo>
                  <a:pt x="623899" y="4086163"/>
                  <a:pt x="621677" y="4079179"/>
                  <a:pt x="619139" y="4072195"/>
                </a:cubicBezTo>
                <a:cubicBezTo>
                  <a:pt x="607714" y="4039813"/>
                  <a:pt x="596290" y="4007113"/>
                  <a:pt x="585183" y="3974731"/>
                </a:cubicBezTo>
                <a:cubicBezTo>
                  <a:pt x="582961" y="3968064"/>
                  <a:pt x="580423" y="3961397"/>
                  <a:pt x="578201" y="3954730"/>
                </a:cubicBezTo>
                <a:cubicBezTo>
                  <a:pt x="552179" y="3877903"/>
                  <a:pt x="527109" y="3801392"/>
                  <a:pt x="502991" y="3725199"/>
                </a:cubicBezTo>
                <a:cubicBezTo>
                  <a:pt x="501086" y="3718850"/>
                  <a:pt x="498865" y="3712500"/>
                  <a:pt x="496961" y="3706151"/>
                </a:cubicBezTo>
                <a:cubicBezTo>
                  <a:pt x="486806" y="3673451"/>
                  <a:pt x="476651" y="3640435"/>
                  <a:pt x="466814" y="3607735"/>
                </a:cubicBezTo>
                <a:cubicBezTo>
                  <a:pt x="464909" y="3602021"/>
                  <a:pt x="463322" y="3596306"/>
                  <a:pt x="461419" y="3590592"/>
                </a:cubicBezTo>
                <a:cubicBezTo>
                  <a:pt x="438570" y="3514716"/>
                  <a:pt x="416990" y="3439158"/>
                  <a:pt x="396045" y="3363919"/>
                </a:cubicBezTo>
                <a:cubicBezTo>
                  <a:pt x="394459" y="3358204"/>
                  <a:pt x="392872" y="3352489"/>
                  <a:pt x="391285" y="3346457"/>
                </a:cubicBezTo>
                <a:cubicBezTo>
                  <a:pt x="382400" y="3313440"/>
                  <a:pt x="373514" y="3280741"/>
                  <a:pt x="364628" y="3248041"/>
                </a:cubicBezTo>
                <a:cubicBezTo>
                  <a:pt x="363359" y="3242962"/>
                  <a:pt x="362090" y="3238200"/>
                  <a:pt x="360820" y="3233438"/>
                </a:cubicBezTo>
                <a:cubicBezTo>
                  <a:pt x="341145" y="3158515"/>
                  <a:pt x="322422" y="3084227"/>
                  <a:pt x="304968" y="3010574"/>
                </a:cubicBezTo>
                <a:cubicBezTo>
                  <a:pt x="303381" y="3005177"/>
                  <a:pt x="302112" y="2999780"/>
                  <a:pt x="300842" y="2994383"/>
                </a:cubicBezTo>
                <a:cubicBezTo>
                  <a:pt x="293226" y="2961683"/>
                  <a:pt x="285609" y="2928984"/>
                  <a:pt x="277993" y="2896602"/>
                </a:cubicBezTo>
                <a:cubicBezTo>
                  <a:pt x="277041" y="2892475"/>
                  <a:pt x="276089" y="2888348"/>
                  <a:pt x="275137" y="2884221"/>
                </a:cubicBezTo>
                <a:cubicBezTo>
                  <a:pt x="258635" y="2810885"/>
                  <a:pt x="242768" y="2738184"/>
                  <a:pt x="227853" y="2666436"/>
                </a:cubicBezTo>
                <a:cubicBezTo>
                  <a:pt x="226901" y="2661356"/>
                  <a:pt x="225949" y="2656277"/>
                  <a:pt x="224997" y="2651197"/>
                </a:cubicBezTo>
                <a:cubicBezTo>
                  <a:pt x="218333" y="2618815"/>
                  <a:pt x="211668" y="2586750"/>
                  <a:pt x="205639" y="2554686"/>
                </a:cubicBezTo>
                <a:cubicBezTo>
                  <a:pt x="205004" y="2551194"/>
                  <a:pt x="204052" y="2547702"/>
                  <a:pt x="203418" y="2544211"/>
                </a:cubicBezTo>
                <a:cubicBezTo>
                  <a:pt x="189772" y="2473096"/>
                  <a:pt x="176761" y="2402618"/>
                  <a:pt x="164384" y="2332773"/>
                </a:cubicBezTo>
                <a:cubicBezTo>
                  <a:pt x="163749" y="2328012"/>
                  <a:pt x="162797" y="2322933"/>
                  <a:pt x="161845" y="2318170"/>
                </a:cubicBezTo>
                <a:cubicBezTo>
                  <a:pt x="156451" y="2286423"/>
                  <a:pt x="151056" y="2254994"/>
                  <a:pt x="145978" y="2223563"/>
                </a:cubicBezTo>
                <a:cubicBezTo>
                  <a:pt x="145661" y="2220707"/>
                  <a:pt x="145026" y="2217850"/>
                  <a:pt x="144709" y="2214993"/>
                </a:cubicBezTo>
                <a:cubicBezTo>
                  <a:pt x="133284" y="2146101"/>
                  <a:pt x="123129" y="2078163"/>
                  <a:pt x="113292" y="2010859"/>
                </a:cubicBezTo>
                <a:cubicBezTo>
                  <a:pt x="112657" y="2006097"/>
                  <a:pt x="112022" y="2001335"/>
                  <a:pt x="111387" y="1996573"/>
                </a:cubicBezTo>
                <a:cubicBezTo>
                  <a:pt x="106945" y="1966096"/>
                  <a:pt x="102502" y="1935618"/>
                  <a:pt x="98694" y="1905141"/>
                </a:cubicBezTo>
                <a:cubicBezTo>
                  <a:pt x="98377" y="1902601"/>
                  <a:pt x="98059" y="1900379"/>
                  <a:pt x="97424" y="1897839"/>
                </a:cubicBezTo>
                <a:cubicBezTo>
                  <a:pt x="88856" y="1831488"/>
                  <a:pt x="80605" y="1766089"/>
                  <a:pt x="73306" y="1701643"/>
                </a:cubicBezTo>
                <a:cubicBezTo>
                  <a:pt x="72672" y="1697198"/>
                  <a:pt x="72037" y="1692436"/>
                  <a:pt x="71720" y="1687991"/>
                </a:cubicBezTo>
                <a:cubicBezTo>
                  <a:pt x="68229" y="1658467"/>
                  <a:pt x="65055" y="1629259"/>
                  <a:pt x="61882" y="1600052"/>
                </a:cubicBezTo>
                <a:cubicBezTo>
                  <a:pt x="61565" y="1598147"/>
                  <a:pt x="61247" y="1595925"/>
                  <a:pt x="61247" y="1593703"/>
                </a:cubicBezTo>
                <a:cubicBezTo>
                  <a:pt x="54582" y="1530526"/>
                  <a:pt x="48553" y="1468302"/>
                  <a:pt x="43159" y="1407030"/>
                </a:cubicBezTo>
                <a:cubicBezTo>
                  <a:pt x="42524" y="1402268"/>
                  <a:pt x="42206" y="1397823"/>
                  <a:pt x="41889" y="1393061"/>
                </a:cubicBezTo>
                <a:cubicBezTo>
                  <a:pt x="39350" y="1365124"/>
                  <a:pt x="37129" y="1337504"/>
                  <a:pt x="34908" y="1310201"/>
                </a:cubicBezTo>
                <a:cubicBezTo>
                  <a:pt x="34590" y="1307979"/>
                  <a:pt x="34590" y="1306074"/>
                  <a:pt x="34273" y="1303852"/>
                </a:cubicBezTo>
                <a:cubicBezTo>
                  <a:pt x="32051" y="1273057"/>
                  <a:pt x="29513" y="1242898"/>
                  <a:pt x="27609" y="1212738"/>
                </a:cubicBezTo>
                <a:cubicBezTo>
                  <a:pt x="27609" y="1212420"/>
                  <a:pt x="27291" y="1212103"/>
                  <a:pt x="27291" y="1211785"/>
                </a:cubicBezTo>
                <a:cubicBezTo>
                  <a:pt x="25387" y="1183531"/>
                  <a:pt x="23483" y="1155593"/>
                  <a:pt x="21897" y="1127973"/>
                </a:cubicBezTo>
                <a:cubicBezTo>
                  <a:pt x="21579" y="1123211"/>
                  <a:pt x="21261" y="1118449"/>
                  <a:pt x="20944" y="1113687"/>
                </a:cubicBezTo>
                <a:cubicBezTo>
                  <a:pt x="19358" y="1087654"/>
                  <a:pt x="17771" y="1061939"/>
                  <a:pt x="16501" y="1036224"/>
                </a:cubicBezTo>
                <a:cubicBezTo>
                  <a:pt x="16184" y="1034319"/>
                  <a:pt x="16184" y="1032097"/>
                  <a:pt x="15866" y="1029875"/>
                </a:cubicBezTo>
                <a:cubicBezTo>
                  <a:pt x="14598" y="1001302"/>
                  <a:pt x="13011" y="973048"/>
                  <a:pt x="11741" y="945110"/>
                </a:cubicBezTo>
                <a:cubicBezTo>
                  <a:pt x="11741" y="943523"/>
                  <a:pt x="11741" y="942253"/>
                  <a:pt x="11424" y="940983"/>
                </a:cubicBezTo>
                <a:cubicBezTo>
                  <a:pt x="10472" y="915585"/>
                  <a:pt x="9203" y="890505"/>
                  <a:pt x="8251" y="865742"/>
                </a:cubicBezTo>
                <a:cubicBezTo>
                  <a:pt x="8251" y="860663"/>
                  <a:pt x="7933" y="855583"/>
                  <a:pt x="7616" y="850504"/>
                </a:cubicBezTo>
                <a:cubicBezTo>
                  <a:pt x="6981" y="826694"/>
                  <a:pt x="6029" y="803201"/>
                  <a:pt x="5395" y="780025"/>
                </a:cubicBezTo>
                <a:cubicBezTo>
                  <a:pt x="5395" y="777486"/>
                  <a:pt x="5077" y="775263"/>
                  <a:pt x="5077" y="773041"/>
                </a:cubicBezTo>
                <a:cubicBezTo>
                  <a:pt x="4125" y="746691"/>
                  <a:pt x="3491" y="720658"/>
                  <a:pt x="2856" y="694943"/>
                </a:cubicBezTo>
                <a:cubicBezTo>
                  <a:pt x="2856" y="692404"/>
                  <a:pt x="2856" y="689864"/>
                  <a:pt x="2856" y="687641"/>
                </a:cubicBezTo>
                <a:cubicBezTo>
                  <a:pt x="2221" y="665101"/>
                  <a:pt x="1904" y="643196"/>
                  <a:pt x="1586" y="621290"/>
                </a:cubicBezTo>
                <a:cubicBezTo>
                  <a:pt x="1586" y="616211"/>
                  <a:pt x="1269" y="610814"/>
                  <a:pt x="1269" y="605734"/>
                </a:cubicBezTo>
                <a:cubicBezTo>
                  <a:pt x="951" y="584463"/>
                  <a:pt x="634" y="563193"/>
                  <a:pt x="634" y="542240"/>
                </a:cubicBezTo>
                <a:cubicBezTo>
                  <a:pt x="634" y="539700"/>
                  <a:pt x="317" y="536843"/>
                  <a:pt x="317" y="534303"/>
                </a:cubicBezTo>
                <a:cubicBezTo>
                  <a:pt x="317" y="510493"/>
                  <a:pt x="0" y="487000"/>
                  <a:pt x="0" y="463825"/>
                </a:cubicBezTo>
                <a:cubicBezTo>
                  <a:pt x="0" y="460332"/>
                  <a:pt x="0" y="456840"/>
                  <a:pt x="0" y="453348"/>
                </a:cubicBezTo>
                <a:cubicBezTo>
                  <a:pt x="0" y="434300"/>
                  <a:pt x="634" y="343186"/>
                  <a:pt x="951" y="325090"/>
                </a:cubicBezTo>
                <a:cubicBezTo>
                  <a:pt x="951" y="321598"/>
                  <a:pt x="951" y="318423"/>
                  <a:pt x="951" y="314931"/>
                </a:cubicBezTo>
                <a:cubicBezTo>
                  <a:pt x="1269" y="293978"/>
                  <a:pt x="4760" y="143497"/>
                  <a:pt x="5395" y="128258"/>
                </a:cubicBezTo>
                <a:cubicBezTo>
                  <a:pt x="5395" y="124449"/>
                  <a:pt x="5395" y="120639"/>
                  <a:pt x="5711" y="117147"/>
                </a:cubicBezTo>
                <a:cubicBezTo>
                  <a:pt x="6347" y="98733"/>
                  <a:pt x="9520" y="21906"/>
                  <a:pt x="9837" y="9524"/>
                </a:cubicBezTo>
                <a:cubicBezTo>
                  <a:pt x="10155" y="6350"/>
                  <a:pt x="10155" y="3175"/>
                  <a:pt x="10472" y="0"/>
                </a:cubicBezTo>
                <a:close/>
              </a:path>
            </a:pathLst>
          </a:custGeom>
          <a:solidFill>
            <a:schemeClr val="bg1"/>
          </a:solidFill>
        </p:spPr>
        <p:txBody>
          <a:bodyPr wrap="square">
            <a:noAutofit/>
          </a:bodyPr>
          <a:lstStyle>
            <a:lvl1pPr marL="270027" indent="-270027" algn="l" defTabSz="1088610" rtl="0" eaLnBrk="1" latinLnBrk="0" hangingPunct="1">
              <a:lnSpc>
                <a:spcPct val="102000"/>
              </a:lnSpc>
              <a:spcBef>
                <a:spcPts val="0"/>
              </a:spcBef>
              <a:buClr>
                <a:schemeClr val="accent1"/>
              </a:buClr>
              <a:buFont typeface="Arial" pitchFamily="34" charset="0"/>
              <a:buNone/>
              <a:defRPr/>
            </a:lvl1pPr>
          </a:lstStyle>
          <a:p>
            <a:r>
              <a:rPr lang="nl-NL" dirty="0"/>
              <a:t>  </a:t>
            </a:r>
          </a:p>
        </p:txBody>
      </p:sp>
      <p:sp>
        <p:nvSpPr>
          <p:cNvPr id="2" name="Titel 1"/>
          <p:cNvSpPr>
            <a:spLocks noGrp="1" noSelect="1"/>
          </p:cNvSpPr>
          <p:nvPr>
            <p:ph type="title" hasCustomPrompt="1"/>
          </p:nvPr>
        </p:nvSpPr>
        <p:spPr bwMode="gray">
          <a:xfrm>
            <a:off x="8122280" y="613080"/>
            <a:ext cx="1285225" cy="534240"/>
          </a:xfrm>
        </p:spPr>
        <p:txBody>
          <a:bodyPr/>
          <a:lstStyle/>
          <a:p>
            <a:r>
              <a:rPr lang="nl-NL" noProof="1"/>
              <a:t>[Titel]</a:t>
            </a:r>
          </a:p>
        </p:txBody>
      </p:sp>
      <p:sp>
        <p:nvSpPr>
          <p:cNvPr id="3" name="***Tijdelijke aanduiding voor inhoud 2"/>
          <p:cNvSpPr>
            <a:spLocks noGrp="1" noSelect="1"/>
          </p:cNvSpPr>
          <p:nvPr>
            <p:ph idx="1" hasCustomPrompt="1"/>
          </p:nvPr>
        </p:nvSpPr>
        <p:spPr bwMode="gray">
          <a:xfrm>
            <a:off x="624076" y="1857128"/>
            <a:ext cx="6371885" cy="4041607"/>
          </a:xfrm>
          <a:prstGeom prst="rect">
            <a:avLst/>
          </a:prstGeom>
        </p:spPr>
        <p:txBody>
          <a:bodyPr/>
          <a:lstStyle>
            <a:lvl1pPr>
              <a:defRPr sz="2999" baseline="0"/>
            </a:lvl1pPr>
          </a:lstStyle>
          <a:p>
            <a:pPr lvl="0"/>
            <a:r>
              <a:rPr lang="nl-NL" noProof="1"/>
              <a:t>[Typ tekst of klik op een pictogram om een object in te voegen]</a:t>
            </a:r>
          </a:p>
        </p:txBody>
      </p:sp>
      <p:sp>
        <p:nvSpPr>
          <p:cNvPr id="14" name="***Tijdelijke aanduiding voor tekst 9">
            <a:extLst>
              <a:ext uri="{FF2B5EF4-FFF2-40B4-BE49-F238E27FC236}">
                <a16:creationId xmlns:a16="http://schemas.microsoft.com/office/drawing/2014/main" id="{579CB832-0F20-4BE5-BB5D-7C1C9A451904}"/>
              </a:ext>
            </a:extLst>
          </p:cNvPr>
          <p:cNvSpPr>
            <a:spLocks noGrp="1" noSelect="1"/>
          </p:cNvSpPr>
          <p:nvPr>
            <p:ph type="body" sz="quarter" idx="13" hasCustomPrompt="1"/>
          </p:nvPr>
        </p:nvSpPr>
        <p:spPr bwMode="gray">
          <a:xfrm>
            <a:off x="8122365" y="1150589"/>
            <a:ext cx="1750642" cy="391991"/>
          </a:xfrm>
          <a:solidFill>
            <a:schemeClr val="accent1"/>
          </a:solidFill>
        </p:spPr>
        <p:txBody>
          <a:bodyPr wrap="none" lIns="90000" tIns="3600" rIns="90000" bIns="3600">
            <a:spAutoFit/>
          </a:bodyPr>
          <a:lstStyle>
            <a:lvl1pPr marL="0" indent="0" algn="l">
              <a:lnSpc>
                <a:spcPct val="100000"/>
              </a:lnSpc>
              <a:buFontTx/>
              <a:buNone/>
              <a:defRPr sz="2499" b="0"/>
            </a:lvl1pPr>
            <a:lvl2pPr marL="0" indent="0" algn="l">
              <a:lnSpc>
                <a:spcPct val="100000"/>
              </a:lnSpc>
              <a:buFontTx/>
              <a:buNone/>
              <a:defRPr sz="2499" b="0"/>
            </a:lvl2pPr>
            <a:lvl3pPr marL="0" indent="0" algn="l">
              <a:lnSpc>
                <a:spcPct val="100000"/>
              </a:lnSpc>
              <a:buFontTx/>
              <a:buNone/>
              <a:defRPr sz="2499" b="0"/>
            </a:lvl3pPr>
            <a:lvl4pPr marL="0" indent="0" algn="l">
              <a:lnSpc>
                <a:spcPct val="100000"/>
              </a:lnSpc>
              <a:buFontTx/>
              <a:buNone/>
              <a:defRPr sz="2499" b="0"/>
            </a:lvl4pPr>
            <a:lvl5pPr marL="0" indent="0" algn="l">
              <a:lnSpc>
                <a:spcPct val="100000"/>
              </a:lnSpc>
              <a:buFontTx/>
              <a:buNone/>
              <a:defRPr sz="2499" b="0"/>
            </a:lvl5pPr>
            <a:lvl6pPr marL="0" indent="0" algn="l">
              <a:lnSpc>
                <a:spcPct val="100000"/>
              </a:lnSpc>
              <a:buFontTx/>
              <a:buNone/>
              <a:defRPr sz="2499" b="0"/>
            </a:lvl6pPr>
            <a:lvl7pPr marL="0" indent="0" algn="l">
              <a:lnSpc>
                <a:spcPct val="100000"/>
              </a:lnSpc>
              <a:buFontTx/>
              <a:buNone/>
              <a:defRPr sz="2499" b="0"/>
            </a:lvl7pPr>
            <a:lvl8pPr marL="0" indent="0" algn="l">
              <a:lnSpc>
                <a:spcPct val="100000"/>
              </a:lnSpc>
              <a:buFontTx/>
              <a:buNone/>
              <a:defRPr sz="2499" b="0"/>
            </a:lvl8pPr>
            <a:lvl9pPr marL="0" indent="0" algn="l">
              <a:lnSpc>
                <a:spcPct val="100000"/>
              </a:lnSpc>
              <a:buFontTx/>
              <a:buNone/>
              <a:defRPr sz="2499" b="0"/>
            </a:lvl9pPr>
          </a:lstStyle>
          <a:p>
            <a:pPr lvl="0"/>
            <a:r>
              <a:rPr lang="nl-NL" dirty="0"/>
              <a:t>[Ondertitel]</a:t>
            </a:r>
          </a:p>
        </p:txBody>
      </p:sp>
      <p:sp>
        <p:nvSpPr>
          <p:cNvPr id="8" name="***Tijdelijke aanduiding voor datum 7">
            <a:extLst>
              <a:ext uri="{FF2B5EF4-FFF2-40B4-BE49-F238E27FC236}">
                <a16:creationId xmlns:a16="http://schemas.microsoft.com/office/drawing/2014/main" id="{E924C31D-2FE8-4845-A335-C6A50CA21D6B}"/>
              </a:ext>
            </a:extLst>
          </p:cNvPr>
          <p:cNvSpPr>
            <a:spLocks noGrp="1" noSelect="1"/>
          </p:cNvSpPr>
          <p:nvPr>
            <p:ph type="dt" sz="half" idx="15"/>
          </p:nvPr>
        </p:nvSpPr>
        <p:spPr bwMode="gray">
          <a:xfrm>
            <a:off x="543458" y="6276600"/>
            <a:ext cx="899766" cy="365040"/>
          </a:xfrm>
        </p:spPr>
        <p:txBody>
          <a:bodyPr/>
          <a:lstStyle/>
          <a:p>
            <a:pPr algn="r"/>
            <a:fld id="{96C14EAD-AB76-4B63-A490-06A3A9ECE979}" type="datetime1">
              <a:rPr lang="nl-NL" noProof="1" smtClean="0"/>
              <a:t>27-5-2026</a:t>
            </a:fld>
            <a:r>
              <a:rPr lang="nl-NL" noProof="1"/>
              <a:t> |</a:t>
            </a:r>
          </a:p>
        </p:txBody>
      </p:sp>
      <p:sp>
        <p:nvSpPr>
          <p:cNvPr id="15" name="***Tijdelijke aanduiding voor voettekst 14">
            <a:extLst>
              <a:ext uri="{FF2B5EF4-FFF2-40B4-BE49-F238E27FC236}">
                <a16:creationId xmlns:a16="http://schemas.microsoft.com/office/drawing/2014/main" id="{154553BC-8D05-4E66-A7B5-3DA209EFA3AB}"/>
              </a:ext>
            </a:extLst>
          </p:cNvPr>
          <p:cNvSpPr>
            <a:spLocks noGrp="1" noSelect="1"/>
          </p:cNvSpPr>
          <p:nvPr>
            <p:ph type="ftr" sz="quarter" idx="16"/>
          </p:nvPr>
        </p:nvSpPr>
        <p:spPr bwMode="gray">
          <a:xfrm>
            <a:off x="1503553" y="6276744"/>
            <a:ext cx="7666004" cy="360000"/>
          </a:xfrm>
        </p:spPr>
        <p:txBody>
          <a:bodyPr/>
          <a:lstStyle/>
          <a:p>
            <a:pPr algn="l"/>
            <a:endParaRPr lang="nl-NL" noProof="1"/>
          </a:p>
        </p:txBody>
      </p:sp>
    </p:spTree>
    <p:extLst>
      <p:ext uri="{BB962C8B-B14F-4D97-AF65-F5344CB8AC3E}">
        <p14:creationId xmlns:p14="http://schemas.microsoft.com/office/powerpoint/2010/main" val="26499499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Titel, kader en grafiek (geel)">
    <p:spTree>
      <p:nvGrpSpPr>
        <p:cNvPr id="1" name=""/>
        <p:cNvGrpSpPr/>
        <p:nvPr/>
      </p:nvGrpSpPr>
      <p:grpSpPr>
        <a:xfrm>
          <a:off x="0" y="0"/>
          <a:ext cx="0" cy="0"/>
          <a:chOff x="0" y="0"/>
          <a:chExt cx="0" cy="0"/>
        </a:xfrm>
      </p:grpSpPr>
      <p:sp>
        <p:nvSpPr>
          <p:cNvPr id="14" name="Rectangle 5">
            <a:extLst>
              <a:ext uri="{FF2B5EF4-FFF2-40B4-BE49-F238E27FC236}">
                <a16:creationId xmlns:a16="http://schemas.microsoft.com/office/drawing/2014/main" id="{A1E0B493-CAE5-4BBD-81E5-E9D7AC8FC9E7}"/>
              </a:ext>
            </a:extLst>
          </p:cNvPr>
          <p:cNvSpPr>
            <a:spLocks noSelect="1" noChangeArrowheads="1"/>
          </p:cNvSpPr>
          <p:nvPr userDrawn="1"/>
        </p:nvSpPr>
        <p:spPr bwMode="gray">
          <a:xfrm>
            <a:off x="0" y="0"/>
            <a:ext cx="12190026" cy="6858000"/>
          </a:xfrm>
          <a:prstGeom prst="rect">
            <a:avLst/>
          </a:prstGeom>
          <a:solidFill>
            <a:srgbClr val="FFE91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6" tIns="45708" rIns="91416" bIns="45708" numCol="1" anchor="t" anchorCtr="0" compatLnSpc="1">
            <a:prstTxWarp prst="textNoShape">
              <a:avLst/>
            </a:prstTxWarp>
          </a:bodyPr>
          <a:lstStyle/>
          <a:p>
            <a:endParaRPr lang="nl-NL" dirty="0"/>
          </a:p>
        </p:txBody>
      </p:sp>
      <p:sp>
        <p:nvSpPr>
          <p:cNvPr id="15" name="Freeform 6">
            <a:extLst>
              <a:ext uri="{FF2B5EF4-FFF2-40B4-BE49-F238E27FC236}">
                <a16:creationId xmlns:a16="http://schemas.microsoft.com/office/drawing/2014/main" id="{CB8B3394-9E4E-40CE-A9D8-823310459741}"/>
              </a:ext>
            </a:extLst>
          </p:cNvPr>
          <p:cNvSpPr>
            <a:spLocks noSelect="1"/>
          </p:cNvSpPr>
          <p:nvPr userDrawn="1"/>
        </p:nvSpPr>
        <p:spPr bwMode="gray">
          <a:xfrm>
            <a:off x="0" y="0"/>
            <a:ext cx="12190026" cy="6858000"/>
          </a:xfrm>
          <a:custGeom>
            <a:avLst/>
            <a:gdLst>
              <a:gd name="T0" fmla="*/ 1271 w 7676"/>
              <a:gd name="T1" fmla="*/ 0 h 4320"/>
              <a:gd name="T2" fmla="*/ 2557 w 7676"/>
              <a:gd name="T3" fmla="*/ 504 h 4320"/>
              <a:gd name="T4" fmla="*/ 3558 w 7676"/>
              <a:gd name="T5" fmla="*/ 0 h 4320"/>
              <a:gd name="T6" fmla="*/ 306 w 7676"/>
              <a:gd name="T7" fmla="*/ 504 h 4320"/>
              <a:gd name="T8" fmla="*/ 1271 w 7676"/>
              <a:gd name="T9" fmla="*/ 1072 h 4320"/>
              <a:gd name="T10" fmla="*/ 2236 w 7676"/>
              <a:gd name="T11" fmla="*/ 1072 h 4320"/>
              <a:gd name="T12" fmla="*/ 3200 w 7676"/>
              <a:gd name="T13" fmla="*/ 1072 h 4320"/>
              <a:gd name="T14" fmla="*/ 4165 w 7676"/>
              <a:gd name="T15" fmla="*/ 1072 h 4320"/>
              <a:gd name="T16" fmla="*/ 628 w 7676"/>
              <a:gd name="T17" fmla="*/ 1640 h 4320"/>
              <a:gd name="T18" fmla="*/ 1593 w 7676"/>
              <a:gd name="T19" fmla="*/ 1640 h 4320"/>
              <a:gd name="T20" fmla="*/ 2557 w 7676"/>
              <a:gd name="T21" fmla="*/ 1640 h 4320"/>
              <a:gd name="T22" fmla="*/ 3522 w 7676"/>
              <a:gd name="T23" fmla="*/ 1640 h 4320"/>
              <a:gd name="T24" fmla="*/ 4487 w 7676"/>
              <a:gd name="T25" fmla="*/ 1640 h 4320"/>
              <a:gd name="T26" fmla="*/ 949 w 7676"/>
              <a:gd name="T27" fmla="*/ 2209 h 4320"/>
              <a:gd name="T28" fmla="*/ 1914 w 7676"/>
              <a:gd name="T29" fmla="*/ 2209 h 4320"/>
              <a:gd name="T30" fmla="*/ 2879 w 7676"/>
              <a:gd name="T31" fmla="*/ 2209 h 4320"/>
              <a:gd name="T32" fmla="*/ 3844 w 7676"/>
              <a:gd name="T33" fmla="*/ 2209 h 4320"/>
              <a:gd name="T34" fmla="*/ 306 w 7676"/>
              <a:gd name="T35" fmla="*/ 2209 h 4320"/>
              <a:gd name="T36" fmla="*/ 1271 w 7676"/>
              <a:gd name="T37" fmla="*/ 2777 h 4320"/>
              <a:gd name="T38" fmla="*/ 2236 w 7676"/>
              <a:gd name="T39" fmla="*/ 2777 h 4320"/>
              <a:gd name="T40" fmla="*/ 3200 w 7676"/>
              <a:gd name="T41" fmla="*/ 2777 h 4320"/>
              <a:gd name="T42" fmla="*/ 4165 w 7676"/>
              <a:gd name="T43" fmla="*/ 2777 h 4320"/>
              <a:gd name="T44" fmla="*/ 628 w 7676"/>
              <a:gd name="T45" fmla="*/ 3345 h 4320"/>
              <a:gd name="T46" fmla="*/ 1593 w 7676"/>
              <a:gd name="T47" fmla="*/ 3345 h 4320"/>
              <a:gd name="T48" fmla="*/ 2557 w 7676"/>
              <a:gd name="T49" fmla="*/ 3345 h 4320"/>
              <a:gd name="T50" fmla="*/ 3522 w 7676"/>
              <a:gd name="T51" fmla="*/ 3345 h 4320"/>
              <a:gd name="T52" fmla="*/ 4487 w 7676"/>
              <a:gd name="T53" fmla="*/ 3345 h 4320"/>
              <a:gd name="T54" fmla="*/ 949 w 7676"/>
              <a:gd name="T55" fmla="*/ 3913 h 4320"/>
              <a:gd name="T56" fmla="*/ 1914 w 7676"/>
              <a:gd name="T57" fmla="*/ 3913 h 4320"/>
              <a:gd name="T58" fmla="*/ 2879 w 7676"/>
              <a:gd name="T59" fmla="*/ 3913 h 4320"/>
              <a:gd name="T60" fmla="*/ 3844 w 7676"/>
              <a:gd name="T61" fmla="*/ 3913 h 4320"/>
              <a:gd name="T62" fmla="*/ 306 w 7676"/>
              <a:gd name="T63" fmla="*/ 4320 h 4320"/>
              <a:gd name="T64" fmla="*/ 1271 w 7676"/>
              <a:gd name="T65" fmla="*/ 4320 h 4320"/>
              <a:gd name="T66" fmla="*/ 2236 w 7676"/>
              <a:gd name="T67" fmla="*/ 4320 h 4320"/>
              <a:gd name="T68" fmla="*/ 3200 w 7676"/>
              <a:gd name="T69" fmla="*/ 4320 h 4320"/>
              <a:gd name="T70" fmla="*/ 4165 w 7676"/>
              <a:gd name="T71" fmla="*/ 4320 h 4320"/>
              <a:gd name="T72" fmla="*/ 4845 w 7676"/>
              <a:gd name="T73" fmla="*/ 0 h 4320"/>
              <a:gd name="T74" fmla="*/ 6416 w 7676"/>
              <a:gd name="T75" fmla="*/ 0 h 4320"/>
              <a:gd name="T76" fmla="*/ 7676 w 7676"/>
              <a:gd name="T77" fmla="*/ 456 h 4320"/>
              <a:gd name="T78" fmla="*/ 5130 w 7676"/>
              <a:gd name="T79" fmla="*/ 504 h 4320"/>
              <a:gd name="T80" fmla="*/ 6095 w 7676"/>
              <a:gd name="T81" fmla="*/ 504 h 4320"/>
              <a:gd name="T82" fmla="*/ 7060 w 7676"/>
              <a:gd name="T83" fmla="*/ 504 h 4320"/>
              <a:gd name="T84" fmla="*/ 5130 w 7676"/>
              <a:gd name="T85" fmla="*/ 1640 h 4320"/>
              <a:gd name="T86" fmla="*/ 6095 w 7676"/>
              <a:gd name="T87" fmla="*/ 1640 h 4320"/>
              <a:gd name="T88" fmla="*/ 7060 w 7676"/>
              <a:gd name="T89" fmla="*/ 1640 h 4320"/>
              <a:gd name="T90" fmla="*/ 4809 w 7676"/>
              <a:gd name="T91" fmla="*/ 1640 h 4320"/>
              <a:gd name="T92" fmla="*/ 5773 w 7676"/>
              <a:gd name="T93" fmla="*/ 1640 h 4320"/>
              <a:gd name="T94" fmla="*/ 6738 w 7676"/>
              <a:gd name="T95" fmla="*/ 1640 h 4320"/>
              <a:gd name="T96" fmla="*/ 4809 w 7676"/>
              <a:gd name="T97" fmla="*/ 2209 h 4320"/>
              <a:gd name="T98" fmla="*/ 5773 w 7676"/>
              <a:gd name="T99" fmla="*/ 2209 h 4320"/>
              <a:gd name="T100" fmla="*/ 6738 w 7676"/>
              <a:gd name="T101" fmla="*/ 2209 h 4320"/>
              <a:gd name="T102" fmla="*/ 7381 w 7676"/>
              <a:gd name="T103" fmla="*/ 2209 h 4320"/>
              <a:gd name="T104" fmla="*/ 5452 w 7676"/>
              <a:gd name="T105" fmla="*/ 2777 h 4320"/>
              <a:gd name="T106" fmla="*/ 6416 w 7676"/>
              <a:gd name="T107" fmla="*/ 2777 h 4320"/>
              <a:gd name="T108" fmla="*/ 7381 w 7676"/>
              <a:gd name="T109" fmla="*/ 2777 h 4320"/>
              <a:gd name="T110" fmla="*/ 4809 w 7676"/>
              <a:gd name="T111" fmla="*/ 3345 h 4320"/>
              <a:gd name="T112" fmla="*/ 5773 w 7676"/>
              <a:gd name="T113" fmla="*/ 3345 h 4320"/>
              <a:gd name="T114" fmla="*/ 6738 w 7676"/>
              <a:gd name="T115" fmla="*/ 3345 h 4320"/>
              <a:gd name="T116" fmla="*/ 4809 w 7676"/>
              <a:gd name="T117" fmla="*/ 3913 h 4320"/>
              <a:gd name="T118" fmla="*/ 5773 w 7676"/>
              <a:gd name="T119" fmla="*/ 3913 h 4320"/>
              <a:gd name="T120" fmla="*/ 6738 w 7676"/>
              <a:gd name="T121" fmla="*/ 3913 h 4320"/>
              <a:gd name="T122" fmla="*/ 7676 w 7676"/>
              <a:gd name="T123" fmla="*/ 3913 h 4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7676" h="4320">
                <a:moveTo>
                  <a:pt x="306" y="0"/>
                </a:moveTo>
                <a:lnTo>
                  <a:pt x="306" y="504"/>
                </a:lnTo>
                <a:lnTo>
                  <a:pt x="21" y="0"/>
                </a:lnTo>
                <a:lnTo>
                  <a:pt x="306" y="0"/>
                </a:lnTo>
                <a:close/>
                <a:moveTo>
                  <a:pt x="342" y="0"/>
                </a:moveTo>
                <a:lnTo>
                  <a:pt x="628" y="504"/>
                </a:lnTo>
                <a:lnTo>
                  <a:pt x="628" y="0"/>
                </a:lnTo>
                <a:lnTo>
                  <a:pt x="342" y="0"/>
                </a:lnTo>
                <a:close/>
                <a:moveTo>
                  <a:pt x="664" y="0"/>
                </a:moveTo>
                <a:lnTo>
                  <a:pt x="949" y="504"/>
                </a:lnTo>
                <a:lnTo>
                  <a:pt x="949" y="0"/>
                </a:lnTo>
                <a:lnTo>
                  <a:pt x="664" y="0"/>
                </a:lnTo>
                <a:close/>
                <a:moveTo>
                  <a:pt x="986" y="0"/>
                </a:moveTo>
                <a:lnTo>
                  <a:pt x="1271" y="504"/>
                </a:lnTo>
                <a:lnTo>
                  <a:pt x="1271" y="0"/>
                </a:lnTo>
                <a:lnTo>
                  <a:pt x="986" y="0"/>
                </a:lnTo>
                <a:close/>
                <a:moveTo>
                  <a:pt x="1307" y="0"/>
                </a:moveTo>
                <a:lnTo>
                  <a:pt x="1593" y="504"/>
                </a:lnTo>
                <a:lnTo>
                  <a:pt x="1593" y="0"/>
                </a:lnTo>
                <a:lnTo>
                  <a:pt x="1307" y="0"/>
                </a:lnTo>
                <a:close/>
                <a:moveTo>
                  <a:pt x="1629" y="0"/>
                </a:moveTo>
                <a:lnTo>
                  <a:pt x="1914" y="504"/>
                </a:lnTo>
                <a:lnTo>
                  <a:pt x="1914" y="0"/>
                </a:lnTo>
                <a:lnTo>
                  <a:pt x="1629" y="0"/>
                </a:lnTo>
                <a:close/>
                <a:moveTo>
                  <a:pt x="1950" y="0"/>
                </a:moveTo>
                <a:lnTo>
                  <a:pt x="2236" y="504"/>
                </a:lnTo>
                <a:lnTo>
                  <a:pt x="2236" y="0"/>
                </a:lnTo>
                <a:lnTo>
                  <a:pt x="1950" y="0"/>
                </a:lnTo>
                <a:close/>
                <a:moveTo>
                  <a:pt x="2272" y="0"/>
                </a:moveTo>
                <a:lnTo>
                  <a:pt x="2557" y="504"/>
                </a:lnTo>
                <a:lnTo>
                  <a:pt x="2557" y="0"/>
                </a:lnTo>
                <a:lnTo>
                  <a:pt x="2272" y="0"/>
                </a:lnTo>
                <a:close/>
                <a:moveTo>
                  <a:pt x="2593" y="0"/>
                </a:moveTo>
                <a:lnTo>
                  <a:pt x="2879" y="504"/>
                </a:lnTo>
                <a:lnTo>
                  <a:pt x="2879" y="0"/>
                </a:lnTo>
                <a:lnTo>
                  <a:pt x="2593" y="0"/>
                </a:lnTo>
                <a:close/>
                <a:moveTo>
                  <a:pt x="2915" y="0"/>
                </a:moveTo>
                <a:lnTo>
                  <a:pt x="3200" y="504"/>
                </a:lnTo>
                <a:lnTo>
                  <a:pt x="3200" y="0"/>
                </a:lnTo>
                <a:lnTo>
                  <a:pt x="2915" y="0"/>
                </a:lnTo>
                <a:close/>
                <a:moveTo>
                  <a:pt x="3237" y="0"/>
                </a:moveTo>
                <a:lnTo>
                  <a:pt x="3522" y="504"/>
                </a:lnTo>
                <a:lnTo>
                  <a:pt x="3522" y="0"/>
                </a:lnTo>
                <a:lnTo>
                  <a:pt x="3237" y="0"/>
                </a:lnTo>
                <a:close/>
                <a:moveTo>
                  <a:pt x="3558" y="0"/>
                </a:moveTo>
                <a:lnTo>
                  <a:pt x="3844" y="504"/>
                </a:lnTo>
                <a:lnTo>
                  <a:pt x="3844" y="0"/>
                </a:lnTo>
                <a:lnTo>
                  <a:pt x="3558" y="0"/>
                </a:lnTo>
                <a:close/>
                <a:moveTo>
                  <a:pt x="3880" y="0"/>
                </a:moveTo>
                <a:lnTo>
                  <a:pt x="4165" y="504"/>
                </a:lnTo>
                <a:lnTo>
                  <a:pt x="4165" y="0"/>
                </a:lnTo>
                <a:lnTo>
                  <a:pt x="3880" y="0"/>
                </a:lnTo>
                <a:close/>
                <a:moveTo>
                  <a:pt x="4201" y="0"/>
                </a:moveTo>
                <a:lnTo>
                  <a:pt x="4487" y="504"/>
                </a:lnTo>
                <a:lnTo>
                  <a:pt x="4487" y="0"/>
                </a:lnTo>
                <a:lnTo>
                  <a:pt x="4201" y="0"/>
                </a:lnTo>
                <a:close/>
                <a:moveTo>
                  <a:pt x="0" y="504"/>
                </a:moveTo>
                <a:lnTo>
                  <a:pt x="0" y="532"/>
                </a:lnTo>
                <a:lnTo>
                  <a:pt x="306" y="1072"/>
                </a:lnTo>
                <a:lnTo>
                  <a:pt x="306" y="504"/>
                </a:lnTo>
                <a:lnTo>
                  <a:pt x="0" y="504"/>
                </a:lnTo>
                <a:close/>
                <a:moveTo>
                  <a:pt x="628" y="504"/>
                </a:moveTo>
                <a:lnTo>
                  <a:pt x="628" y="504"/>
                </a:lnTo>
                <a:lnTo>
                  <a:pt x="306" y="504"/>
                </a:lnTo>
                <a:lnTo>
                  <a:pt x="628" y="1072"/>
                </a:lnTo>
                <a:lnTo>
                  <a:pt x="628" y="504"/>
                </a:lnTo>
                <a:close/>
                <a:moveTo>
                  <a:pt x="949" y="504"/>
                </a:moveTo>
                <a:lnTo>
                  <a:pt x="949" y="504"/>
                </a:lnTo>
                <a:lnTo>
                  <a:pt x="628" y="504"/>
                </a:lnTo>
                <a:lnTo>
                  <a:pt x="949" y="1072"/>
                </a:lnTo>
                <a:lnTo>
                  <a:pt x="949" y="504"/>
                </a:lnTo>
                <a:close/>
                <a:moveTo>
                  <a:pt x="1271" y="504"/>
                </a:moveTo>
                <a:lnTo>
                  <a:pt x="1271" y="504"/>
                </a:lnTo>
                <a:lnTo>
                  <a:pt x="949" y="504"/>
                </a:lnTo>
                <a:lnTo>
                  <a:pt x="1271" y="1072"/>
                </a:lnTo>
                <a:lnTo>
                  <a:pt x="1271" y="504"/>
                </a:lnTo>
                <a:close/>
                <a:moveTo>
                  <a:pt x="1593" y="504"/>
                </a:moveTo>
                <a:lnTo>
                  <a:pt x="1593" y="504"/>
                </a:lnTo>
                <a:lnTo>
                  <a:pt x="1271" y="504"/>
                </a:lnTo>
                <a:lnTo>
                  <a:pt x="1593" y="1072"/>
                </a:lnTo>
                <a:lnTo>
                  <a:pt x="1593" y="504"/>
                </a:lnTo>
                <a:close/>
                <a:moveTo>
                  <a:pt x="1914" y="504"/>
                </a:moveTo>
                <a:lnTo>
                  <a:pt x="1914" y="504"/>
                </a:lnTo>
                <a:lnTo>
                  <a:pt x="1593" y="504"/>
                </a:lnTo>
                <a:lnTo>
                  <a:pt x="1914" y="1072"/>
                </a:lnTo>
                <a:lnTo>
                  <a:pt x="1914" y="504"/>
                </a:lnTo>
                <a:close/>
                <a:moveTo>
                  <a:pt x="2236" y="504"/>
                </a:moveTo>
                <a:lnTo>
                  <a:pt x="2236" y="504"/>
                </a:lnTo>
                <a:lnTo>
                  <a:pt x="1914" y="504"/>
                </a:lnTo>
                <a:lnTo>
                  <a:pt x="2236" y="1072"/>
                </a:lnTo>
                <a:lnTo>
                  <a:pt x="2236" y="504"/>
                </a:lnTo>
                <a:close/>
                <a:moveTo>
                  <a:pt x="2557" y="504"/>
                </a:moveTo>
                <a:lnTo>
                  <a:pt x="2557" y="504"/>
                </a:lnTo>
                <a:lnTo>
                  <a:pt x="2236" y="504"/>
                </a:lnTo>
                <a:lnTo>
                  <a:pt x="2557" y="1072"/>
                </a:lnTo>
                <a:lnTo>
                  <a:pt x="2557" y="504"/>
                </a:lnTo>
                <a:close/>
                <a:moveTo>
                  <a:pt x="2879" y="504"/>
                </a:moveTo>
                <a:lnTo>
                  <a:pt x="2879" y="504"/>
                </a:lnTo>
                <a:lnTo>
                  <a:pt x="2557" y="504"/>
                </a:lnTo>
                <a:lnTo>
                  <a:pt x="2879" y="1072"/>
                </a:lnTo>
                <a:lnTo>
                  <a:pt x="2879" y="504"/>
                </a:lnTo>
                <a:close/>
                <a:moveTo>
                  <a:pt x="3200" y="504"/>
                </a:moveTo>
                <a:lnTo>
                  <a:pt x="3200" y="504"/>
                </a:lnTo>
                <a:lnTo>
                  <a:pt x="2879" y="504"/>
                </a:lnTo>
                <a:lnTo>
                  <a:pt x="3200" y="1072"/>
                </a:lnTo>
                <a:lnTo>
                  <a:pt x="3200" y="504"/>
                </a:lnTo>
                <a:close/>
                <a:moveTo>
                  <a:pt x="3522" y="504"/>
                </a:moveTo>
                <a:lnTo>
                  <a:pt x="3522" y="504"/>
                </a:lnTo>
                <a:lnTo>
                  <a:pt x="3200" y="504"/>
                </a:lnTo>
                <a:lnTo>
                  <a:pt x="3522" y="1072"/>
                </a:lnTo>
                <a:lnTo>
                  <a:pt x="3522" y="504"/>
                </a:lnTo>
                <a:close/>
                <a:moveTo>
                  <a:pt x="3844" y="504"/>
                </a:moveTo>
                <a:lnTo>
                  <a:pt x="3844" y="504"/>
                </a:lnTo>
                <a:lnTo>
                  <a:pt x="3522" y="504"/>
                </a:lnTo>
                <a:lnTo>
                  <a:pt x="3844" y="1072"/>
                </a:lnTo>
                <a:lnTo>
                  <a:pt x="3844" y="504"/>
                </a:lnTo>
                <a:close/>
                <a:moveTo>
                  <a:pt x="4165" y="504"/>
                </a:moveTo>
                <a:lnTo>
                  <a:pt x="4165" y="504"/>
                </a:lnTo>
                <a:lnTo>
                  <a:pt x="3844" y="504"/>
                </a:lnTo>
                <a:lnTo>
                  <a:pt x="4165" y="1072"/>
                </a:lnTo>
                <a:lnTo>
                  <a:pt x="4165" y="504"/>
                </a:lnTo>
                <a:close/>
                <a:moveTo>
                  <a:pt x="4487" y="504"/>
                </a:moveTo>
                <a:lnTo>
                  <a:pt x="4487" y="504"/>
                </a:lnTo>
                <a:lnTo>
                  <a:pt x="4165" y="504"/>
                </a:lnTo>
                <a:lnTo>
                  <a:pt x="4487" y="1072"/>
                </a:lnTo>
                <a:lnTo>
                  <a:pt x="4487" y="504"/>
                </a:lnTo>
                <a:close/>
                <a:moveTo>
                  <a:pt x="0" y="1072"/>
                </a:moveTo>
                <a:lnTo>
                  <a:pt x="0" y="1100"/>
                </a:lnTo>
                <a:lnTo>
                  <a:pt x="306" y="1640"/>
                </a:lnTo>
                <a:lnTo>
                  <a:pt x="306" y="1072"/>
                </a:lnTo>
                <a:lnTo>
                  <a:pt x="0" y="1072"/>
                </a:lnTo>
                <a:close/>
                <a:moveTo>
                  <a:pt x="628" y="1072"/>
                </a:moveTo>
                <a:lnTo>
                  <a:pt x="628" y="1072"/>
                </a:lnTo>
                <a:lnTo>
                  <a:pt x="306" y="1072"/>
                </a:lnTo>
                <a:lnTo>
                  <a:pt x="628" y="1640"/>
                </a:lnTo>
                <a:lnTo>
                  <a:pt x="628" y="1072"/>
                </a:lnTo>
                <a:close/>
                <a:moveTo>
                  <a:pt x="949" y="1072"/>
                </a:moveTo>
                <a:lnTo>
                  <a:pt x="949" y="1072"/>
                </a:lnTo>
                <a:lnTo>
                  <a:pt x="628" y="1072"/>
                </a:lnTo>
                <a:lnTo>
                  <a:pt x="949" y="1640"/>
                </a:lnTo>
                <a:lnTo>
                  <a:pt x="949" y="1072"/>
                </a:lnTo>
                <a:close/>
                <a:moveTo>
                  <a:pt x="1271" y="1072"/>
                </a:moveTo>
                <a:lnTo>
                  <a:pt x="1271" y="1072"/>
                </a:lnTo>
                <a:lnTo>
                  <a:pt x="949" y="1072"/>
                </a:lnTo>
                <a:lnTo>
                  <a:pt x="1271" y="1640"/>
                </a:lnTo>
                <a:lnTo>
                  <a:pt x="1271" y="1072"/>
                </a:lnTo>
                <a:close/>
                <a:moveTo>
                  <a:pt x="1593" y="1072"/>
                </a:moveTo>
                <a:lnTo>
                  <a:pt x="1593" y="1072"/>
                </a:lnTo>
                <a:lnTo>
                  <a:pt x="1271" y="1072"/>
                </a:lnTo>
                <a:lnTo>
                  <a:pt x="1593" y="1640"/>
                </a:lnTo>
                <a:lnTo>
                  <a:pt x="1593" y="1072"/>
                </a:lnTo>
                <a:close/>
                <a:moveTo>
                  <a:pt x="1914" y="1072"/>
                </a:moveTo>
                <a:lnTo>
                  <a:pt x="1914" y="1072"/>
                </a:lnTo>
                <a:lnTo>
                  <a:pt x="1593" y="1072"/>
                </a:lnTo>
                <a:lnTo>
                  <a:pt x="1914" y="1640"/>
                </a:lnTo>
                <a:lnTo>
                  <a:pt x="1914" y="1072"/>
                </a:lnTo>
                <a:close/>
                <a:moveTo>
                  <a:pt x="2236" y="1072"/>
                </a:moveTo>
                <a:lnTo>
                  <a:pt x="2236" y="1072"/>
                </a:lnTo>
                <a:lnTo>
                  <a:pt x="1914" y="1072"/>
                </a:lnTo>
                <a:lnTo>
                  <a:pt x="2236" y="1640"/>
                </a:lnTo>
                <a:lnTo>
                  <a:pt x="2236" y="1072"/>
                </a:lnTo>
                <a:close/>
                <a:moveTo>
                  <a:pt x="2557" y="1072"/>
                </a:moveTo>
                <a:lnTo>
                  <a:pt x="2557" y="1072"/>
                </a:lnTo>
                <a:lnTo>
                  <a:pt x="2236" y="1072"/>
                </a:lnTo>
                <a:lnTo>
                  <a:pt x="2557" y="1640"/>
                </a:lnTo>
                <a:lnTo>
                  <a:pt x="2557" y="1072"/>
                </a:lnTo>
                <a:close/>
                <a:moveTo>
                  <a:pt x="2879" y="1072"/>
                </a:moveTo>
                <a:lnTo>
                  <a:pt x="2879" y="1072"/>
                </a:lnTo>
                <a:lnTo>
                  <a:pt x="2557" y="1072"/>
                </a:lnTo>
                <a:lnTo>
                  <a:pt x="2879" y="1640"/>
                </a:lnTo>
                <a:lnTo>
                  <a:pt x="2879" y="1072"/>
                </a:lnTo>
                <a:close/>
                <a:moveTo>
                  <a:pt x="3200" y="1072"/>
                </a:moveTo>
                <a:lnTo>
                  <a:pt x="3200" y="1072"/>
                </a:lnTo>
                <a:lnTo>
                  <a:pt x="2879" y="1072"/>
                </a:lnTo>
                <a:lnTo>
                  <a:pt x="3200" y="1640"/>
                </a:lnTo>
                <a:lnTo>
                  <a:pt x="3200" y="1072"/>
                </a:lnTo>
                <a:close/>
                <a:moveTo>
                  <a:pt x="3522" y="1072"/>
                </a:moveTo>
                <a:lnTo>
                  <a:pt x="3522" y="1072"/>
                </a:lnTo>
                <a:lnTo>
                  <a:pt x="3200" y="1072"/>
                </a:lnTo>
                <a:lnTo>
                  <a:pt x="3522" y="1640"/>
                </a:lnTo>
                <a:lnTo>
                  <a:pt x="3522" y="1072"/>
                </a:lnTo>
                <a:close/>
                <a:moveTo>
                  <a:pt x="3844" y="1072"/>
                </a:moveTo>
                <a:lnTo>
                  <a:pt x="3844" y="1072"/>
                </a:lnTo>
                <a:lnTo>
                  <a:pt x="3522" y="1072"/>
                </a:lnTo>
                <a:lnTo>
                  <a:pt x="3844" y="1640"/>
                </a:lnTo>
                <a:lnTo>
                  <a:pt x="3844" y="1072"/>
                </a:lnTo>
                <a:close/>
                <a:moveTo>
                  <a:pt x="4165" y="1072"/>
                </a:moveTo>
                <a:lnTo>
                  <a:pt x="4165" y="1072"/>
                </a:lnTo>
                <a:lnTo>
                  <a:pt x="3844" y="1072"/>
                </a:lnTo>
                <a:lnTo>
                  <a:pt x="4165" y="1640"/>
                </a:lnTo>
                <a:lnTo>
                  <a:pt x="4165" y="1072"/>
                </a:lnTo>
                <a:close/>
                <a:moveTo>
                  <a:pt x="4487" y="1072"/>
                </a:moveTo>
                <a:lnTo>
                  <a:pt x="4487" y="1072"/>
                </a:lnTo>
                <a:lnTo>
                  <a:pt x="4165" y="1072"/>
                </a:lnTo>
                <a:lnTo>
                  <a:pt x="4487" y="1640"/>
                </a:lnTo>
                <a:lnTo>
                  <a:pt x="4487" y="1072"/>
                </a:lnTo>
                <a:close/>
                <a:moveTo>
                  <a:pt x="0" y="1640"/>
                </a:moveTo>
                <a:lnTo>
                  <a:pt x="0" y="1668"/>
                </a:lnTo>
                <a:lnTo>
                  <a:pt x="306" y="2209"/>
                </a:lnTo>
                <a:lnTo>
                  <a:pt x="306" y="1640"/>
                </a:lnTo>
                <a:lnTo>
                  <a:pt x="0" y="1640"/>
                </a:lnTo>
                <a:close/>
                <a:moveTo>
                  <a:pt x="628" y="1640"/>
                </a:moveTo>
                <a:lnTo>
                  <a:pt x="628" y="1640"/>
                </a:lnTo>
                <a:lnTo>
                  <a:pt x="306" y="1640"/>
                </a:lnTo>
                <a:lnTo>
                  <a:pt x="628" y="2209"/>
                </a:lnTo>
                <a:lnTo>
                  <a:pt x="628" y="1640"/>
                </a:lnTo>
                <a:close/>
                <a:moveTo>
                  <a:pt x="949" y="1640"/>
                </a:moveTo>
                <a:lnTo>
                  <a:pt x="949" y="1640"/>
                </a:lnTo>
                <a:lnTo>
                  <a:pt x="628" y="1640"/>
                </a:lnTo>
                <a:lnTo>
                  <a:pt x="949" y="2209"/>
                </a:lnTo>
                <a:lnTo>
                  <a:pt x="949" y="1640"/>
                </a:lnTo>
                <a:close/>
                <a:moveTo>
                  <a:pt x="1271" y="1640"/>
                </a:moveTo>
                <a:lnTo>
                  <a:pt x="1271" y="1640"/>
                </a:lnTo>
                <a:lnTo>
                  <a:pt x="949" y="1640"/>
                </a:lnTo>
                <a:lnTo>
                  <a:pt x="1271" y="2209"/>
                </a:lnTo>
                <a:lnTo>
                  <a:pt x="1271" y="1640"/>
                </a:lnTo>
                <a:close/>
                <a:moveTo>
                  <a:pt x="1593" y="1640"/>
                </a:moveTo>
                <a:lnTo>
                  <a:pt x="1593" y="1640"/>
                </a:lnTo>
                <a:lnTo>
                  <a:pt x="1271" y="1640"/>
                </a:lnTo>
                <a:lnTo>
                  <a:pt x="1593" y="2209"/>
                </a:lnTo>
                <a:lnTo>
                  <a:pt x="1593" y="1640"/>
                </a:lnTo>
                <a:close/>
                <a:moveTo>
                  <a:pt x="1914" y="1640"/>
                </a:moveTo>
                <a:lnTo>
                  <a:pt x="1914" y="1640"/>
                </a:lnTo>
                <a:lnTo>
                  <a:pt x="1593" y="1640"/>
                </a:lnTo>
                <a:lnTo>
                  <a:pt x="1914" y="2209"/>
                </a:lnTo>
                <a:lnTo>
                  <a:pt x="1914" y="1640"/>
                </a:lnTo>
                <a:close/>
                <a:moveTo>
                  <a:pt x="2236" y="1640"/>
                </a:moveTo>
                <a:lnTo>
                  <a:pt x="2236" y="1640"/>
                </a:lnTo>
                <a:lnTo>
                  <a:pt x="1914" y="1640"/>
                </a:lnTo>
                <a:lnTo>
                  <a:pt x="2236" y="2209"/>
                </a:lnTo>
                <a:lnTo>
                  <a:pt x="2236" y="1640"/>
                </a:lnTo>
                <a:close/>
                <a:moveTo>
                  <a:pt x="2557" y="1640"/>
                </a:moveTo>
                <a:lnTo>
                  <a:pt x="2557" y="1640"/>
                </a:lnTo>
                <a:lnTo>
                  <a:pt x="2236" y="1640"/>
                </a:lnTo>
                <a:lnTo>
                  <a:pt x="2557" y="2209"/>
                </a:lnTo>
                <a:lnTo>
                  <a:pt x="2557" y="1640"/>
                </a:lnTo>
                <a:close/>
                <a:moveTo>
                  <a:pt x="2879" y="1640"/>
                </a:moveTo>
                <a:lnTo>
                  <a:pt x="2879" y="1640"/>
                </a:lnTo>
                <a:lnTo>
                  <a:pt x="2557" y="1640"/>
                </a:lnTo>
                <a:lnTo>
                  <a:pt x="2879" y="2209"/>
                </a:lnTo>
                <a:lnTo>
                  <a:pt x="2879" y="1640"/>
                </a:lnTo>
                <a:close/>
                <a:moveTo>
                  <a:pt x="3200" y="1640"/>
                </a:moveTo>
                <a:lnTo>
                  <a:pt x="3200" y="1640"/>
                </a:lnTo>
                <a:lnTo>
                  <a:pt x="2879" y="1640"/>
                </a:lnTo>
                <a:lnTo>
                  <a:pt x="3200" y="2209"/>
                </a:lnTo>
                <a:lnTo>
                  <a:pt x="3200" y="1640"/>
                </a:lnTo>
                <a:close/>
                <a:moveTo>
                  <a:pt x="3522" y="1640"/>
                </a:moveTo>
                <a:lnTo>
                  <a:pt x="3522" y="1640"/>
                </a:lnTo>
                <a:lnTo>
                  <a:pt x="3200" y="1640"/>
                </a:lnTo>
                <a:lnTo>
                  <a:pt x="3522" y="2209"/>
                </a:lnTo>
                <a:lnTo>
                  <a:pt x="3522" y="1640"/>
                </a:lnTo>
                <a:close/>
                <a:moveTo>
                  <a:pt x="3844" y="1640"/>
                </a:moveTo>
                <a:lnTo>
                  <a:pt x="3844" y="1640"/>
                </a:lnTo>
                <a:lnTo>
                  <a:pt x="3522" y="1640"/>
                </a:lnTo>
                <a:lnTo>
                  <a:pt x="3844" y="2209"/>
                </a:lnTo>
                <a:lnTo>
                  <a:pt x="3844" y="1640"/>
                </a:lnTo>
                <a:close/>
                <a:moveTo>
                  <a:pt x="4165" y="1640"/>
                </a:moveTo>
                <a:lnTo>
                  <a:pt x="4165" y="1640"/>
                </a:lnTo>
                <a:lnTo>
                  <a:pt x="3844" y="1640"/>
                </a:lnTo>
                <a:lnTo>
                  <a:pt x="4165" y="2209"/>
                </a:lnTo>
                <a:lnTo>
                  <a:pt x="4165" y="1640"/>
                </a:lnTo>
                <a:close/>
                <a:moveTo>
                  <a:pt x="4487" y="1640"/>
                </a:moveTo>
                <a:lnTo>
                  <a:pt x="4487" y="1640"/>
                </a:lnTo>
                <a:lnTo>
                  <a:pt x="4165" y="1640"/>
                </a:lnTo>
                <a:lnTo>
                  <a:pt x="4487" y="2209"/>
                </a:lnTo>
                <a:lnTo>
                  <a:pt x="4487" y="1640"/>
                </a:lnTo>
                <a:close/>
                <a:moveTo>
                  <a:pt x="0" y="2209"/>
                </a:moveTo>
                <a:lnTo>
                  <a:pt x="0" y="2236"/>
                </a:lnTo>
                <a:lnTo>
                  <a:pt x="306" y="2777"/>
                </a:lnTo>
                <a:lnTo>
                  <a:pt x="306" y="2209"/>
                </a:lnTo>
                <a:lnTo>
                  <a:pt x="0" y="2209"/>
                </a:lnTo>
                <a:close/>
                <a:moveTo>
                  <a:pt x="628" y="2209"/>
                </a:moveTo>
                <a:lnTo>
                  <a:pt x="628" y="2209"/>
                </a:lnTo>
                <a:lnTo>
                  <a:pt x="306" y="2209"/>
                </a:lnTo>
                <a:lnTo>
                  <a:pt x="628" y="2777"/>
                </a:lnTo>
                <a:lnTo>
                  <a:pt x="628" y="2209"/>
                </a:lnTo>
                <a:close/>
                <a:moveTo>
                  <a:pt x="949" y="2209"/>
                </a:moveTo>
                <a:lnTo>
                  <a:pt x="949" y="2209"/>
                </a:lnTo>
                <a:lnTo>
                  <a:pt x="628" y="2209"/>
                </a:lnTo>
                <a:lnTo>
                  <a:pt x="949" y="2777"/>
                </a:lnTo>
                <a:lnTo>
                  <a:pt x="949" y="2209"/>
                </a:lnTo>
                <a:close/>
                <a:moveTo>
                  <a:pt x="1271" y="2209"/>
                </a:moveTo>
                <a:lnTo>
                  <a:pt x="1271" y="2209"/>
                </a:lnTo>
                <a:lnTo>
                  <a:pt x="949" y="2209"/>
                </a:lnTo>
                <a:lnTo>
                  <a:pt x="1271" y="2777"/>
                </a:lnTo>
                <a:lnTo>
                  <a:pt x="1271" y="2209"/>
                </a:lnTo>
                <a:close/>
                <a:moveTo>
                  <a:pt x="1593" y="2209"/>
                </a:moveTo>
                <a:lnTo>
                  <a:pt x="1593" y="2209"/>
                </a:lnTo>
                <a:lnTo>
                  <a:pt x="1271" y="2209"/>
                </a:lnTo>
                <a:lnTo>
                  <a:pt x="1593" y="2777"/>
                </a:lnTo>
                <a:lnTo>
                  <a:pt x="1593" y="2209"/>
                </a:lnTo>
                <a:close/>
                <a:moveTo>
                  <a:pt x="1914" y="2209"/>
                </a:moveTo>
                <a:lnTo>
                  <a:pt x="1914" y="2209"/>
                </a:lnTo>
                <a:lnTo>
                  <a:pt x="1593" y="2209"/>
                </a:lnTo>
                <a:lnTo>
                  <a:pt x="1914" y="2777"/>
                </a:lnTo>
                <a:lnTo>
                  <a:pt x="1914" y="2209"/>
                </a:lnTo>
                <a:close/>
                <a:moveTo>
                  <a:pt x="2236" y="2209"/>
                </a:moveTo>
                <a:lnTo>
                  <a:pt x="2236" y="2209"/>
                </a:lnTo>
                <a:lnTo>
                  <a:pt x="1914" y="2209"/>
                </a:lnTo>
                <a:lnTo>
                  <a:pt x="2236" y="2777"/>
                </a:lnTo>
                <a:lnTo>
                  <a:pt x="2236" y="2209"/>
                </a:lnTo>
                <a:close/>
                <a:moveTo>
                  <a:pt x="2557" y="2209"/>
                </a:moveTo>
                <a:lnTo>
                  <a:pt x="2557" y="2209"/>
                </a:lnTo>
                <a:lnTo>
                  <a:pt x="2236" y="2209"/>
                </a:lnTo>
                <a:lnTo>
                  <a:pt x="2557" y="2777"/>
                </a:lnTo>
                <a:lnTo>
                  <a:pt x="2557" y="2209"/>
                </a:lnTo>
                <a:close/>
                <a:moveTo>
                  <a:pt x="2879" y="2209"/>
                </a:moveTo>
                <a:lnTo>
                  <a:pt x="2879" y="2209"/>
                </a:lnTo>
                <a:lnTo>
                  <a:pt x="2557" y="2209"/>
                </a:lnTo>
                <a:lnTo>
                  <a:pt x="2879" y="2777"/>
                </a:lnTo>
                <a:lnTo>
                  <a:pt x="2879" y="2209"/>
                </a:lnTo>
                <a:close/>
                <a:moveTo>
                  <a:pt x="3200" y="2209"/>
                </a:moveTo>
                <a:lnTo>
                  <a:pt x="3200" y="2209"/>
                </a:lnTo>
                <a:lnTo>
                  <a:pt x="2879" y="2209"/>
                </a:lnTo>
                <a:lnTo>
                  <a:pt x="3200" y="2777"/>
                </a:lnTo>
                <a:lnTo>
                  <a:pt x="3200" y="2209"/>
                </a:lnTo>
                <a:close/>
                <a:moveTo>
                  <a:pt x="3522" y="2209"/>
                </a:moveTo>
                <a:lnTo>
                  <a:pt x="3522" y="2209"/>
                </a:lnTo>
                <a:lnTo>
                  <a:pt x="3200" y="2209"/>
                </a:lnTo>
                <a:lnTo>
                  <a:pt x="3522" y="2777"/>
                </a:lnTo>
                <a:lnTo>
                  <a:pt x="3522" y="2209"/>
                </a:lnTo>
                <a:close/>
                <a:moveTo>
                  <a:pt x="3844" y="2209"/>
                </a:moveTo>
                <a:lnTo>
                  <a:pt x="3844" y="2209"/>
                </a:lnTo>
                <a:lnTo>
                  <a:pt x="3522" y="2209"/>
                </a:lnTo>
                <a:lnTo>
                  <a:pt x="3844" y="2777"/>
                </a:lnTo>
                <a:lnTo>
                  <a:pt x="3844" y="2209"/>
                </a:lnTo>
                <a:close/>
                <a:moveTo>
                  <a:pt x="4165" y="2209"/>
                </a:moveTo>
                <a:lnTo>
                  <a:pt x="4165" y="2209"/>
                </a:lnTo>
                <a:lnTo>
                  <a:pt x="3844" y="2209"/>
                </a:lnTo>
                <a:lnTo>
                  <a:pt x="4165" y="2777"/>
                </a:lnTo>
                <a:lnTo>
                  <a:pt x="4165" y="2209"/>
                </a:lnTo>
                <a:close/>
                <a:moveTo>
                  <a:pt x="4487" y="2209"/>
                </a:moveTo>
                <a:lnTo>
                  <a:pt x="4487" y="2209"/>
                </a:lnTo>
                <a:lnTo>
                  <a:pt x="4165" y="2209"/>
                </a:lnTo>
                <a:lnTo>
                  <a:pt x="4487" y="2777"/>
                </a:lnTo>
                <a:lnTo>
                  <a:pt x="4487" y="2209"/>
                </a:lnTo>
                <a:close/>
                <a:moveTo>
                  <a:pt x="0" y="2777"/>
                </a:moveTo>
                <a:lnTo>
                  <a:pt x="0" y="2804"/>
                </a:lnTo>
                <a:lnTo>
                  <a:pt x="306" y="3345"/>
                </a:lnTo>
                <a:lnTo>
                  <a:pt x="306" y="2777"/>
                </a:lnTo>
                <a:lnTo>
                  <a:pt x="0" y="2777"/>
                </a:lnTo>
                <a:close/>
                <a:moveTo>
                  <a:pt x="628" y="2777"/>
                </a:moveTo>
                <a:lnTo>
                  <a:pt x="628" y="2777"/>
                </a:lnTo>
                <a:lnTo>
                  <a:pt x="306" y="2777"/>
                </a:lnTo>
                <a:lnTo>
                  <a:pt x="628" y="3345"/>
                </a:lnTo>
                <a:lnTo>
                  <a:pt x="628" y="2777"/>
                </a:lnTo>
                <a:close/>
                <a:moveTo>
                  <a:pt x="949" y="2777"/>
                </a:moveTo>
                <a:lnTo>
                  <a:pt x="949" y="2777"/>
                </a:lnTo>
                <a:lnTo>
                  <a:pt x="628" y="2777"/>
                </a:lnTo>
                <a:lnTo>
                  <a:pt x="949" y="3345"/>
                </a:lnTo>
                <a:lnTo>
                  <a:pt x="949" y="2777"/>
                </a:lnTo>
                <a:close/>
                <a:moveTo>
                  <a:pt x="1271" y="2777"/>
                </a:moveTo>
                <a:lnTo>
                  <a:pt x="1271" y="2777"/>
                </a:lnTo>
                <a:lnTo>
                  <a:pt x="949" y="2777"/>
                </a:lnTo>
                <a:lnTo>
                  <a:pt x="1271" y="3345"/>
                </a:lnTo>
                <a:lnTo>
                  <a:pt x="1271" y="2777"/>
                </a:lnTo>
                <a:close/>
                <a:moveTo>
                  <a:pt x="1593" y="2777"/>
                </a:moveTo>
                <a:lnTo>
                  <a:pt x="1593" y="2777"/>
                </a:lnTo>
                <a:lnTo>
                  <a:pt x="1271" y="2777"/>
                </a:lnTo>
                <a:lnTo>
                  <a:pt x="1593" y="3345"/>
                </a:lnTo>
                <a:lnTo>
                  <a:pt x="1593" y="2777"/>
                </a:lnTo>
                <a:close/>
                <a:moveTo>
                  <a:pt x="1914" y="2777"/>
                </a:moveTo>
                <a:lnTo>
                  <a:pt x="1914" y="2777"/>
                </a:lnTo>
                <a:lnTo>
                  <a:pt x="1593" y="2777"/>
                </a:lnTo>
                <a:lnTo>
                  <a:pt x="1914" y="3345"/>
                </a:lnTo>
                <a:lnTo>
                  <a:pt x="1914" y="2777"/>
                </a:lnTo>
                <a:close/>
                <a:moveTo>
                  <a:pt x="2236" y="2777"/>
                </a:moveTo>
                <a:lnTo>
                  <a:pt x="2236" y="2777"/>
                </a:lnTo>
                <a:lnTo>
                  <a:pt x="1914" y="2777"/>
                </a:lnTo>
                <a:lnTo>
                  <a:pt x="2236" y="3345"/>
                </a:lnTo>
                <a:lnTo>
                  <a:pt x="2236" y="2777"/>
                </a:lnTo>
                <a:close/>
                <a:moveTo>
                  <a:pt x="2557" y="2777"/>
                </a:moveTo>
                <a:lnTo>
                  <a:pt x="2557" y="2777"/>
                </a:lnTo>
                <a:lnTo>
                  <a:pt x="2236" y="2777"/>
                </a:lnTo>
                <a:lnTo>
                  <a:pt x="2557" y="3345"/>
                </a:lnTo>
                <a:lnTo>
                  <a:pt x="2557" y="2777"/>
                </a:lnTo>
                <a:close/>
                <a:moveTo>
                  <a:pt x="2879" y="2777"/>
                </a:moveTo>
                <a:lnTo>
                  <a:pt x="2879" y="2777"/>
                </a:lnTo>
                <a:lnTo>
                  <a:pt x="2557" y="2777"/>
                </a:lnTo>
                <a:lnTo>
                  <a:pt x="2879" y="3345"/>
                </a:lnTo>
                <a:lnTo>
                  <a:pt x="2879" y="2777"/>
                </a:lnTo>
                <a:close/>
                <a:moveTo>
                  <a:pt x="3200" y="2777"/>
                </a:moveTo>
                <a:lnTo>
                  <a:pt x="3200" y="2777"/>
                </a:lnTo>
                <a:lnTo>
                  <a:pt x="2879" y="2777"/>
                </a:lnTo>
                <a:lnTo>
                  <a:pt x="3200" y="3345"/>
                </a:lnTo>
                <a:lnTo>
                  <a:pt x="3200" y="2777"/>
                </a:lnTo>
                <a:close/>
                <a:moveTo>
                  <a:pt x="3522" y="2777"/>
                </a:moveTo>
                <a:lnTo>
                  <a:pt x="3522" y="2777"/>
                </a:lnTo>
                <a:lnTo>
                  <a:pt x="3200" y="2777"/>
                </a:lnTo>
                <a:lnTo>
                  <a:pt x="3522" y="3345"/>
                </a:lnTo>
                <a:lnTo>
                  <a:pt x="3522" y="2777"/>
                </a:lnTo>
                <a:close/>
                <a:moveTo>
                  <a:pt x="3844" y="2777"/>
                </a:moveTo>
                <a:lnTo>
                  <a:pt x="3844" y="2777"/>
                </a:lnTo>
                <a:lnTo>
                  <a:pt x="3522" y="2777"/>
                </a:lnTo>
                <a:lnTo>
                  <a:pt x="3844" y="3345"/>
                </a:lnTo>
                <a:lnTo>
                  <a:pt x="3844" y="2777"/>
                </a:lnTo>
                <a:close/>
                <a:moveTo>
                  <a:pt x="4165" y="2777"/>
                </a:moveTo>
                <a:lnTo>
                  <a:pt x="4165" y="2777"/>
                </a:lnTo>
                <a:lnTo>
                  <a:pt x="3844" y="2777"/>
                </a:lnTo>
                <a:lnTo>
                  <a:pt x="4165" y="3345"/>
                </a:lnTo>
                <a:lnTo>
                  <a:pt x="4165" y="2777"/>
                </a:lnTo>
                <a:close/>
                <a:moveTo>
                  <a:pt x="4487" y="2777"/>
                </a:moveTo>
                <a:lnTo>
                  <a:pt x="4487" y="2777"/>
                </a:lnTo>
                <a:lnTo>
                  <a:pt x="4165" y="2777"/>
                </a:lnTo>
                <a:lnTo>
                  <a:pt x="4487" y="3345"/>
                </a:lnTo>
                <a:lnTo>
                  <a:pt x="4487" y="2777"/>
                </a:lnTo>
                <a:close/>
                <a:moveTo>
                  <a:pt x="0" y="3345"/>
                </a:moveTo>
                <a:lnTo>
                  <a:pt x="0" y="3373"/>
                </a:lnTo>
                <a:lnTo>
                  <a:pt x="306" y="3913"/>
                </a:lnTo>
                <a:lnTo>
                  <a:pt x="306" y="3345"/>
                </a:lnTo>
                <a:lnTo>
                  <a:pt x="0" y="3345"/>
                </a:lnTo>
                <a:close/>
                <a:moveTo>
                  <a:pt x="628" y="3345"/>
                </a:moveTo>
                <a:lnTo>
                  <a:pt x="628" y="3345"/>
                </a:lnTo>
                <a:lnTo>
                  <a:pt x="306" y="3345"/>
                </a:lnTo>
                <a:lnTo>
                  <a:pt x="628" y="3913"/>
                </a:lnTo>
                <a:lnTo>
                  <a:pt x="628" y="3345"/>
                </a:lnTo>
                <a:close/>
                <a:moveTo>
                  <a:pt x="949" y="3345"/>
                </a:moveTo>
                <a:lnTo>
                  <a:pt x="949" y="3345"/>
                </a:lnTo>
                <a:lnTo>
                  <a:pt x="628" y="3345"/>
                </a:lnTo>
                <a:lnTo>
                  <a:pt x="949" y="3913"/>
                </a:lnTo>
                <a:lnTo>
                  <a:pt x="949" y="3345"/>
                </a:lnTo>
                <a:close/>
                <a:moveTo>
                  <a:pt x="1271" y="3345"/>
                </a:moveTo>
                <a:lnTo>
                  <a:pt x="1271" y="3345"/>
                </a:lnTo>
                <a:lnTo>
                  <a:pt x="949" y="3345"/>
                </a:lnTo>
                <a:lnTo>
                  <a:pt x="1271" y="3913"/>
                </a:lnTo>
                <a:lnTo>
                  <a:pt x="1271" y="3345"/>
                </a:lnTo>
                <a:close/>
                <a:moveTo>
                  <a:pt x="1593" y="3345"/>
                </a:moveTo>
                <a:lnTo>
                  <a:pt x="1593" y="3345"/>
                </a:lnTo>
                <a:lnTo>
                  <a:pt x="1271" y="3345"/>
                </a:lnTo>
                <a:lnTo>
                  <a:pt x="1593" y="3913"/>
                </a:lnTo>
                <a:lnTo>
                  <a:pt x="1593" y="3345"/>
                </a:lnTo>
                <a:close/>
                <a:moveTo>
                  <a:pt x="1914" y="3345"/>
                </a:moveTo>
                <a:lnTo>
                  <a:pt x="1914" y="3345"/>
                </a:lnTo>
                <a:lnTo>
                  <a:pt x="1593" y="3345"/>
                </a:lnTo>
                <a:lnTo>
                  <a:pt x="1914" y="3913"/>
                </a:lnTo>
                <a:lnTo>
                  <a:pt x="1914" y="3345"/>
                </a:lnTo>
                <a:close/>
                <a:moveTo>
                  <a:pt x="2236" y="3345"/>
                </a:moveTo>
                <a:lnTo>
                  <a:pt x="2236" y="3345"/>
                </a:lnTo>
                <a:lnTo>
                  <a:pt x="1914" y="3345"/>
                </a:lnTo>
                <a:lnTo>
                  <a:pt x="2236" y="3913"/>
                </a:lnTo>
                <a:lnTo>
                  <a:pt x="2236" y="3345"/>
                </a:lnTo>
                <a:close/>
                <a:moveTo>
                  <a:pt x="2557" y="3345"/>
                </a:moveTo>
                <a:lnTo>
                  <a:pt x="2557" y="3345"/>
                </a:lnTo>
                <a:lnTo>
                  <a:pt x="2236" y="3345"/>
                </a:lnTo>
                <a:lnTo>
                  <a:pt x="2557" y="3913"/>
                </a:lnTo>
                <a:lnTo>
                  <a:pt x="2557" y="3345"/>
                </a:lnTo>
                <a:close/>
                <a:moveTo>
                  <a:pt x="2879" y="3345"/>
                </a:moveTo>
                <a:lnTo>
                  <a:pt x="2879" y="3345"/>
                </a:lnTo>
                <a:lnTo>
                  <a:pt x="2557" y="3345"/>
                </a:lnTo>
                <a:lnTo>
                  <a:pt x="2879" y="3913"/>
                </a:lnTo>
                <a:lnTo>
                  <a:pt x="2879" y="3345"/>
                </a:lnTo>
                <a:close/>
                <a:moveTo>
                  <a:pt x="3200" y="3345"/>
                </a:moveTo>
                <a:lnTo>
                  <a:pt x="3200" y="3345"/>
                </a:lnTo>
                <a:lnTo>
                  <a:pt x="2879" y="3345"/>
                </a:lnTo>
                <a:lnTo>
                  <a:pt x="3200" y="3913"/>
                </a:lnTo>
                <a:lnTo>
                  <a:pt x="3200" y="3345"/>
                </a:lnTo>
                <a:close/>
                <a:moveTo>
                  <a:pt x="3522" y="3345"/>
                </a:moveTo>
                <a:lnTo>
                  <a:pt x="3522" y="3345"/>
                </a:lnTo>
                <a:lnTo>
                  <a:pt x="3200" y="3345"/>
                </a:lnTo>
                <a:lnTo>
                  <a:pt x="3522" y="3913"/>
                </a:lnTo>
                <a:lnTo>
                  <a:pt x="3522" y="3345"/>
                </a:lnTo>
                <a:close/>
                <a:moveTo>
                  <a:pt x="3844" y="3345"/>
                </a:moveTo>
                <a:lnTo>
                  <a:pt x="3844" y="3345"/>
                </a:lnTo>
                <a:lnTo>
                  <a:pt x="3522" y="3345"/>
                </a:lnTo>
                <a:lnTo>
                  <a:pt x="3844" y="3913"/>
                </a:lnTo>
                <a:lnTo>
                  <a:pt x="3844" y="3345"/>
                </a:lnTo>
                <a:close/>
                <a:moveTo>
                  <a:pt x="4165" y="3345"/>
                </a:moveTo>
                <a:lnTo>
                  <a:pt x="4165" y="3345"/>
                </a:lnTo>
                <a:lnTo>
                  <a:pt x="3844" y="3345"/>
                </a:lnTo>
                <a:lnTo>
                  <a:pt x="4165" y="3913"/>
                </a:lnTo>
                <a:lnTo>
                  <a:pt x="4165" y="3345"/>
                </a:lnTo>
                <a:close/>
                <a:moveTo>
                  <a:pt x="4487" y="3345"/>
                </a:moveTo>
                <a:lnTo>
                  <a:pt x="4487" y="3345"/>
                </a:lnTo>
                <a:lnTo>
                  <a:pt x="4165" y="3345"/>
                </a:lnTo>
                <a:lnTo>
                  <a:pt x="4487" y="3913"/>
                </a:lnTo>
                <a:lnTo>
                  <a:pt x="4487" y="3345"/>
                </a:lnTo>
                <a:close/>
                <a:moveTo>
                  <a:pt x="0" y="3913"/>
                </a:moveTo>
                <a:lnTo>
                  <a:pt x="0" y="3941"/>
                </a:lnTo>
                <a:lnTo>
                  <a:pt x="215" y="4320"/>
                </a:lnTo>
                <a:lnTo>
                  <a:pt x="306" y="4320"/>
                </a:lnTo>
                <a:lnTo>
                  <a:pt x="306" y="3913"/>
                </a:lnTo>
                <a:lnTo>
                  <a:pt x="0" y="3913"/>
                </a:lnTo>
                <a:close/>
                <a:moveTo>
                  <a:pt x="306" y="3913"/>
                </a:moveTo>
                <a:lnTo>
                  <a:pt x="537" y="4320"/>
                </a:lnTo>
                <a:lnTo>
                  <a:pt x="628" y="4320"/>
                </a:lnTo>
                <a:lnTo>
                  <a:pt x="628" y="3913"/>
                </a:lnTo>
                <a:lnTo>
                  <a:pt x="306" y="3913"/>
                </a:lnTo>
                <a:close/>
                <a:moveTo>
                  <a:pt x="628" y="3913"/>
                </a:moveTo>
                <a:lnTo>
                  <a:pt x="858" y="4320"/>
                </a:lnTo>
                <a:lnTo>
                  <a:pt x="949" y="4320"/>
                </a:lnTo>
                <a:lnTo>
                  <a:pt x="949" y="3913"/>
                </a:lnTo>
                <a:lnTo>
                  <a:pt x="628" y="3913"/>
                </a:lnTo>
                <a:close/>
                <a:moveTo>
                  <a:pt x="949" y="3913"/>
                </a:moveTo>
                <a:lnTo>
                  <a:pt x="1180" y="4320"/>
                </a:lnTo>
                <a:lnTo>
                  <a:pt x="1271" y="4320"/>
                </a:lnTo>
                <a:lnTo>
                  <a:pt x="1271" y="3913"/>
                </a:lnTo>
                <a:lnTo>
                  <a:pt x="949" y="3913"/>
                </a:lnTo>
                <a:close/>
                <a:moveTo>
                  <a:pt x="1271" y="3913"/>
                </a:moveTo>
                <a:lnTo>
                  <a:pt x="1501" y="4320"/>
                </a:lnTo>
                <a:lnTo>
                  <a:pt x="1593" y="4320"/>
                </a:lnTo>
                <a:lnTo>
                  <a:pt x="1593" y="3913"/>
                </a:lnTo>
                <a:lnTo>
                  <a:pt x="1271" y="3913"/>
                </a:lnTo>
                <a:close/>
                <a:moveTo>
                  <a:pt x="1593" y="3913"/>
                </a:moveTo>
                <a:lnTo>
                  <a:pt x="1823" y="4320"/>
                </a:lnTo>
                <a:lnTo>
                  <a:pt x="1914" y="4320"/>
                </a:lnTo>
                <a:lnTo>
                  <a:pt x="1914" y="3913"/>
                </a:lnTo>
                <a:lnTo>
                  <a:pt x="1593" y="3913"/>
                </a:lnTo>
                <a:close/>
                <a:moveTo>
                  <a:pt x="1914" y="3913"/>
                </a:moveTo>
                <a:lnTo>
                  <a:pt x="2145" y="4320"/>
                </a:lnTo>
                <a:lnTo>
                  <a:pt x="2236" y="4320"/>
                </a:lnTo>
                <a:lnTo>
                  <a:pt x="2236" y="3913"/>
                </a:lnTo>
                <a:lnTo>
                  <a:pt x="1914" y="3913"/>
                </a:lnTo>
                <a:close/>
                <a:moveTo>
                  <a:pt x="2236" y="3913"/>
                </a:moveTo>
                <a:lnTo>
                  <a:pt x="2466" y="4320"/>
                </a:lnTo>
                <a:lnTo>
                  <a:pt x="2557" y="4320"/>
                </a:lnTo>
                <a:lnTo>
                  <a:pt x="2557" y="3913"/>
                </a:lnTo>
                <a:lnTo>
                  <a:pt x="2236" y="3913"/>
                </a:lnTo>
                <a:close/>
                <a:moveTo>
                  <a:pt x="2557" y="3913"/>
                </a:moveTo>
                <a:lnTo>
                  <a:pt x="2788" y="4320"/>
                </a:lnTo>
                <a:lnTo>
                  <a:pt x="2879" y="4320"/>
                </a:lnTo>
                <a:lnTo>
                  <a:pt x="2879" y="3913"/>
                </a:lnTo>
                <a:lnTo>
                  <a:pt x="2557" y="3913"/>
                </a:lnTo>
                <a:close/>
                <a:moveTo>
                  <a:pt x="2879" y="3913"/>
                </a:moveTo>
                <a:lnTo>
                  <a:pt x="3110" y="4320"/>
                </a:lnTo>
                <a:lnTo>
                  <a:pt x="3200" y="4320"/>
                </a:lnTo>
                <a:lnTo>
                  <a:pt x="3200" y="3913"/>
                </a:lnTo>
                <a:lnTo>
                  <a:pt x="2879" y="3913"/>
                </a:lnTo>
                <a:close/>
                <a:moveTo>
                  <a:pt x="3200" y="3913"/>
                </a:moveTo>
                <a:lnTo>
                  <a:pt x="3431" y="4320"/>
                </a:lnTo>
                <a:lnTo>
                  <a:pt x="3522" y="4320"/>
                </a:lnTo>
                <a:lnTo>
                  <a:pt x="3522" y="3913"/>
                </a:lnTo>
                <a:lnTo>
                  <a:pt x="3200" y="3913"/>
                </a:lnTo>
                <a:close/>
                <a:moveTo>
                  <a:pt x="3522" y="3913"/>
                </a:moveTo>
                <a:lnTo>
                  <a:pt x="3753" y="4320"/>
                </a:lnTo>
                <a:lnTo>
                  <a:pt x="3844" y="4320"/>
                </a:lnTo>
                <a:lnTo>
                  <a:pt x="3844" y="3913"/>
                </a:lnTo>
                <a:lnTo>
                  <a:pt x="3522" y="3913"/>
                </a:lnTo>
                <a:close/>
                <a:moveTo>
                  <a:pt x="3844" y="3913"/>
                </a:moveTo>
                <a:lnTo>
                  <a:pt x="4074" y="4320"/>
                </a:lnTo>
                <a:lnTo>
                  <a:pt x="4165" y="4320"/>
                </a:lnTo>
                <a:lnTo>
                  <a:pt x="4165" y="3913"/>
                </a:lnTo>
                <a:lnTo>
                  <a:pt x="3844" y="3913"/>
                </a:lnTo>
                <a:close/>
                <a:moveTo>
                  <a:pt x="4165" y="3913"/>
                </a:moveTo>
                <a:lnTo>
                  <a:pt x="4396" y="4320"/>
                </a:lnTo>
                <a:lnTo>
                  <a:pt x="4487" y="4320"/>
                </a:lnTo>
                <a:lnTo>
                  <a:pt x="4487" y="3913"/>
                </a:lnTo>
                <a:lnTo>
                  <a:pt x="4165" y="3913"/>
                </a:lnTo>
                <a:close/>
                <a:moveTo>
                  <a:pt x="4523" y="0"/>
                </a:moveTo>
                <a:lnTo>
                  <a:pt x="4809" y="504"/>
                </a:lnTo>
                <a:lnTo>
                  <a:pt x="4809" y="0"/>
                </a:lnTo>
                <a:lnTo>
                  <a:pt x="4523" y="0"/>
                </a:lnTo>
                <a:close/>
                <a:moveTo>
                  <a:pt x="4845" y="0"/>
                </a:moveTo>
                <a:lnTo>
                  <a:pt x="5130" y="504"/>
                </a:lnTo>
                <a:lnTo>
                  <a:pt x="5130" y="0"/>
                </a:lnTo>
                <a:lnTo>
                  <a:pt x="4845" y="0"/>
                </a:lnTo>
                <a:close/>
                <a:moveTo>
                  <a:pt x="5166" y="0"/>
                </a:moveTo>
                <a:lnTo>
                  <a:pt x="5452" y="504"/>
                </a:lnTo>
                <a:lnTo>
                  <a:pt x="5452" y="0"/>
                </a:lnTo>
                <a:lnTo>
                  <a:pt x="5166" y="0"/>
                </a:lnTo>
                <a:close/>
                <a:moveTo>
                  <a:pt x="5488" y="0"/>
                </a:moveTo>
                <a:lnTo>
                  <a:pt x="5773" y="504"/>
                </a:lnTo>
                <a:lnTo>
                  <a:pt x="5773" y="0"/>
                </a:lnTo>
                <a:lnTo>
                  <a:pt x="5488" y="0"/>
                </a:lnTo>
                <a:close/>
                <a:moveTo>
                  <a:pt x="5809" y="0"/>
                </a:moveTo>
                <a:lnTo>
                  <a:pt x="6095" y="504"/>
                </a:lnTo>
                <a:lnTo>
                  <a:pt x="6095" y="0"/>
                </a:lnTo>
                <a:lnTo>
                  <a:pt x="5809" y="0"/>
                </a:lnTo>
                <a:close/>
                <a:moveTo>
                  <a:pt x="6131" y="0"/>
                </a:moveTo>
                <a:lnTo>
                  <a:pt x="6416" y="504"/>
                </a:lnTo>
                <a:lnTo>
                  <a:pt x="6416" y="0"/>
                </a:lnTo>
                <a:lnTo>
                  <a:pt x="6131" y="0"/>
                </a:lnTo>
                <a:close/>
                <a:moveTo>
                  <a:pt x="6453" y="0"/>
                </a:moveTo>
                <a:lnTo>
                  <a:pt x="6738" y="504"/>
                </a:lnTo>
                <a:lnTo>
                  <a:pt x="6738" y="0"/>
                </a:lnTo>
                <a:lnTo>
                  <a:pt x="6453" y="0"/>
                </a:lnTo>
                <a:close/>
                <a:moveTo>
                  <a:pt x="6774" y="0"/>
                </a:moveTo>
                <a:lnTo>
                  <a:pt x="7060" y="504"/>
                </a:lnTo>
                <a:lnTo>
                  <a:pt x="7060" y="0"/>
                </a:lnTo>
                <a:lnTo>
                  <a:pt x="6774" y="0"/>
                </a:lnTo>
                <a:close/>
                <a:moveTo>
                  <a:pt x="7096" y="0"/>
                </a:moveTo>
                <a:lnTo>
                  <a:pt x="7381" y="504"/>
                </a:lnTo>
                <a:lnTo>
                  <a:pt x="7381" y="0"/>
                </a:lnTo>
                <a:lnTo>
                  <a:pt x="7096" y="0"/>
                </a:lnTo>
                <a:close/>
                <a:moveTo>
                  <a:pt x="7417" y="0"/>
                </a:moveTo>
                <a:lnTo>
                  <a:pt x="7676" y="456"/>
                </a:lnTo>
                <a:lnTo>
                  <a:pt x="7676" y="0"/>
                </a:lnTo>
                <a:lnTo>
                  <a:pt x="7417" y="0"/>
                </a:lnTo>
                <a:close/>
                <a:moveTo>
                  <a:pt x="4809" y="504"/>
                </a:moveTo>
                <a:lnTo>
                  <a:pt x="4809" y="504"/>
                </a:lnTo>
                <a:lnTo>
                  <a:pt x="4487" y="504"/>
                </a:lnTo>
                <a:lnTo>
                  <a:pt x="4809" y="1072"/>
                </a:lnTo>
                <a:lnTo>
                  <a:pt x="4809" y="504"/>
                </a:lnTo>
                <a:close/>
                <a:moveTo>
                  <a:pt x="5130" y="504"/>
                </a:moveTo>
                <a:lnTo>
                  <a:pt x="5130" y="504"/>
                </a:lnTo>
                <a:lnTo>
                  <a:pt x="4809" y="504"/>
                </a:lnTo>
                <a:lnTo>
                  <a:pt x="5130" y="1072"/>
                </a:lnTo>
                <a:lnTo>
                  <a:pt x="5130" y="504"/>
                </a:lnTo>
                <a:close/>
                <a:moveTo>
                  <a:pt x="5452" y="504"/>
                </a:moveTo>
                <a:lnTo>
                  <a:pt x="5452" y="504"/>
                </a:lnTo>
                <a:lnTo>
                  <a:pt x="5130" y="504"/>
                </a:lnTo>
                <a:lnTo>
                  <a:pt x="5452" y="1072"/>
                </a:lnTo>
                <a:lnTo>
                  <a:pt x="5452" y="504"/>
                </a:lnTo>
                <a:close/>
                <a:moveTo>
                  <a:pt x="5773" y="504"/>
                </a:moveTo>
                <a:lnTo>
                  <a:pt x="5773" y="504"/>
                </a:lnTo>
                <a:lnTo>
                  <a:pt x="5452" y="504"/>
                </a:lnTo>
                <a:lnTo>
                  <a:pt x="5773" y="1072"/>
                </a:lnTo>
                <a:lnTo>
                  <a:pt x="5773" y="504"/>
                </a:lnTo>
                <a:close/>
                <a:moveTo>
                  <a:pt x="6095" y="504"/>
                </a:moveTo>
                <a:lnTo>
                  <a:pt x="6095" y="504"/>
                </a:lnTo>
                <a:lnTo>
                  <a:pt x="5773" y="504"/>
                </a:lnTo>
                <a:lnTo>
                  <a:pt x="6095" y="1072"/>
                </a:lnTo>
                <a:lnTo>
                  <a:pt x="6095" y="504"/>
                </a:lnTo>
                <a:close/>
                <a:moveTo>
                  <a:pt x="6416" y="504"/>
                </a:moveTo>
                <a:lnTo>
                  <a:pt x="6416" y="504"/>
                </a:lnTo>
                <a:lnTo>
                  <a:pt x="6095" y="504"/>
                </a:lnTo>
                <a:lnTo>
                  <a:pt x="6416" y="1072"/>
                </a:lnTo>
                <a:lnTo>
                  <a:pt x="6416" y="504"/>
                </a:lnTo>
                <a:close/>
                <a:moveTo>
                  <a:pt x="6738" y="504"/>
                </a:moveTo>
                <a:lnTo>
                  <a:pt x="6738" y="504"/>
                </a:lnTo>
                <a:lnTo>
                  <a:pt x="6416" y="504"/>
                </a:lnTo>
                <a:lnTo>
                  <a:pt x="6738" y="1072"/>
                </a:lnTo>
                <a:lnTo>
                  <a:pt x="6738" y="504"/>
                </a:lnTo>
                <a:close/>
                <a:moveTo>
                  <a:pt x="7060" y="504"/>
                </a:moveTo>
                <a:lnTo>
                  <a:pt x="7060" y="504"/>
                </a:lnTo>
                <a:lnTo>
                  <a:pt x="6738" y="504"/>
                </a:lnTo>
                <a:lnTo>
                  <a:pt x="7060" y="1072"/>
                </a:lnTo>
                <a:lnTo>
                  <a:pt x="7060" y="504"/>
                </a:lnTo>
                <a:close/>
                <a:moveTo>
                  <a:pt x="7381" y="504"/>
                </a:moveTo>
                <a:lnTo>
                  <a:pt x="7381" y="504"/>
                </a:lnTo>
                <a:lnTo>
                  <a:pt x="7060" y="504"/>
                </a:lnTo>
                <a:lnTo>
                  <a:pt x="7381" y="1072"/>
                </a:lnTo>
                <a:lnTo>
                  <a:pt x="7381" y="504"/>
                </a:lnTo>
                <a:close/>
                <a:moveTo>
                  <a:pt x="7381" y="504"/>
                </a:moveTo>
                <a:lnTo>
                  <a:pt x="7676" y="1025"/>
                </a:lnTo>
                <a:lnTo>
                  <a:pt x="7676" y="504"/>
                </a:lnTo>
                <a:lnTo>
                  <a:pt x="7381" y="504"/>
                </a:lnTo>
                <a:close/>
                <a:moveTo>
                  <a:pt x="4809" y="1072"/>
                </a:moveTo>
                <a:lnTo>
                  <a:pt x="4809" y="1072"/>
                </a:lnTo>
                <a:lnTo>
                  <a:pt x="4487" y="1072"/>
                </a:lnTo>
                <a:lnTo>
                  <a:pt x="4809" y="1640"/>
                </a:lnTo>
                <a:lnTo>
                  <a:pt x="4809" y="1072"/>
                </a:lnTo>
                <a:close/>
                <a:moveTo>
                  <a:pt x="5130" y="1072"/>
                </a:moveTo>
                <a:lnTo>
                  <a:pt x="5130" y="1072"/>
                </a:lnTo>
                <a:lnTo>
                  <a:pt x="4809" y="1072"/>
                </a:lnTo>
                <a:lnTo>
                  <a:pt x="5130" y="1640"/>
                </a:lnTo>
                <a:lnTo>
                  <a:pt x="5130" y="1072"/>
                </a:lnTo>
                <a:close/>
                <a:moveTo>
                  <a:pt x="5452" y="1072"/>
                </a:moveTo>
                <a:lnTo>
                  <a:pt x="5452" y="1072"/>
                </a:lnTo>
                <a:lnTo>
                  <a:pt x="5130" y="1072"/>
                </a:lnTo>
                <a:lnTo>
                  <a:pt x="5452" y="1640"/>
                </a:lnTo>
                <a:lnTo>
                  <a:pt x="5452" y="1072"/>
                </a:lnTo>
                <a:close/>
                <a:moveTo>
                  <a:pt x="5773" y="1072"/>
                </a:moveTo>
                <a:lnTo>
                  <a:pt x="5773" y="1072"/>
                </a:lnTo>
                <a:lnTo>
                  <a:pt x="5452" y="1072"/>
                </a:lnTo>
                <a:lnTo>
                  <a:pt x="5773" y="1640"/>
                </a:lnTo>
                <a:lnTo>
                  <a:pt x="5773" y="1072"/>
                </a:lnTo>
                <a:close/>
                <a:moveTo>
                  <a:pt x="6095" y="1072"/>
                </a:moveTo>
                <a:lnTo>
                  <a:pt x="6095" y="1072"/>
                </a:lnTo>
                <a:lnTo>
                  <a:pt x="5773" y="1072"/>
                </a:lnTo>
                <a:lnTo>
                  <a:pt x="6095" y="1640"/>
                </a:lnTo>
                <a:lnTo>
                  <a:pt x="6095" y="1072"/>
                </a:lnTo>
                <a:close/>
                <a:moveTo>
                  <a:pt x="6416" y="1072"/>
                </a:moveTo>
                <a:lnTo>
                  <a:pt x="6416" y="1072"/>
                </a:lnTo>
                <a:lnTo>
                  <a:pt x="6095" y="1072"/>
                </a:lnTo>
                <a:lnTo>
                  <a:pt x="6416" y="1640"/>
                </a:lnTo>
                <a:lnTo>
                  <a:pt x="6416" y="1072"/>
                </a:lnTo>
                <a:close/>
                <a:moveTo>
                  <a:pt x="6738" y="1072"/>
                </a:moveTo>
                <a:lnTo>
                  <a:pt x="6738" y="1072"/>
                </a:lnTo>
                <a:lnTo>
                  <a:pt x="6416" y="1072"/>
                </a:lnTo>
                <a:lnTo>
                  <a:pt x="6738" y="1640"/>
                </a:lnTo>
                <a:lnTo>
                  <a:pt x="6738" y="1072"/>
                </a:lnTo>
                <a:close/>
                <a:moveTo>
                  <a:pt x="7060" y="1072"/>
                </a:moveTo>
                <a:lnTo>
                  <a:pt x="7060" y="1072"/>
                </a:lnTo>
                <a:lnTo>
                  <a:pt x="6738" y="1072"/>
                </a:lnTo>
                <a:lnTo>
                  <a:pt x="7060" y="1640"/>
                </a:lnTo>
                <a:lnTo>
                  <a:pt x="7060" y="1072"/>
                </a:lnTo>
                <a:close/>
                <a:moveTo>
                  <a:pt x="7381" y="1072"/>
                </a:moveTo>
                <a:lnTo>
                  <a:pt x="7381" y="1072"/>
                </a:lnTo>
                <a:lnTo>
                  <a:pt x="7060" y="1072"/>
                </a:lnTo>
                <a:lnTo>
                  <a:pt x="7381" y="1640"/>
                </a:lnTo>
                <a:lnTo>
                  <a:pt x="7381" y="1072"/>
                </a:lnTo>
                <a:close/>
                <a:moveTo>
                  <a:pt x="7381" y="1072"/>
                </a:moveTo>
                <a:lnTo>
                  <a:pt x="7676" y="1593"/>
                </a:lnTo>
                <a:lnTo>
                  <a:pt x="7676" y="1072"/>
                </a:lnTo>
                <a:lnTo>
                  <a:pt x="7381" y="1072"/>
                </a:lnTo>
                <a:close/>
                <a:moveTo>
                  <a:pt x="4809" y="1640"/>
                </a:moveTo>
                <a:lnTo>
                  <a:pt x="4809" y="1640"/>
                </a:lnTo>
                <a:lnTo>
                  <a:pt x="4487" y="1640"/>
                </a:lnTo>
                <a:lnTo>
                  <a:pt x="4809" y="2209"/>
                </a:lnTo>
                <a:lnTo>
                  <a:pt x="4809" y="1640"/>
                </a:lnTo>
                <a:close/>
                <a:moveTo>
                  <a:pt x="5130" y="1640"/>
                </a:moveTo>
                <a:lnTo>
                  <a:pt x="5130" y="1640"/>
                </a:lnTo>
                <a:lnTo>
                  <a:pt x="4809" y="1640"/>
                </a:lnTo>
                <a:lnTo>
                  <a:pt x="5130" y="2209"/>
                </a:lnTo>
                <a:lnTo>
                  <a:pt x="5130" y="1640"/>
                </a:lnTo>
                <a:close/>
                <a:moveTo>
                  <a:pt x="5452" y="1640"/>
                </a:moveTo>
                <a:lnTo>
                  <a:pt x="5452" y="1640"/>
                </a:lnTo>
                <a:lnTo>
                  <a:pt x="5130" y="1640"/>
                </a:lnTo>
                <a:lnTo>
                  <a:pt x="5452" y="2209"/>
                </a:lnTo>
                <a:lnTo>
                  <a:pt x="5452" y="1640"/>
                </a:lnTo>
                <a:close/>
                <a:moveTo>
                  <a:pt x="5773" y="1640"/>
                </a:moveTo>
                <a:lnTo>
                  <a:pt x="5773" y="1640"/>
                </a:lnTo>
                <a:lnTo>
                  <a:pt x="5452" y="1640"/>
                </a:lnTo>
                <a:lnTo>
                  <a:pt x="5773" y="2209"/>
                </a:lnTo>
                <a:lnTo>
                  <a:pt x="5773" y="1640"/>
                </a:lnTo>
                <a:close/>
                <a:moveTo>
                  <a:pt x="6095" y="1640"/>
                </a:moveTo>
                <a:lnTo>
                  <a:pt x="6095" y="1640"/>
                </a:lnTo>
                <a:lnTo>
                  <a:pt x="5773" y="1640"/>
                </a:lnTo>
                <a:lnTo>
                  <a:pt x="6095" y="2209"/>
                </a:lnTo>
                <a:lnTo>
                  <a:pt x="6095" y="1640"/>
                </a:lnTo>
                <a:close/>
                <a:moveTo>
                  <a:pt x="6416" y="1640"/>
                </a:moveTo>
                <a:lnTo>
                  <a:pt x="6416" y="1640"/>
                </a:lnTo>
                <a:lnTo>
                  <a:pt x="6095" y="1640"/>
                </a:lnTo>
                <a:lnTo>
                  <a:pt x="6416" y="2209"/>
                </a:lnTo>
                <a:lnTo>
                  <a:pt x="6416" y="1640"/>
                </a:lnTo>
                <a:close/>
                <a:moveTo>
                  <a:pt x="6738" y="1640"/>
                </a:moveTo>
                <a:lnTo>
                  <a:pt x="6738" y="1640"/>
                </a:lnTo>
                <a:lnTo>
                  <a:pt x="6416" y="1640"/>
                </a:lnTo>
                <a:lnTo>
                  <a:pt x="6738" y="2209"/>
                </a:lnTo>
                <a:lnTo>
                  <a:pt x="6738" y="1640"/>
                </a:lnTo>
                <a:close/>
                <a:moveTo>
                  <a:pt x="7060" y="1640"/>
                </a:moveTo>
                <a:lnTo>
                  <a:pt x="7060" y="1640"/>
                </a:lnTo>
                <a:lnTo>
                  <a:pt x="6738" y="1640"/>
                </a:lnTo>
                <a:lnTo>
                  <a:pt x="7060" y="2209"/>
                </a:lnTo>
                <a:lnTo>
                  <a:pt x="7060" y="1640"/>
                </a:lnTo>
                <a:close/>
                <a:moveTo>
                  <a:pt x="7381" y="1640"/>
                </a:moveTo>
                <a:lnTo>
                  <a:pt x="7381" y="1640"/>
                </a:lnTo>
                <a:lnTo>
                  <a:pt x="7060" y="1640"/>
                </a:lnTo>
                <a:lnTo>
                  <a:pt x="7381" y="2209"/>
                </a:lnTo>
                <a:lnTo>
                  <a:pt x="7381" y="1640"/>
                </a:lnTo>
                <a:close/>
                <a:moveTo>
                  <a:pt x="7381" y="1640"/>
                </a:moveTo>
                <a:lnTo>
                  <a:pt x="7676" y="2161"/>
                </a:lnTo>
                <a:lnTo>
                  <a:pt x="7676" y="1640"/>
                </a:lnTo>
                <a:lnTo>
                  <a:pt x="7381" y="1640"/>
                </a:lnTo>
                <a:close/>
                <a:moveTo>
                  <a:pt x="4809" y="2209"/>
                </a:moveTo>
                <a:lnTo>
                  <a:pt x="4809" y="2209"/>
                </a:lnTo>
                <a:lnTo>
                  <a:pt x="4487" y="2209"/>
                </a:lnTo>
                <a:lnTo>
                  <a:pt x="4809" y="2777"/>
                </a:lnTo>
                <a:lnTo>
                  <a:pt x="4809" y="2209"/>
                </a:lnTo>
                <a:close/>
                <a:moveTo>
                  <a:pt x="5130" y="2209"/>
                </a:moveTo>
                <a:lnTo>
                  <a:pt x="5130" y="2209"/>
                </a:lnTo>
                <a:lnTo>
                  <a:pt x="4809" y="2209"/>
                </a:lnTo>
                <a:lnTo>
                  <a:pt x="5130" y="2777"/>
                </a:lnTo>
                <a:lnTo>
                  <a:pt x="5130" y="2209"/>
                </a:lnTo>
                <a:close/>
                <a:moveTo>
                  <a:pt x="5452" y="2209"/>
                </a:moveTo>
                <a:lnTo>
                  <a:pt x="5452" y="2209"/>
                </a:lnTo>
                <a:lnTo>
                  <a:pt x="5130" y="2209"/>
                </a:lnTo>
                <a:lnTo>
                  <a:pt x="5452" y="2777"/>
                </a:lnTo>
                <a:lnTo>
                  <a:pt x="5452" y="2209"/>
                </a:lnTo>
                <a:close/>
                <a:moveTo>
                  <a:pt x="5773" y="2209"/>
                </a:moveTo>
                <a:lnTo>
                  <a:pt x="5773" y="2209"/>
                </a:lnTo>
                <a:lnTo>
                  <a:pt x="5452" y="2209"/>
                </a:lnTo>
                <a:lnTo>
                  <a:pt x="5773" y="2777"/>
                </a:lnTo>
                <a:lnTo>
                  <a:pt x="5773" y="2209"/>
                </a:lnTo>
                <a:close/>
                <a:moveTo>
                  <a:pt x="6095" y="2209"/>
                </a:moveTo>
                <a:lnTo>
                  <a:pt x="6095" y="2209"/>
                </a:lnTo>
                <a:lnTo>
                  <a:pt x="5773" y="2209"/>
                </a:lnTo>
                <a:lnTo>
                  <a:pt x="6095" y="2777"/>
                </a:lnTo>
                <a:lnTo>
                  <a:pt x="6095" y="2209"/>
                </a:lnTo>
                <a:close/>
                <a:moveTo>
                  <a:pt x="6416" y="2209"/>
                </a:moveTo>
                <a:lnTo>
                  <a:pt x="6416" y="2209"/>
                </a:lnTo>
                <a:lnTo>
                  <a:pt x="6095" y="2209"/>
                </a:lnTo>
                <a:lnTo>
                  <a:pt x="6416" y="2777"/>
                </a:lnTo>
                <a:lnTo>
                  <a:pt x="6416" y="2209"/>
                </a:lnTo>
                <a:close/>
                <a:moveTo>
                  <a:pt x="6738" y="2209"/>
                </a:moveTo>
                <a:lnTo>
                  <a:pt x="6738" y="2209"/>
                </a:lnTo>
                <a:lnTo>
                  <a:pt x="6416" y="2209"/>
                </a:lnTo>
                <a:lnTo>
                  <a:pt x="6738" y="2777"/>
                </a:lnTo>
                <a:lnTo>
                  <a:pt x="6738" y="2209"/>
                </a:lnTo>
                <a:close/>
                <a:moveTo>
                  <a:pt x="7060" y="2209"/>
                </a:moveTo>
                <a:lnTo>
                  <a:pt x="7060" y="2209"/>
                </a:lnTo>
                <a:lnTo>
                  <a:pt x="6738" y="2209"/>
                </a:lnTo>
                <a:lnTo>
                  <a:pt x="7060" y="2777"/>
                </a:lnTo>
                <a:lnTo>
                  <a:pt x="7060" y="2209"/>
                </a:lnTo>
                <a:close/>
                <a:moveTo>
                  <a:pt x="7381" y="2209"/>
                </a:moveTo>
                <a:lnTo>
                  <a:pt x="7381" y="2209"/>
                </a:lnTo>
                <a:lnTo>
                  <a:pt x="7060" y="2209"/>
                </a:lnTo>
                <a:lnTo>
                  <a:pt x="7381" y="2777"/>
                </a:lnTo>
                <a:lnTo>
                  <a:pt x="7381" y="2209"/>
                </a:lnTo>
                <a:close/>
                <a:moveTo>
                  <a:pt x="7381" y="2209"/>
                </a:moveTo>
                <a:lnTo>
                  <a:pt x="7676" y="2729"/>
                </a:lnTo>
                <a:lnTo>
                  <a:pt x="7676" y="2209"/>
                </a:lnTo>
                <a:lnTo>
                  <a:pt x="7381" y="2209"/>
                </a:lnTo>
                <a:close/>
                <a:moveTo>
                  <a:pt x="4809" y="2777"/>
                </a:moveTo>
                <a:lnTo>
                  <a:pt x="4809" y="2777"/>
                </a:lnTo>
                <a:lnTo>
                  <a:pt x="4487" y="2777"/>
                </a:lnTo>
                <a:lnTo>
                  <a:pt x="4809" y="3345"/>
                </a:lnTo>
                <a:lnTo>
                  <a:pt x="4809" y="2777"/>
                </a:lnTo>
                <a:close/>
                <a:moveTo>
                  <a:pt x="5130" y="2777"/>
                </a:moveTo>
                <a:lnTo>
                  <a:pt x="5130" y="2777"/>
                </a:lnTo>
                <a:lnTo>
                  <a:pt x="4809" y="2777"/>
                </a:lnTo>
                <a:lnTo>
                  <a:pt x="5130" y="3345"/>
                </a:lnTo>
                <a:lnTo>
                  <a:pt x="5130" y="2777"/>
                </a:lnTo>
                <a:close/>
                <a:moveTo>
                  <a:pt x="5452" y="2777"/>
                </a:moveTo>
                <a:lnTo>
                  <a:pt x="5452" y="2777"/>
                </a:lnTo>
                <a:lnTo>
                  <a:pt x="5130" y="2777"/>
                </a:lnTo>
                <a:lnTo>
                  <a:pt x="5452" y="3345"/>
                </a:lnTo>
                <a:lnTo>
                  <a:pt x="5452" y="2777"/>
                </a:lnTo>
                <a:close/>
                <a:moveTo>
                  <a:pt x="5773" y="2777"/>
                </a:moveTo>
                <a:lnTo>
                  <a:pt x="5773" y="2777"/>
                </a:lnTo>
                <a:lnTo>
                  <a:pt x="5452" y="2777"/>
                </a:lnTo>
                <a:lnTo>
                  <a:pt x="5773" y="3345"/>
                </a:lnTo>
                <a:lnTo>
                  <a:pt x="5773" y="2777"/>
                </a:lnTo>
                <a:close/>
                <a:moveTo>
                  <a:pt x="6095" y="2777"/>
                </a:moveTo>
                <a:lnTo>
                  <a:pt x="6095" y="2777"/>
                </a:lnTo>
                <a:lnTo>
                  <a:pt x="5773" y="2777"/>
                </a:lnTo>
                <a:lnTo>
                  <a:pt x="6095" y="3345"/>
                </a:lnTo>
                <a:lnTo>
                  <a:pt x="6095" y="2777"/>
                </a:lnTo>
                <a:close/>
                <a:moveTo>
                  <a:pt x="6416" y="2777"/>
                </a:moveTo>
                <a:lnTo>
                  <a:pt x="6416" y="2777"/>
                </a:lnTo>
                <a:lnTo>
                  <a:pt x="6095" y="2777"/>
                </a:lnTo>
                <a:lnTo>
                  <a:pt x="6416" y="3345"/>
                </a:lnTo>
                <a:lnTo>
                  <a:pt x="6416" y="2777"/>
                </a:lnTo>
                <a:close/>
                <a:moveTo>
                  <a:pt x="6738" y="2777"/>
                </a:moveTo>
                <a:lnTo>
                  <a:pt x="6738" y="2777"/>
                </a:lnTo>
                <a:lnTo>
                  <a:pt x="6416" y="2777"/>
                </a:lnTo>
                <a:lnTo>
                  <a:pt x="6738" y="3345"/>
                </a:lnTo>
                <a:lnTo>
                  <a:pt x="6738" y="2777"/>
                </a:lnTo>
                <a:close/>
                <a:moveTo>
                  <a:pt x="7060" y="2777"/>
                </a:moveTo>
                <a:lnTo>
                  <a:pt x="7060" y="2777"/>
                </a:lnTo>
                <a:lnTo>
                  <a:pt x="6738" y="2777"/>
                </a:lnTo>
                <a:lnTo>
                  <a:pt x="7060" y="3345"/>
                </a:lnTo>
                <a:lnTo>
                  <a:pt x="7060" y="2777"/>
                </a:lnTo>
                <a:close/>
                <a:moveTo>
                  <a:pt x="7381" y="2777"/>
                </a:moveTo>
                <a:lnTo>
                  <a:pt x="7381" y="2777"/>
                </a:lnTo>
                <a:lnTo>
                  <a:pt x="7060" y="2777"/>
                </a:lnTo>
                <a:lnTo>
                  <a:pt x="7381" y="3345"/>
                </a:lnTo>
                <a:lnTo>
                  <a:pt x="7381" y="2777"/>
                </a:lnTo>
                <a:close/>
                <a:moveTo>
                  <a:pt x="7381" y="2777"/>
                </a:moveTo>
                <a:lnTo>
                  <a:pt x="7676" y="3297"/>
                </a:lnTo>
                <a:lnTo>
                  <a:pt x="7676" y="2777"/>
                </a:lnTo>
                <a:lnTo>
                  <a:pt x="7381" y="2777"/>
                </a:lnTo>
                <a:close/>
                <a:moveTo>
                  <a:pt x="4809" y="3345"/>
                </a:moveTo>
                <a:lnTo>
                  <a:pt x="4809" y="3345"/>
                </a:lnTo>
                <a:lnTo>
                  <a:pt x="4487" y="3345"/>
                </a:lnTo>
                <a:lnTo>
                  <a:pt x="4809" y="3913"/>
                </a:lnTo>
                <a:lnTo>
                  <a:pt x="4809" y="3345"/>
                </a:lnTo>
                <a:close/>
                <a:moveTo>
                  <a:pt x="5130" y="3345"/>
                </a:moveTo>
                <a:lnTo>
                  <a:pt x="5130" y="3345"/>
                </a:lnTo>
                <a:lnTo>
                  <a:pt x="4809" y="3345"/>
                </a:lnTo>
                <a:lnTo>
                  <a:pt x="5130" y="3913"/>
                </a:lnTo>
                <a:lnTo>
                  <a:pt x="5130" y="3345"/>
                </a:lnTo>
                <a:close/>
                <a:moveTo>
                  <a:pt x="5452" y="3345"/>
                </a:moveTo>
                <a:lnTo>
                  <a:pt x="5452" y="3345"/>
                </a:lnTo>
                <a:lnTo>
                  <a:pt x="5130" y="3345"/>
                </a:lnTo>
                <a:lnTo>
                  <a:pt x="5452" y="3913"/>
                </a:lnTo>
                <a:lnTo>
                  <a:pt x="5452" y="3345"/>
                </a:lnTo>
                <a:close/>
                <a:moveTo>
                  <a:pt x="5773" y="3345"/>
                </a:moveTo>
                <a:lnTo>
                  <a:pt x="5773" y="3345"/>
                </a:lnTo>
                <a:lnTo>
                  <a:pt x="5452" y="3345"/>
                </a:lnTo>
                <a:lnTo>
                  <a:pt x="5773" y="3913"/>
                </a:lnTo>
                <a:lnTo>
                  <a:pt x="5773" y="3345"/>
                </a:lnTo>
                <a:close/>
                <a:moveTo>
                  <a:pt x="6095" y="3345"/>
                </a:moveTo>
                <a:lnTo>
                  <a:pt x="6095" y="3345"/>
                </a:lnTo>
                <a:lnTo>
                  <a:pt x="5773" y="3345"/>
                </a:lnTo>
                <a:lnTo>
                  <a:pt x="6095" y="3913"/>
                </a:lnTo>
                <a:lnTo>
                  <a:pt x="6095" y="3345"/>
                </a:lnTo>
                <a:close/>
                <a:moveTo>
                  <a:pt x="6416" y="3345"/>
                </a:moveTo>
                <a:lnTo>
                  <a:pt x="6416" y="3345"/>
                </a:lnTo>
                <a:lnTo>
                  <a:pt x="6095" y="3345"/>
                </a:lnTo>
                <a:lnTo>
                  <a:pt x="6416" y="3913"/>
                </a:lnTo>
                <a:lnTo>
                  <a:pt x="6416" y="3345"/>
                </a:lnTo>
                <a:close/>
                <a:moveTo>
                  <a:pt x="6738" y="3345"/>
                </a:moveTo>
                <a:lnTo>
                  <a:pt x="6738" y="3345"/>
                </a:lnTo>
                <a:lnTo>
                  <a:pt x="6416" y="3345"/>
                </a:lnTo>
                <a:lnTo>
                  <a:pt x="6738" y="3913"/>
                </a:lnTo>
                <a:lnTo>
                  <a:pt x="6738" y="3345"/>
                </a:lnTo>
                <a:close/>
                <a:moveTo>
                  <a:pt x="7060" y="3345"/>
                </a:moveTo>
                <a:lnTo>
                  <a:pt x="7060" y="3345"/>
                </a:lnTo>
                <a:lnTo>
                  <a:pt x="6738" y="3345"/>
                </a:lnTo>
                <a:lnTo>
                  <a:pt x="7060" y="3913"/>
                </a:lnTo>
                <a:lnTo>
                  <a:pt x="7060" y="3345"/>
                </a:lnTo>
                <a:close/>
                <a:moveTo>
                  <a:pt x="7381" y="3345"/>
                </a:moveTo>
                <a:lnTo>
                  <a:pt x="7381" y="3345"/>
                </a:lnTo>
                <a:lnTo>
                  <a:pt x="7060" y="3345"/>
                </a:lnTo>
                <a:lnTo>
                  <a:pt x="7381" y="3913"/>
                </a:lnTo>
                <a:lnTo>
                  <a:pt x="7381" y="3345"/>
                </a:lnTo>
                <a:close/>
                <a:moveTo>
                  <a:pt x="7381" y="3345"/>
                </a:moveTo>
                <a:lnTo>
                  <a:pt x="7676" y="3865"/>
                </a:lnTo>
                <a:lnTo>
                  <a:pt x="7676" y="3345"/>
                </a:lnTo>
                <a:lnTo>
                  <a:pt x="7381" y="3345"/>
                </a:lnTo>
                <a:close/>
                <a:moveTo>
                  <a:pt x="4487" y="3913"/>
                </a:moveTo>
                <a:lnTo>
                  <a:pt x="4717" y="4320"/>
                </a:lnTo>
                <a:lnTo>
                  <a:pt x="4809" y="4320"/>
                </a:lnTo>
                <a:lnTo>
                  <a:pt x="4809" y="3913"/>
                </a:lnTo>
                <a:lnTo>
                  <a:pt x="4487" y="3913"/>
                </a:lnTo>
                <a:close/>
                <a:moveTo>
                  <a:pt x="4809" y="3913"/>
                </a:moveTo>
                <a:lnTo>
                  <a:pt x="5039" y="4320"/>
                </a:lnTo>
                <a:lnTo>
                  <a:pt x="5130" y="4320"/>
                </a:lnTo>
                <a:lnTo>
                  <a:pt x="5130" y="3913"/>
                </a:lnTo>
                <a:lnTo>
                  <a:pt x="4809" y="3913"/>
                </a:lnTo>
                <a:close/>
                <a:moveTo>
                  <a:pt x="5130" y="3913"/>
                </a:moveTo>
                <a:lnTo>
                  <a:pt x="5361" y="4320"/>
                </a:lnTo>
                <a:lnTo>
                  <a:pt x="5452" y="4320"/>
                </a:lnTo>
                <a:lnTo>
                  <a:pt x="5452" y="3913"/>
                </a:lnTo>
                <a:lnTo>
                  <a:pt x="5130" y="3913"/>
                </a:lnTo>
                <a:close/>
                <a:moveTo>
                  <a:pt x="5452" y="3913"/>
                </a:moveTo>
                <a:lnTo>
                  <a:pt x="5682" y="4320"/>
                </a:lnTo>
                <a:lnTo>
                  <a:pt x="5773" y="4320"/>
                </a:lnTo>
                <a:lnTo>
                  <a:pt x="5773" y="3913"/>
                </a:lnTo>
                <a:lnTo>
                  <a:pt x="5452" y="3913"/>
                </a:lnTo>
                <a:close/>
                <a:moveTo>
                  <a:pt x="5773" y="3913"/>
                </a:moveTo>
                <a:lnTo>
                  <a:pt x="6004" y="4320"/>
                </a:lnTo>
                <a:lnTo>
                  <a:pt x="6095" y="4320"/>
                </a:lnTo>
                <a:lnTo>
                  <a:pt x="6095" y="3913"/>
                </a:lnTo>
                <a:lnTo>
                  <a:pt x="5773" y="3913"/>
                </a:lnTo>
                <a:close/>
                <a:moveTo>
                  <a:pt x="6095" y="3913"/>
                </a:moveTo>
                <a:lnTo>
                  <a:pt x="6325" y="4320"/>
                </a:lnTo>
                <a:lnTo>
                  <a:pt x="6416" y="4320"/>
                </a:lnTo>
                <a:lnTo>
                  <a:pt x="6416" y="3913"/>
                </a:lnTo>
                <a:lnTo>
                  <a:pt x="6095" y="3913"/>
                </a:lnTo>
                <a:close/>
                <a:moveTo>
                  <a:pt x="6416" y="3913"/>
                </a:moveTo>
                <a:lnTo>
                  <a:pt x="6647" y="4320"/>
                </a:lnTo>
                <a:lnTo>
                  <a:pt x="6738" y="4320"/>
                </a:lnTo>
                <a:lnTo>
                  <a:pt x="6738" y="3913"/>
                </a:lnTo>
                <a:lnTo>
                  <a:pt x="6416" y="3913"/>
                </a:lnTo>
                <a:close/>
                <a:moveTo>
                  <a:pt x="6738" y="3913"/>
                </a:moveTo>
                <a:lnTo>
                  <a:pt x="6969" y="4320"/>
                </a:lnTo>
                <a:lnTo>
                  <a:pt x="7060" y="4320"/>
                </a:lnTo>
                <a:lnTo>
                  <a:pt x="7060" y="3913"/>
                </a:lnTo>
                <a:lnTo>
                  <a:pt x="6738" y="3913"/>
                </a:lnTo>
                <a:close/>
                <a:moveTo>
                  <a:pt x="7060" y="3913"/>
                </a:moveTo>
                <a:lnTo>
                  <a:pt x="7290" y="4320"/>
                </a:lnTo>
                <a:lnTo>
                  <a:pt x="7381" y="4320"/>
                </a:lnTo>
                <a:lnTo>
                  <a:pt x="7381" y="3913"/>
                </a:lnTo>
                <a:lnTo>
                  <a:pt x="7060" y="3913"/>
                </a:lnTo>
                <a:close/>
                <a:moveTo>
                  <a:pt x="7381" y="3913"/>
                </a:moveTo>
                <a:lnTo>
                  <a:pt x="7612" y="4320"/>
                </a:lnTo>
                <a:lnTo>
                  <a:pt x="7676" y="4320"/>
                </a:lnTo>
                <a:lnTo>
                  <a:pt x="7676" y="3913"/>
                </a:lnTo>
                <a:lnTo>
                  <a:pt x="7381" y="3913"/>
                </a:lnTo>
                <a:close/>
              </a:path>
            </a:pathLst>
          </a:custGeom>
          <a:solidFill>
            <a:srgbClr val="F7DD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nl-NL" dirty="0"/>
          </a:p>
        </p:txBody>
      </p:sp>
      <p:sp>
        <p:nvSpPr>
          <p:cNvPr id="12" name="Freeform 5">
            <a:extLst>
              <a:ext uri="{FF2B5EF4-FFF2-40B4-BE49-F238E27FC236}">
                <a16:creationId xmlns:a16="http://schemas.microsoft.com/office/drawing/2014/main" id="{FFF83B84-14A9-48E5-A242-AC7745BCD3CB}"/>
              </a:ext>
            </a:extLst>
          </p:cNvPr>
          <p:cNvSpPr>
            <a:spLocks noSelect="1"/>
          </p:cNvSpPr>
          <p:nvPr userDrawn="1"/>
        </p:nvSpPr>
        <p:spPr bwMode="gray">
          <a:xfrm>
            <a:off x="2398088" y="0"/>
            <a:ext cx="9789151" cy="6858000"/>
          </a:xfrm>
          <a:custGeom>
            <a:avLst/>
            <a:gdLst>
              <a:gd name="T0" fmla="*/ 30862 w 30862"/>
              <a:gd name="T1" fmla="*/ 0 h 21600"/>
              <a:gd name="T2" fmla="*/ 6707 w 30862"/>
              <a:gd name="T3" fmla="*/ 0 h 21600"/>
              <a:gd name="T4" fmla="*/ 0 w 30862"/>
              <a:gd name="T5" fmla="*/ 21600 h 21600"/>
              <a:gd name="T6" fmla="*/ 30862 w 30862"/>
              <a:gd name="T7" fmla="*/ 21600 h 21600"/>
              <a:gd name="T8" fmla="*/ 30862 w 30862"/>
              <a:gd name="T9" fmla="*/ 0 h 21600"/>
            </a:gdLst>
            <a:ahLst/>
            <a:cxnLst>
              <a:cxn ang="0">
                <a:pos x="T0" y="T1"/>
              </a:cxn>
              <a:cxn ang="0">
                <a:pos x="T2" y="T3"/>
              </a:cxn>
              <a:cxn ang="0">
                <a:pos x="T4" y="T5"/>
              </a:cxn>
              <a:cxn ang="0">
                <a:pos x="T6" y="T7"/>
              </a:cxn>
              <a:cxn ang="0">
                <a:pos x="T8" y="T9"/>
              </a:cxn>
            </a:cxnLst>
            <a:rect l="0" t="0" r="r" b="b"/>
            <a:pathLst>
              <a:path w="30862" h="21600">
                <a:moveTo>
                  <a:pt x="30862" y="0"/>
                </a:moveTo>
                <a:cubicBezTo>
                  <a:pt x="6707" y="0"/>
                  <a:pt x="6707" y="0"/>
                  <a:pt x="6707" y="0"/>
                </a:cubicBezTo>
                <a:cubicBezTo>
                  <a:pt x="6887" y="3848"/>
                  <a:pt x="6531" y="13209"/>
                  <a:pt x="0" y="21600"/>
                </a:cubicBezTo>
                <a:cubicBezTo>
                  <a:pt x="30862" y="21600"/>
                  <a:pt x="30862" y="21600"/>
                  <a:pt x="30862" y="21600"/>
                </a:cubicBezTo>
                <a:lnTo>
                  <a:pt x="30862" y="0"/>
                </a:lnTo>
                <a:close/>
              </a:path>
            </a:pathLst>
          </a:custGeom>
          <a:solidFill>
            <a:srgbClr val="FFFFFF"/>
          </a:solidFill>
          <a:ln>
            <a:noFill/>
          </a:ln>
        </p:spPr>
        <p:txBody>
          <a:bodyPr vert="horz" wrap="square" lIns="91416" tIns="45708" rIns="91416" bIns="45708" numCol="1" anchor="t" anchorCtr="0" compatLnSpc="1">
            <a:prstTxWarp prst="textNoShape">
              <a:avLst/>
            </a:prstTxWarp>
          </a:bodyPr>
          <a:lstStyle/>
          <a:p>
            <a:endParaRPr lang="nl-NL" dirty="0"/>
          </a:p>
        </p:txBody>
      </p:sp>
      <p:sp>
        <p:nvSpPr>
          <p:cNvPr id="11" name="***Tijdelijke aanduiding voor datum 10">
            <a:extLst>
              <a:ext uri="{FF2B5EF4-FFF2-40B4-BE49-F238E27FC236}">
                <a16:creationId xmlns:a16="http://schemas.microsoft.com/office/drawing/2014/main" id="{769884B0-B610-4713-A329-82AEFE0B687A}"/>
              </a:ext>
            </a:extLst>
          </p:cNvPr>
          <p:cNvSpPr>
            <a:spLocks noGrp="1" noSelect="1"/>
          </p:cNvSpPr>
          <p:nvPr>
            <p:ph type="dt" sz="half" idx="14"/>
          </p:nvPr>
        </p:nvSpPr>
        <p:spPr bwMode="gray">
          <a:xfrm>
            <a:off x="5129744" y="6276600"/>
            <a:ext cx="899766" cy="365040"/>
          </a:xfrm>
        </p:spPr>
        <p:txBody>
          <a:bodyPr/>
          <a:lstStyle/>
          <a:p>
            <a:pPr algn="r"/>
            <a:fld id="{B7581BBC-987E-447B-982E-B16C95BFD2F7}" type="datetime1">
              <a:rPr lang="nl-NL" noProof="1" smtClean="0"/>
              <a:t>27-5-2026</a:t>
            </a:fld>
            <a:r>
              <a:rPr lang="nl-NL" noProof="1"/>
              <a:t> |</a:t>
            </a:r>
          </a:p>
        </p:txBody>
      </p:sp>
      <p:sp>
        <p:nvSpPr>
          <p:cNvPr id="13" name="***Tijdelijke aanduiding voor voettekst 12">
            <a:extLst>
              <a:ext uri="{FF2B5EF4-FFF2-40B4-BE49-F238E27FC236}">
                <a16:creationId xmlns:a16="http://schemas.microsoft.com/office/drawing/2014/main" id="{CF6729F4-3610-4F10-A0CB-7966D57ECF16}"/>
              </a:ext>
            </a:extLst>
          </p:cNvPr>
          <p:cNvSpPr>
            <a:spLocks noGrp="1" noSelect="1"/>
          </p:cNvSpPr>
          <p:nvPr>
            <p:ph type="ftr" sz="quarter" idx="15"/>
          </p:nvPr>
        </p:nvSpPr>
        <p:spPr bwMode="gray">
          <a:xfrm>
            <a:off x="6090054" y="6276745"/>
            <a:ext cx="4678782" cy="365125"/>
          </a:xfrm>
        </p:spPr>
        <p:txBody>
          <a:bodyPr/>
          <a:lstStyle/>
          <a:p>
            <a:pPr algn="l"/>
            <a:endParaRPr lang="nl-NL" noProof="1"/>
          </a:p>
        </p:txBody>
      </p:sp>
      <p:sp>
        <p:nvSpPr>
          <p:cNvPr id="6" name="Tijdelijke aanduiding voor grafiek 5"/>
          <p:cNvSpPr>
            <a:spLocks noGrp="1" noSelect="1"/>
          </p:cNvSpPr>
          <p:nvPr>
            <p:ph type="chart" sz="quarter" idx="16" hasCustomPrompt="1"/>
          </p:nvPr>
        </p:nvSpPr>
        <p:spPr bwMode="gray">
          <a:xfrm>
            <a:off x="5196115" y="3245168"/>
            <a:ext cx="4067412" cy="2546350"/>
          </a:xfrm>
        </p:spPr>
        <p:txBody>
          <a:bodyPr/>
          <a:lstStyle>
            <a:lvl1pPr marL="0" indent="0">
              <a:buNone/>
              <a:defRPr/>
            </a:lvl1pPr>
          </a:lstStyle>
          <a:p>
            <a:r>
              <a:rPr lang="nl-NL" dirty="0"/>
              <a:t>[Grafiek]</a:t>
            </a:r>
          </a:p>
        </p:txBody>
      </p:sp>
      <p:sp>
        <p:nvSpPr>
          <p:cNvPr id="8" name="***Tijdelijke aanduiding voor tekst 7"/>
          <p:cNvSpPr>
            <a:spLocks noGrp="1" noSelect="1"/>
          </p:cNvSpPr>
          <p:nvPr>
            <p:ph type="body" sz="quarter" idx="17" hasCustomPrompt="1"/>
          </p:nvPr>
        </p:nvSpPr>
        <p:spPr bwMode="gray">
          <a:xfrm>
            <a:off x="5196122" y="1098000"/>
            <a:ext cx="6370566" cy="1969200"/>
          </a:xfrm>
        </p:spPr>
        <p:txBody>
          <a:bodyPr/>
          <a:lstStyle>
            <a:lvl1pPr>
              <a:defRPr/>
            </a:lvl1pPr>
          </a:lstStyle>
          <a:p>
            <a:pPr lvl="0"/>
            <a:r>
              <a:rPr lang="nl-NL" dirty="0"/>
              <a:t>[Tekst]</a:t>
            </a:r>
          </a:p>
        </p:txBody>
      </p:sp>
      <p:sp>
        <p:nvSpPr>
          <p:cNvPr id="16" name="***Tijdelijke aanduiding voor tekst 9">
            <a:extLst>
              <a:ext uri="{FF2B5EF4-FFF2-40B4-BE49-F238E27FC236}">
                <a16:creationId xmlns:a16="http://schemas.microsoft.com/office/drawing/2014/main" id="{3B9E310A-B785-47E9-BB42-C57614F64010}"/>
              </a:ext>
            </a:extLst>
          </p:cNvPr>
          <p:cNvSpPr>
            <a:spLocks noGrp="1" noSelect="1"/>
          </p:cNvSpPr>
          <p:nvPr>
            <p:ph type="body" sz="quarter" idx="13" hasCustomPrompt="1"/>
          </p:nvPr>
        </p:nvSpPr>
        <p:spPr bwMode="gray">
          <a:xfrm>
            <a:off x="624077" y="1150589"/>
            <a:ext cx="1750642" cy="391991"/>
          </a:xfrm>
          <a:solidFill>
            <a:schemeClr val="bg1"/>
          </a:solidFill>
        </p:spPr>
        <p:txBody>
          <a:bodyPr wrap="none" lIns="90000" tIns="3600" rIns="90000" bIns="3600">
            <a:spAutoFit/>
          </a:bodyPr>
          <a:lstStyle>
            <a:lvl1pPr marL="0" indent="0" algn="l">
              <a:lnSpc>
                <a:spcPct val="100000"/>
              </a:lnSpc>
              <a:buFontTx/>
              <a:buNone/>
              <a:defRPr sz="2499" b="0"/>
            </a:lvl1pPr>
            <a:lvl2pPr marL="0" indent="0" algn="l">
              <a:lnSpc>
                <a:spcPct val="100000"/>
              </a:lnSpc>
              <a:buFontTx/>
              <a:buNone/>
              <a:defRPr sz="2499" b="0"/>
            </a:lvl2pPr>
            <a:lvl3pPr marL="0" indent="0" algn="l">
              <a:lnSpc>
                <a:spcPct val="100000"/>
              </a:lnSpc>
              <a:buFontTx/>
              <a:buNone/>
              <a:defRPr sz="2499" b="0"/>
            </a:lvl3pPr>
            <a:lvl4pPr marL="0" indent="0" algn="l">
              <a:lnSpc>
                <a:spcPct val="100000"/>
              </a:lnSpc>
              <a:buFontTx/>
              <a:buNone/>
              <a:defRPr sz="2499" b="0"/>
            </a:lvl4pPr>
            <a:lvl5pPr marL="0" indent="0" algn="l">
              <a:lnSpc>
                <a:spcPct val="100000"/>
              </a:lnSpc>
              <a:buFontTx/>
              <a:buNone/>
              <a:defRPr sz="2499" b="0"/>
            </a:lvl5pPr>
            <a:lvl6pPr marL="0" indent="0" algn="l">
              <a:lnSpc>
                <a:spcPct val="100000"/>
              </a:lnSpc>
              <a:buFontTx/>
              <a:buNone/>
              <a:defRPr sz="2499" b="0"/>
            </a:lvl6pPr>
            <a:lvl7pPr marL="0" indent="0" algn="l">
              <a:lnSpc>
                <a:spcPct val="100000"/>
              </a:lnSpc>
              <a:buFontTx/>
              <a:buNone/>
              <a:defRPr sz="2499" b="0"/>
            </a:lvl7pPr>
            <a:lvl8pPr marL="0" indent="0" algn="l">
              <a:lnSpc>
                <a:spcPct val="100000"/>
              </a:lnSpc>
              <a:buFontTx/>
              <a:buNone/>
              <a:defRPr sz="2499" b="0"/>
            </a:lvl8pPr>
            <a:lvl9pPr marL="0" indent="0" algn="l">
              <a:lnSpc>
                <a:spcPct val="100000"/>
              </a:lnSpc>
              <a:buFontTx/>
              <a:buNone/>
              <a:defRPr sz="2499" b="0"/>
            </a:lvl9pPr>
          </a:lstStyle>
          <a:p>
            <a:pPr lvl="0"/>
            <a:r>
              <a:rPr lang="nl-NL" dirty="0"/>
              <a:t>[Ondertitel]</a:t>
            </a:r>
          </a:p>
        </p:txBody>
      </p:sp>
      <p:sp>
        <p:nvSpPr>
          <p:cNvPr id="2" name="Titel 1"/>
          <p:cNvSpPr>
            <a:spLocks noGrp="1" noSelect="1"/>
          </p:cNvSpPr>
          <p:nvPr>
            <p:ph type="title" hasCustomPrompt="1"/>
          </p:nvPr>
        </p:nvSpPr>
        <p:spPr bwMode="gray">
          <a:xfrm>
            <a:off x="624078" y="613080"/>
            <a:ext cx="1285225" cy="534240"/>
          </a:xfrm>
        </p:spPr>
        <p:txBody>
          <a:bodyPr/>
          <a:lstStyle/>
          <a:p>
            <a:r>
              <a:rPr lang="nl-NL" noProof="1"/>
              <a:t>[Titel]</a:t>
            </a:r>
          </a:p>
        </p:txBody>
      </p:sp>
      <p:sp>
        <p:nvSpPr>
          <p:cNvPr id="21" name="Rechthoek 20"/>
          <p:cNvSpPr>
            <a:spLocks noSelect="1"/>
          </p:cNvSpPr>
          <p:nvPr userDrawn="1"/>
        </p:nvSpPr>
        <p:spPr>
          <a:xfrm>
            <a:off x="-1871512" y="152636"/>
            <a:ext cx="1799531" cy="82809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r>
              <a:rPr lang="nl-NL" sz="1200" dirty="0">
                <a:solidFill>
                  <a:schemeClr val="tx1"/>
                </a:solidFill>
              </a:rPr>
              <a:t>De arcering groeit mee met de tekst</a:t>
            </a:r>
            <a:r>
              <a:rPr lang="nl-NL" sz="1200" baseline="0" dirty="0">
                <a:solidFill>
                  <a:schemeClr val="tx1"/>
                </a:solidFill>
              </a:rPr>
              <a:t>. </a:t>
            </a:r>
            <a:r>
              <a:rPr lang="nl-NL" sz="1200" dirty="0">
                <a:solidFill>
                  <a:schemeClr val="tx1"/>
                </a:solidFill>
              </a:rPr>
              <a:t>Geef geen enters in de gearceerde vlakken.</a:t>
            </a:r>
          </a:p>
        </p:txBody>
      </p:sp>
      <p:grpSp>
        <p:nvGrpSpPr>
          <p:cNvPr id="17" name="Group 4">
            <a:extLst>
              <a:ext uri="{FF2B5EF4-FFF2-40B4-BE49-F238E27FC236}">
                <a16:creationId xmlns:a16="http://schemas.microsoft.com/office/drawing/2014/main" id="{15D5DB90-90E8-4929-B276-C855654133D5}"/>
              </a:ext>
            </a:extLst>
          </p:cNvPr>
          <p:cNvGrpSpPr>
            <a:grpSpLocks noSelect="1" noChangeAspect="1"/>
          </p:cNvGrpSpPr>
          <p:nvPr userDrawn="1"/>
        </p:nvGrpSpPr>
        <p:grpSpPr bwMode="auto">
          <a:xfrm>
            <a:off x="11071524" y="5635626"/>
            <a:ext cx="750693" cy="885825"/>
            <a:chOff x="6976" y="3550"/>
            <a:chExt cx="473" cy="558"/>
          </a:xfrm>
        </p:grpSpPr>
        <p:sp>
          <p:nvSpPr>
            <p:cNvPr id="18" name="Freeform 5">
              <a:extLst>
                <a:ext uri="{FF2B5EF4-FFF2-40B4-BE49-F238E27FC236}">
                  <a16:creationId xmlns:a16="http://schemas.microsoft.com/office/drawing/2014/main" id="{65808FD7-0FD6-4AA6-9041-52CD56DCE2C1}"/>
                </a:ext>
              </a:extLst>
            </p:cNvPr>
            <p:cNvSpPr>
              <a:spLocks noSelect="1" noEditPoints="1"/>
            </p:cNvSpPr>
            <p:nvPr userDrawn="1"/>
          </p:nvSpPr>
          <p:spPr bwMode="auto">
            <a:xfrm>
              <a:off x="6976" y="4045"/>
              <a:ext cx="473" cy="63"/>
            </a:xfrm>
            <a:custGeom>
              <a:avLst/>
              <a:gdLst>
                <a:gd name="T0" fmla="*/ 0 w 2366"/>
                <a:gd name="T1" fmla="*/ 312 h 312"/>
                <a:gd name="T2" fmla="*/ 38 w 2366"/>
                <a:gd name="T3" fmla="*/ 0 h 312"/>
                <a:gd name="T4" fmla="*/ 437 w 2366"/>
                <a:gd name="T5" fmla="*/ 0 h 312"/>
                <a:gd name="T6" fmla="*/ 399 w 2366"/>
                <a:gd name="T7" fmla="*/ 253 h 312"/>
                <a:gd name="T8" fmla="*/ 189 w 2366"/>
                <a:gd name="T9" fmla="*/ 0 h 312"/>
                <a:gd name="T10" fmla="*/ 227 w 2366"/>
                <a:gd name="T11" fmla="*/ 312 h 312"/>
                <a:gd name="T12" fmla="*/ 395 w 2366"/>
                <a:gd name="T13" fmla="*/ 312 h 312"/>
                <a:gd name="T14" fmla="*/ 437 w 2366"/>
                <a:gd name="T15" fmla="*/ 0 h 312"/>
                <a:gd name="T16" fmla="*/ 816 w 2366"/>
                <a:gd name="T17" fmla="*/ 274 h 312"/>
                <a:gd name="T18" fmla="*/ 783 w 2366"/>
                <a:gd name="T19" fmla="*/ 170 h 312"/>
                <a:gd name="T20" fmla="*/ 724 w 2366"/>
                <a:gd name="T21" fmla="*/ 0 h 312"/>
                <a:gd name="T22" fmla="*/ 587 w 2366"/>
                <a:gd name="T23" fmla="*/ 312 h 312"/>
                <a:gd name="T24" fmla="*/ 625 w 2366"/>
                <a:gd name="T25" fmla="*/ 188 h 312"/>
                <a:gd name="T26" fmla="*/ 778 w 2366"/>
                <a:gd name="T27" fmla="*/ 235 h 312"/>
                <a:gd name="T28" fmla="*/ 784 w 2366"/>
                <a:gd name="T29" fmla="*/ 312 h 312"/>
                <a:gd name="T30" fmla="*/ 625 w 2366"/>
                <a:gd name="T31" fmla="*/ 152 h 312"/>
                <a:gd name="T32" fmla="*/ 724 w 2366"/>
                <a:gd name="T33" fmla="*/ 36 h 312"/>
                <a:gd name="T34" fmla="*/ 726 w 2366"/>
                <a:gd name="T35" fmla="*/ 152 h 312"/>
                <a:gd name="T36" fmla="*/ 961 w 2366"/>
                <a:gd name="T37" fmla="*/ 0 h 312"/>
                <a:gd name="T38" fmla="*/ 1184 w 2366"/>
                <a:gd name="T39" fmla="*/ 312 h 312"/>
                <a:gd name="T40" fmla="*/ 1000 w 2366"/>
                <a:gd name="T41" fmla="*/ 275 h 312"/>
                <a:gd name="T42" fmla="*/ 1166 w 2366"/>
                <a:gd name="T43" fmla="*/ 167 h 312"/>
                <a:gd name="T44" fmla="*/ 1000 w 2366"/>
                <a:gd name="T45" fmla="*/ 130 h 312"/>
                <a:gd name="T46" fmla="*/ 1184 w 2366"/>
                <a:gd name="T47" fmla="*/ 36 h 312"/>
                <a:gd name="T48" fmla="*/ 961 w 2366"/>
                <a:gd name="T49" fmla="*/ 0 h 312"/>
                <a:gd name="T50" fmla="*/ 1526 w 2366"/>
                <a:gd name="T51" fmla="*/ 0 h 312"/>
                <a:gd name="T52" fmla="*/ 1292 w 2366"/>
                <a:gd name="T53" fmla="*/ 36 h 312"/>
                <a:gd name="T54" fmla="*/ 1390 w 2366"/>
                <a:gd name="T55" fmla="*/ 312 h 312"/>
                <a:gd name="T56" fmla="*/ 1428 w 2366"/>
                <a:gd name="T57" fmla="*/ 36 h 312"/>
                <a:gd name="T58" fmla="*/ 1786 w 2366"/>
                <a:gd name="T59" fmla="*/ 221 h 312"/>
                <a:gd name="T60" fmla="*/ 1862 w 2366"/>
                <a:gd name="T61" fmla="*/ 312 h 312"/>
                <a:gd name="T62" fmla="*/ 1703 w 2366"/>
                <a:gd name="T63" fmla="*/ 0 h 312"/>
                <a:gd name="T64" fmla="*/ 1627 w 2366"/>
                <a:gd name="T65" fmla="*/ 312 h 312"/>
                <a:gd name="T66" fmla="*/ 1786 w 2366"/>
                <a:gd name="T67" fmla="*/ 221 h 312"/>
                <a:gd name="T68" fmla="*/ 1673 w 2366"/>
                <a:gd name="T69" fmla="*/ 185 h 312"/>
                <a:gd name="T70" fmla="*/ 1774 w 2366"/>
                <a:gd name="T71" fmla="*/ 185 h 312"/>
                <a:gd name="T72" fmla="*/ 1979 w 2366"/>
                <a:gd name="T73" fmla="*/ 0 h 312"/>
                <a:gd name="T74" fmla="*/ 2017 w 2366"/>
                <a:gd name="T75" fmla="*/ 312 h 312"/>
                <a:gd name="T76" fmla="*/ 2366 w 2366"/>
                <a:gd name="T77" fmla="*/ 275 h 312"/>
                <a:gd name="T78" fmla="*/ 2206 w 2366"/>
                <a:gd name="T79" fmla="*/ 0 h 312"/>
                <a:gd name="T80" fmla="*/ 2168 w 2366"/>
                <a:gd name="T81" fmla="*/ 312 h 312"/>
                <a:gd name="T82" fmla="*/ 2366 w 2366"/>
                <a:gd name="T83" fmla="*/ 275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366" h="312">
                  <a:moveTo>
                    <a:pt x="38" y="312"/>
                  </a:moveTo>
                  <a:cubicBezTo>
                    <a:pt x="0" y="312"/>
                    <a:pt x="0" y="312"/>
                    <a:pt x="0" y="312"/>
                  </a:cubicBezTo>
                  <a:cubicBezTo>
                    <a:pt x="0" y="0"/>
                    <a:pt x="0" y="0"/>
                    <a:pt x="0" y="0"/>
                  </a:cubicBezTo>
                  <a:cubicBezTo>
                    <a:pt x="38" y="0"/>
                    <a:pt x="38" y="0"/>
                    <a:pt x="38" y="0"/>
                  </a:cubicBezTo>
                  <a:lnTo>
                    <a:pt x="38" y="312"/>
                  </a:lnTo>
                  <a:close/>
                  <a:moveTo>
                    <a:pt x="437" y="0"/>
                  </a:moveTo>
                  <a:cubicBezTo>
                    <a:pt x="399" y="0"/>
                    <a:pt x="399" y="0"/>
                    <a:pt x="399" y="0"/>
                  </a:cubicBezTo>
                  <a:cubicBezTo>
                    <a:pt x="399" y="253"/>
                    <a:pt x="399" y="253"/>
                    <a:pt x="399" y="253"/>
                  </a:cubicBezTo>
                  <a:cubicBezTo>
                    <a:pt x="232" y="0"/>
                    <a:pt x="232" y="0"/>
                    <a:pt x="232" y="0"/>
                  </a:cubicBezTo>
                  <a:cubicBezTo>
                    <a:pt x="189" y="0"/>
                    <a:pt x="189" y="0"/>
                    <a:pt x="189" y="0"/>
                  </a:cubicBezTo>
                  <a:cubicBezTo>
                    <a:pt x="189" y="312"/>
                    <a:pt x="189" y="312"/>
                    <a:pt x="189" y="312"/>
                  </a:cubicBezTo>
                  <a:cubicBezTo>
                    <a:pt x="227" y="312"/>
                    <a:pt x="227" y="312"/>
                    <a:pt x="227" y="312"/>
                  </a:cubicBezTo>
                  <a:cubicBezTo>
                    <a:pt x="227" y="58"/>
                    <a:pt x="227" y="58"/>
                    <a:pt x="227" y="58"/>
                  </a:cubicBezTo>
                  <a:cubicBezTo>
                    <a:pt x="395" y="312"/>
                    <a:pt x="395" y="312"/>
                    <a:pt x="395" y="312"/>
                  </a:cubicBezTo>
                  <a:cubicBezTo>
                    <a:pt x="437" y="312"/>
                    <a:pt x="437" y="312"/>
                    <a:pt x="437" y="312"/>
                  </a:cubicBezTo>
                  <a:lnTo>
                    <a:pt x="437" y="0"/>
                  </a:lnTo>
                  <a:close/>
                  <a:moveTo>
                    <a:pt x="822" y="312"/>
                  </a:moveTo>
                  <a:cubicBezTo>
                    <a:pt x="819" y="303"/>
                    <a:pt x="816" y="286"/>
                    <a:pt x="816" y="274"/>
                  </a:cubicBezTo>
                  <a:cubicBezTo>
                    <a:pt x="816" y="235"/>
                    <a:pt x="816" y="235"/>
                    <a:pt x="816" y="235"/>
                  </a:cubicBezTo>
                  <a:cubicBezTo>
                    <a:pt x="816" y="204"/>
                    <a:pt x="804" y="182"/>
                    <a:pt x="783" y="170"/>
                  </a:cubicBezTo>
                  <a:cubicBezTo>
                    <a:pt x="809" y="154"/>
                    <a:pt x="825" y="127"/>
                    <a:pt x="825" y="94"/>
                  </a:cubicBezTo>
                  <a:cubicBezTo>
                    <a:pt x="825" y="38"/>
                    <a:pt x="788" y="0"/>
                    <a:pt x="724" y="0"/>
                  </a:cubicBezTo>
                  <a:cubicBezTo>
                    <a:pt x="587" y="0"/>
                    <a:pt x="587" y="0"/>
                    <a:pt x="587" y="0"/>
                  </a:cubicBezTo>
                  <a:cubicBezTo>
                    <a:pt x="587" y="312"/>
                    <a:pt x="587" y="312"/>
                    <a:pt x="587" y="312"/>
                  </a:cubicBezTo>
                  <a:cubicBezTo>
                    <a:pt x="625" y="312"/>
                    <a:pt x="625" y="312"/>
                    <a:pt x="625" y="312"/>
                  </a:cubicBezTo>
                  <a:cubicBezTo>
                    <a:pt x="625" y="188"/>
                    <a:pt x="625" y="188"/>
                    <a:pt x="625" y="188"/>
                  </a:cubicBezTo>
                  <a:cubicBezTo>
                    <a:pt x="727" y="188"/>
                    <a:pt x="727" y="188"/>
                    <a:pt x="727" y="188"/>
                  </a:cubicBezTo>
                  <a:cubicBezTo>
                    <a:pt x="762" y="188"/>
                    <a:pt x="778" y="205"/>
                    <a:pt x="778" y="235"/>
                  </a:cubicBezTo>
                  <a:cubicBezTo>
                    <a:pt x="778" y="278"/>
                    <a:pt x="778" y="278"/>
                    <a:pt x="778" y="278"/>
                  </a:cubicBezTo>
                  <a:cubicBezTo>
                    <a:pt x="778" y="292"/>
                    <a:pt x="780" y="303"/>
                    <a:pt x="784" y="312"/>
                  </a:cubicBezTo>
                  <a:cubicBezTo>
                    <a:pt x="822" y="312"/>
                    <a:pt x="822" y="312"/>
                    <a:pt x="822" y="312"/>
                  </a:cubicBezTo>
                  <a:moveTo>
                    <a:pt x="625" y="152"/>
                  </a:moveTo>
                  <a:cubicBezTo>
                    <a:pt x="625" y="36"/>
                    <a:pt x="625" y="36"/>
                    <a:pt x="625" y="36"/>
                  </a:cubicBezTo>
                  <a:cubicBezTo>
                    <a:pt x="724" y="36"/>
                    <a:pt x="724" y="36"/>
                    <a:pt x="724" y="36"/>
                  </a:cubicBezTo>
                  <a:cubicBezTo>
                    <a:pt x="763" y="36"/>
                    <a:pt x="787" y="54"/>
                    <a:pt x="787" y="94"/>
                  </a:cubicBezTo>
                  <a:cubicBezTo>
                    <a:pt x="787" y="130"/>
                    <a:pt x="763" y="152"/>
                    <a:pt x="726" y="152"/>
                  </a:cubicBezTo>
                  <a:lnTo>
                    <a:pt x="625" y="152"/>
                  </a:lnTo>
                  <a:close/>
                  <a:moveTo>
                    <a:pt x="961" y="0"/>
                  </a:moveTo>
                  <a:cubicBezTo>
                    <a:pt x="961" y="312"/>
                    <a:pt x="961" y="312"/>
                    <a:pt x="961" y="312"/>
                  </a:cubicBezTo>
                  <a:cubicBezTo>
                    <a:pt x="1184" y="312"/>
                    <a:pt x="1184" y="312"/>
                    <a:pt x="1184" y="312"/>
                  </a:cubicBezTo>
                  <a:cubicBezTo>
                    <a:pt x="1184" y="275"/>
                    <a:pt x="1184" y="275"/>
                    <a:pt x="1184" y="275"/>
                  </a:cubicBezTo>
                  <a:cubicBezTo>
                    <a:pt x="1000" y="275"/>
                    <a:pt x="1000" y="275"/>
                    <a:pt x="1000" y="275"/>
                  </a:cubicBezTo>
                  <a:cubicBezTo>
                    <a:pt x="1000" y="167"/>
                    <a:pt x="1000" y="167"/>
                    <a:pt x="1000" y="167"/>
                  </a:cubicBezTo>
                  <a:cubicBezTo>
                    <a:pt x="1166" y="167"/>
                    <a:pt x="1166" y="167"/>
                    <a:pt x="1166" y="167"/>
                  </a:cubicBezTo>
                  <a:cubicBezTo>
                    <a:pt x="1166" y="130"/>
                    <a:pt x="1166" y="130"/>
                    <a:pt x="1166" y="130"/>
                  </a:cubicBezTo>
                  <a:cubicBezTo>
                    <a:pt x="1000" y="130"/>
                    <a:pt x="1000" y="130"/>
                    <a:pt x="1000" y="130"/>
                  </a:cubicBezTo>
                  <a:cubicBezTo>
                    <a:pt x="1000" y="36"/>
                    <a:pt x="1000" y="36"/>
                    <a:pt x="1000" y="36"/>
                  </a:cubicBezTo>
                  <a:cubicBezTo>
                    <a:pt x="1184" y="36"/>
                    <a:pt x="1184" y="36"/>
                    <a:pt x="1184" y="36"/>
                  </a:cubicBezTo>
                  <a:cubicBezTo>
                    <a:pt x="1184" y="0"/>
                    <a:pt x="1184" y="0"/>
                    <a:pt x="1184" y="0"/>
                  </a:cubicBezTo>
                  <a:lnTo>
                    <a:pt x="961" y="0"/>
                  </a:lnTo>
                  <a:close/>
                  <a:moveTo>
                    <a:pt x="1526" y="36"/>
                  </a:moveTo>
                  <a:cubicBezTo>
                    <a:pt x="1526" y="0"/>
                    <a:pt x="1526" y="0"/>
                    <a:pt x="1526" y="0"/>
                  </a:cubicBezTo>
                  <a:cubicBezTo>
                    <a:pt x="1292" y="0"/>
                    <a:pt x="1292" y="0"/>
                    <a:pt x="1292" y="0"/>
                  </a:cubicBezTo>
                  <a:cubicBezTo>
                    <a:pt x="1292" y="36"/>
                    <a:pt x="1292" y="36"/>
                    <a:pt x="1292" y="36"/>
                  </a:cubicBezTo>
                  <a:cubicBezTo>
                    <a:pt x="1390" y="36"/>
                    <a:pt x="1390" y="36"/>
                    <a:pt x="1390" y="36"/>
                  </a:cubicBezTo>
                  <a:cubicBezTo>
                    <a:pt x="1390" y="312"/>
                    <a:pt x="1390" y="312"/>
                    <a:pt x="1390" y="312"/>
                  </a:cubicBezTo>
                  <a:cubicBezTo>
                    <a:pt x="1428" y="312"/>
                    <a:pt x="1428" y="312"/>
                    <a:pt x="1428" y="312"/>
                  </a:cubicBezTo>
                  <a:cubicBezTo>
                    <a:pt x="1428" y="36"/>
                    <a:pt x="1428" y="36"/>
                    <a:pt x="1428" y="36"/>
                  </a:cubicBezTo>
                  <a:lnTo>
                    <a:pt x="1526" y="36"/>
                  </a:lnTo>
                  <a:close/>
                  <a:moveTo>
                    <a:pt x="1786" y="221"/>
                  </a:moveTo>
                  <a:cubicBezTo>
                    <a:pt x="1819" y="312"/>
                    <a:pt x="1819" y="312"/>
                    <a:pt x="1819" y="312"/>
                  </a:cubicBezTo>
                  <a:cubicBezTo>
                    <a:pt x="1862" y="312"/>
                    <a:pt x="1862" y="312"/>
                    <a:pt x="1862" y="312"/>
                  </a:cubicBezTo>
                  <a:cubicBezTo>
                    <a:pt x="1746" y="0"/>
                    <a:pt x="1746" y="0"/>
                    <a:pt x="1746" y="0"/>
                  </a:cubicBezTo>
                  <a:cubicBezTo>
                    <a:pt x="1703" y="0"/>
                    <a:pt x="1703" y="0"/>
                    <a:pt x="1703" y="0"/>
                  </a:cubicBezTo>
                  <a:cubicBezTo>
                    <a:pt x="1586" y="312"/>
                    <a:pt x="1586" y="312"/>
                    <a:pt x="1586" y="312"/>
                  </a:cubicBezTo>
                  <a:cubicBezTo>
                    <a:pt x="1627" y="312"/>
                    <a:pt x="1627" y="312"/>
                    <a:pt x="1627" y="312"/>
                  </a:cubicBezTo>
                  <a:cubicBezTo>
                    <a:pt x="1660" y="221"/>
                    <a:pt x="1660" y="221"/>
                    <a:pt x="1660" y="221"/>
                  </a:cubicBezTo>
                  <a:lnTo>
                    <a:pt x="1786" y="221"/>
                  </a:lnTo>
                  <a:close/>
                  <a:moveTo>
                    <a:pt x="1774" y="185"/>
                  </a:moveTo>
                  <a:cubicBezTo>
                    <a:pt x="1673" y="185"/>
                    <a:pt x="1673" y="185"/>
                    <a:pt x="1673" y="185"/>
                  </a:cubicBezTo>
                  <a:cubicBezTo>
                    <a:pt x="1724" y="46"/>
                    <a:pt x="1724" y="46"/>
                    <a:pt x="1724" y="46"/>
                  </a:cubicBezTo>
                  <a:lnTo>
                    <a:pt x="1774" y="185"/>
                  </a:lnTo>
                  <a:close/>
                  <a:moveTo>
                    <a:pt x="2017" y="0"/>
                  </a:moveTo>
                  <a:cubicBezTo>
                    <a:pt x="1979" y="0"/>
                    <a:pt x="1979" y="0"/>
                    <a:pt x="1979" y="0"/>
                  </a:cubicBezTo>
                  <a:cubicBezTo>
                    <a:pt x="1979" y="312"/>
                    <a:pt x="1979" y="312"/>
                    <a:pt x="1979" y="312"/>
                  </a:cubicBezTo>
                  <a:cubicBezTo>
                    <a:pt x="2017" y="312"/>
                    <a:pt x="2017" y="312"/>
                    <a:pt x="2017" y="312"/>
                  </a:cubicBezTo>
                  <a:lnTo>
                    <a:pt x="2017" y="0"/>
                  </a:lnTo>
                  <a:close/>
                  <a:moveTo>
                    <a:pt x="2366" y="275"/>
                  </a:moveTo>
                  <a:cubicBezTo>
                    <a:pt x="2206" y="275"/>
                    <a:pt x="2206" y="275"/>
                    <a:pt x="2206" y="275"/>
                  </a:cubicBezTo>
                  <a:cubicBezTo>
                    <a:pt x="2206" y="0"/>
                    <a:pt x="2206" y="0"/>
                    <a:pt x="2206" y="0"/>
                  </a:cubicBezTo>
                  <a:cubicBezTo>
                    <a:pt x="2168" y="0"/>
                    <a:pt x="2168" y="0"/>
                    <a:pt x="2168" y="0"/>
                  </a:cubicBezTo>
                  <a:cubicBezTo>
                    <a:pt x="2168" y="312"/>
                    <a:pt x="2168" y="312"/>
                    <a:pt x="2168" y="312"/>
                  </a:cubicBezTo>
                  <a:cubicBezTo>
                    <a:pt x="2366" y="312"/>
                    <a:pt x="2366" y="312"/>
                    <a:pt x="2366" y="312"/>
                  </a:cubicBezTo>
                  <a:lnTo>
                    <a:pt x="2366" y="275"/>
                  </a:lnTo>
                  <a:close/>
                </a:path>
              </a:pathLst>
            </a:custGeom>
            <a:solidFill>
              <a:srgbClr val="1F1D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dirty="0"/>
            </a:p>
          </p:txBody>
        </p:sp>
        <p:sp>
          <p:nvSpPr>
            <p:cNvPr id="19" name="Oval 6">
              <a:extLst>
                <a:ext uri="{FF2B5EF4-FFF2-40B4-BE49-F238E27FC236}">
                  <a16:creationId xmlns:a16="http://schemas.microsoft.com/office/drawing/2014/main" id="{1D761763-CE5F-49C1-9D3F-9682ED363533}"/>
                </a:ext>
              </a:extLst>
            </p:cNvPr>
            <p:cNvSpPr>
              <a:spLocks noSelect="1" noChangeArrowheads="1"/>
            </p:cNvSpPr>
            <p:nvPr userDrawn="1"/>
          </p:nvSpPr>
          <p:spPr bwMode="auto">
            <a:xfrm>
              <a:off x="7015" y="3550"/>
              <a:ext cx="396" cy="396"/>
            </a:xfrm>
            <a:prstGeom prst="ellipse">
              <a:avLst/>
            </a:prstGeom>
            <a:solidFill>
              <a:srgbClr val="FFE9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dirty="0"/>
            </a:p>
          </p:txBody>
        </p:sp>
        <p:sp>
          <p:nvSpPr>
            <p:cNvPr id="20" name="Freeform 7">
              <a:extLst>
                <a:ext uri="{FF2B5EF4-FFF2-40B4-BE49-F238E27FC236}">
                  <a16:creationId xmlns:a16="http://schemas.microsoft.com/office/drawing/2014/main" id="{EFA40187-ADFB-488A-95BB-F165F0880E8B}"/>
                </a:ext>
              </a:extLst>
            </p:cNvPr>
            <p:cNvSpPr>
              <a:spLocks noSelect="1" noEditPoints="1"/>
            </p:cNvSpPr>
            <p:nvPr userDrawn="1"/>
          </p:nvSpPr>
          <p:spPr bwMode="auto">
            <a:xfrm>
              <a:off x="7092" y="3646"/>
              <a:ext cx="241" cy="203"/>
            </a:xfrm>
            <a:custGeom>
              <a:avLst/>
              <a:gdLst>
                <a:gd name="T0" fmla="*/ 39 w 241"/>
                <a:gd name="T1" fmla="*/ 203 h 203"/>
                <a:gd name="T2" fmla="*/ 0 w 241"/>
                <a:gd name="T3" fmla="*/ 203 h 203"/>
                <a:gd name="T4" fmla="*/ 0 w 241"/>
                <a:gd name="T5" fmla="*/ 0 h 203"/>
                <a:gd name="T6" fmla="*/ 39 w 241"/>
                <a:gd name="T7" fmla="*/ 0 h 203"/>
                <a:gd name="T8" fmla="*/ 39 w 241"/>
                <a:gd name="T9" fmla="*/ 203 h 203"/>
                <a:gd name="T10" fmla="*/ 241 w 241"/>
                <a:gd name="T11" fmla="*/ 0 h 203"/>
                <a:gd name="T12" fmla="*/ 201 w 241"/>
                <a:gd name="T13" fmla="*/ 0 h 203"/>
                <a:gd name="T14" fmla="*/ 201 w 241"/>
                <a:gd name="T15" fmla="*/ 144 h 203"/>
                <a:gd name="T16" fmla="*/ 117 w 241"/>
                <a:gd name="T17" fmla="*/ 0 h 203"/>
                <a:gd name="T18" fmla="*/ 69 w 241"/>
                <a:gd name="T19" fmla="*/ 0 h 203"/>
                <a:gd name="T20" fmla="*/ 69 w 241"/>
                <a:gd name="T21" fmla="*/ 203 h 203"/>
                <a:gd name="T22" fmla="*/ 109 w 241"/>
                <a:gd name="T23" fmla="*/ 203 h 203"/>
                <a:gd name="T24" fmla="*/ 109 w 241"/>
                <a:gd name="T25" fmla="*/ 59 h 203"/>
                <a:gd name="T26" fmla="*/ 194 w 241"/>
                <a:gd name="T27" fmla="*/ 203 h 203"/>
                <a:gd name="T28" fmla="*/ 241 w 241"/>
                <a:gd name="T29" fmla="*/ 203 h 203"/>
                <a:gd name="T30" fmla="*/ 241 w 241"/>
                <a:gd name="T31" fmla="*/ 0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1" h="203">
                  <a:moveTo>
                    <a:pt x="39" y="203"/>
                  </a:moveTo>
                  <a:lnTo>
                    <a:pt x="0" y="203"/>
                  </a:lnTo>
                  <a:lnTo>
                    <a:pt x="0" y="0"/>
                  </a:lnTo>
                  <a:lnTo>
                    <a:pt x="39" y="0"/>
                  </a:lnTo>
                  <a:lnTo>
                    <a:pt x="39" y="203"/>
                  </a:lnTo>
                  <a:close/>
                  <a:moveTo>
                    <a:pt x="241" y="0"/>
                  </a:moveTo>
                  <a:lnTo>
                    <a:pt x="201" y="0"/>
                  </a:lnTo>
                  <a:lnTo>
                    <a:pt x="201" y="144"/>
                  </a:lnTo>
                  <a:lnTo>
                    <a:pt x="117" y="0"/>
                  </a:lnTo>
                  <a:lnTo>
                    <a:pt x="69" y="0"/>
                  </a:lnTo>
                  <a:lnTo>
                    <a:pt x="69" y="203"/>
                  </a:lnTo>
                  <a:lnTo>
                    <a:pt x="109" y="203"/>
                  </a:lnTo>
                  <a:lnTo>
                    <a:pt x="109" y="59"/>
                  </a:lnTo>
                  <a:lnTo>
                    <a:pt x="194" y="203"/>
                  </a:lnTo>
                  <a:lnTo>
                    <a:pt x="241" y="203"/>
                  </a:lnTo>
                  <a:lnTo>
                    <a:pt x="24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dirty="0"/>
            </a:p>
          </p:txBody>
        </p:sp>
        <p:sp>
          <p:nvSpPr>
            <p:cNvPr id="26" name="Freeform 8">
              <a:extLst>
                <a:ext uri="{FF2B5EF4-FFF2-40B4-BE49-F238E27FC236}">
                  <a16:creationId xmlns:a16="http://schemas.microsoft.com/office/drawing/2014/main" id="{89D3AF48-B3D2-4F9A-91E1-799FF23324C4}"/>
                </a:ext>
              </a:extLst>
            </p:cNvPr>
            <p:cNvSpPr>
              <a:spLocks noSelect="1" noEditPoints="1"/>
            </p:cNvSpPr>
            <p:nvPr userDrawn="1"/>
          </p:nvSpPr>
          <p:spPr bwMode="auto">
            <a:xfrm>
              <a:off x="7091" y="3983"/>
              <a:ext cx="242" cy="24"/>
            </a:xfrm>
            <a:custGeom>
              <a:avLst/>
              <a:gdLst>
                <a:gd name="T0" fmla="*/ 14 w 1207"/>
                <a:gd name="T1" fmla="*/ 117 h 119"/>
                <a:gd name="T2" fmla="*/ 0 w 1207"/>
                <a:gd name="T3" fmla="*/ 2 h 119"/>
                <a:gd name="T4" fmla="*/ 14 w 1207"/>
                <a:gd name="T5" fmla="*/ 59 h 119"/>
                <a:gd name="T6" fmla="*/ 92 w 1207"/>
                <a:gd name="T7" fmla="*/ 2 h 119"/>
                <a:gd name="T8" fmla="*/ 62 w 1207"/>
                <a:gd name="T9" fmla="*/ 72 h 119"/>
                <a:gd name="T10" fmla="*/ 76 w 1207"/>
                <a:gd name="T11" fmla="*/ 117 h 119"/>
                <a:gd name="T12" fmla="*/ 14 w 1207"/>
                <a:gd name="T13" fmla="*/ 77 h 119"/>
                <a:gd name="T14" fmla="*/ 169 w 1207"/>
                <a:gd name="T15" fmla="*/ 119 h 119"/>
                <a:gd name="T16" fmla="*/ 169 w 1207"/>
                <a:gd name="T17" fmla="*/ 0 h 119"/>
                <a:gd name="T18" fmla="*/ 212 w 1207"/>
                <a:gd name="T19" fmla="*/ 59 h 119"/>
                <a:gd name="T20" fmla="*/ 126 w 1207"/>
                <a:gd name="T21" fmla="*/ 59 h 119"/>
                <a:gd name="T22" fmla="*/ 212 w 1207"/>
                <a:gd name="T23" fmla="*/ 59 h 119"/>
                <a:gd name="T24" fmla="*/ 340 w 1207"/>
                <a:gd name="T25" fmla="*/ 117 h 119"/>
                <a:gd name="T26" fmla="*/ 279 w 1207"/>
                <a:gd name="T27" fmla="*/ 117 h 119"/>
                <a:gd name="T28" fmla="*/ 264 w 1207"/>
                <a:gd name="T29" fmla="*/ 2 h 119"/>
                <a:gd name="T30" fmla="*/ 342 w 1207"/>
                <a:gd name="T31" fmla="*/ 96 h 119"/>
                <a:gd name="T32" fmla="*/ 356 w 1207"/>
                <a:gd name="T33" fmla="*/ 2 h 119"/>
                <a:gd name="T34" fmla="*/ 416 w 1207"/>
                <a:gd name="T35" fmla="*/ 117 h 119"/>
                <a:gd name="T36" fmla="*/ 402 w 1207"/>
                <a:gd name="T37" fmla="*/ 2 h 119"/>
                <a:gd name="T38" fmla="*/ 416 w 1207"/>
                <a:gd name="T39" fmla="*/ 117 h 119"/>
                <a:gd name="T40" fmla="*/ 537 w 1207"/>
                <a:gd name="T41" fmla="*/ 117 h 119"/>
                <a:gd name="T42" fmla="*/ 475 w 1207"/>
                <a:gd name="T43" fmla="*/ 117 h 119"/>
                <a:gd name="T44" fmla="*/ 461 w 1207"/>
                <a:gd name="T45" fmla="*/ 2 h 119"/>
                <a:gd name="T46" fmla="*/ 539 w 1207"/>
                <a:gd name="T47" fmla="*/ 96 h 119"/>
                <a:gd name="T48" fmla="*/ 553 w 1207"/>
                <a:gd name="T49" fmla="*/ 2 h 119"/>
                <a:gd name="T50" fmla="*/ 612 w 1207"/>
                <a:gd name="T51" fmla="*/ 77 h 119"/>
                <a:gd name="T52" fmla="*/ 598 w 1207"/>
                <a:gd name="T53" fmla="*/ 117 h 119"/>
                <a:gd name="T54" fmla="*/ 612 w 1207"/>
                <a:gd name="T55" fmla="*/ 2 h 119"/>
                <a:gd name="T56" fmla="*/ 670 w 1207"/>
                <a:gd name="T57" fmla="*/ 2 h 119"/>
                <a:gd name="T58" fmla="*/ 642 w 1207"/>
                <a:gd name="T59" fmla="*/ 48 h 119"/>
                <a:gd name="T60" fmla="*/ 674 w 1207"/>
                <a:gd name="T61" fmla="*/ 117 h 119"/>
                <a:gd name="T62" fmla="*/ 612 w 1207"/>
                <a:gd name="T63" fmla="*/ 77 h 119"/>
                <a:gd name="T64" fmla="*/ 723 w 1207"/>
                <a:gd name="T65" fmla="*/ 117 h 119"/>
                <a:gd name="T66" fmla="*/ 737 w 1207"/>
                <a:gd name="T67" fmla="*/ 2 h 119"/>
                <a:gd name="T68" fmla="*/ 796 w 1207"/>
                <a:gd name="T69" fmla="*/ 104 h 119"/>
                <a:gd name="T70" fmla="*/ 847 w 1207"/>
                <a:gd name="T71" fmla="*/ 117 h 119"/>
                <a:gd name="T72" fmla="*/ 833 w 1207"/>
                <a:gd name="T73" fmla="*/ 2 h 119"/>
                <a:gd name="T74" fmla="*/ 847 w 1207"/>
                <a:gd name="T75" fmla="*/ 117 h 119"/>
                <a:gd name="T76" fmla="*/ 880 w 1207"/>
                <a:gd name="T77" fmla="*/ 81 h 119"/>
                <a:gd name="T78" fmla="*/ 918 w 1207"/>
                <a:gd name="T79" fmla="*/ 106 h 119"/>
                <a:gd name="T80" fmla="*/ 943 w 1207"/>
                <a:gd name="T81" fmla="*/ 2 h 119"/>
                <a:gd name="T82" fmla="*/ 957 w 1207"/>
                <a:gd name="T83" fmla="*/ 78 h 119"/>
                <a:gd name="T84" fmla="*/ 1013 w 1207"/>
                <a:gd name="T85" fmla="*/ 77 h 119"/>
                <a:gd name="T86" fmla="*/ 999 w 1207"/>
                <a:gd name="T87" fmla="*/ 117 h 119"/>
                <a:gd name="T88" fmla="*/ 1013 w 1207"/>
                <a:gd name="T89" fmla="*/ 2 h 119"/>
                <a:gd name="T90" fmla="*/ 1071 w 1207"/>
                <a:gd name="T91" fmla="*/ 2 h 119"/>
                <a:gd name="T92" fmla="*/ 1043 w 1207"/>
                <a:gd name="T93" fmla="*/ 48 h 119"/>
                <a:gd name="T94" fmla="*/ 1075 w 1207"/>
                <a:gd name="T95" fmla="*/ 117 h 119"/>
                <a:gd name="T96" fmla="*/ 1013 w 1207"/>
                <a:gd name="T97" fmla="*/ 77 h 119"/>
                <a:gd name="T98" fmla="*/ 1207 w 1207"/>
                <a:gd name="T99" fmla="*/ 16 h 119"/>
                <a:gd name="T100" fmla="*/ 1139 w 1207"/>
                <a:gd name="T101" fmla="*/ 51 h 119"/>
                <a:gd name="T102" fmla="*/ 1200 w 1207"/>
                <a:gd name="T103" fmla="*/ 64 h 119"/>
                <a:gd name="T104" fmla="*/ 1139 w 1207"/>
                <a:gd name="T105" fmla="*/ 104 h 119"/>
                <a:gd name="T106" fmla="*/ 1207 w 1207"/>
                <a:gd name="T107" fmla="*/ 117 h 119"/>
                <a:gd name="T108" fmla="*/ 1125 w 1207"/>
                <a:gd name="T109" fmla="*/ 2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207" h="119">
                  <a:moveTo>
                    <a:pt x="14" y="77"/>
                  </a:moveTo>
                  <a:cubicBezTo>
                    <a:pt x="14" y="117"/>
                    <a:pt x="14" y="117"/>
                    <a:pt x="14" y="117"/>
                  </a:cubicBezTo>
                  <a:cubicBezTo>
                    <a:pt x="0" y="117"/>
                    <a:pt x="0" y="117"/>
                    <a:pt x="0" y="117"/>
                  </a:cubicBezTo>
                  <a:cubicBezTo>
                    <a:pt x="0" y="2"/>
                    <a:pt x="0" y="2"/>
                    <a:pt x="0" y="2"/>
                  </a:cubicBezTo>
                  <a:cubicBezTo>
                    <a:pt x="14" y="2"/>
                    <a:pt x="14" y="2"/>
                    <a:pt x="14" y="2"/>
                  </a:cubicBezTo>
                  <a:cubicBezTo>
                    <a:pt x="14" y="59"/>
                    <a:pt x="14" y="59"/>
                    <a:pt x="14" y="59"/>
                  </a:cubicBezTo>
                  <a:cubicBezTo>
                    <a:pt x="72" y="2"/>
                    <a:pt x="72" y="2"/>
                    <a:pt x="72" y="2"/>
                  </a:cubicBezTo>
                  <a:cubicBezTo>
                    <a:pt x="92" y="2"/>
                    <a:pt x="92" y="2"/>
                    <a:pt x="92" y="2"/>
                  </a:cubicBezTo>
                  <a:cubicBezTo>
                    <a:pt x="44" y="48"/>
                    <a:pt x="44" y="48"/>
                    <a:pt x="44" y="48"/>
                  </a:cubicBezTo>
                  <a:cubicBezTo>
                    <a:pt x="62" y="72"/>
                    <a:pt x="62" y="72"/>
                    <a:pt x="62" y="72"/>
                  </a:cubicBezTo>
                  <a:cubicBezTo>
                    <a:pt x="94" y="117"/>
                    <a:pt x="94" y="117"/>
                    <a:pt x="94" y="117"/>
                  </a:cubicBezTo>
                  <a:cubicBezTo>
                    <a:pt x="76" y="117"/>
                    <a:pt x="76" y="117"/>
                    <a:pt x="76" y="117"/>
                  </a:cubicBezTo>
                  <a:cubicBezTo>
                    <a:pt x="34" y="58"/>
                    <a:pt x="34" y="58"/>
                    <a:pt x="34" y="58"/>
                  </a:cubicBezTo>
                  <a:lnTo>
                    <a:pt x="14" y="77"/>
                  </a:lnTo>
                  <a:close/>
                  <a:moveTo>
                    <a:pt x="226" y="59"/>
                  </a:moveTo>
                  <a:cubicBezTo>
                    <a:pt x="226" y="93"/>
                    <a:pt x="201" y="119"/>
                    <a:pt x="169" y="119"/>
                  </a:cubicBezTo>
                  <a:cubicBezTo>
                    <a:pt x="138" y="119"/>
                    <a:pt x="113" y="93"/>
                    <a:pt x="113" y="59"/>
                  </a:cubicBezTo>
                  <a:cubicBezTo>
                    <a:pt x="113" y="26"/>
                    <a:pt x="138" y="0"/>
                    <a:pt x="169" y="0"/>
                  </a:cubicBezTo>
                  <a:cubicBezTo>
                    <a:pt x="201" y="0"/>
                    <a:pt x="226" y="25"/>
                    <a:pt x="226" y="59"/>
                  </a:cubicBezTo>
                  <a:close/>
                  <a:moveTo>
                    <a:pt x="212" y="59"/>
                  </a:moveTo>
                  <a:cubicBezTo>
                    <a:pt x="212" y="33"/>
                    <a:pt x="194" y="13"/>
                    <a:pt x="169" y="13"/>
                  </a:cubicBezTo>
                  <a:cubicBezTo>
                    <a:pt x="146" y="13"/>
                    <a:pt x="126" y="33"/>
                    <a:pt x="126" y="59"/>
                  </a:cubicBezTo>
                  <a:cubicBezTo>
                    <a:pt x="126" y="85"/>
                    <a:pt x="146" y="106"/>
                    <a:pt x="169" y="106"/>
                  </a:cubicBezTo>
                  <a:cubicBezTo>
                    <a:pt x="193" y="106"/>
                    <a:pt x="212" y="85"/>
                    <a:pt x="212" y="59"/>
                  </a:cubicBezTo>
                  <a:close/>
                  <a:moveTo>
                    <a:pt x="356" y="117"/>
                  </a:moveTo>
                  <a:cubicBezTo>
                    <a:pt x="340" y="117"/>
                    <a:pt x="340" y="117"/>
                    <a:pt x="340" y="117"/>
                  </a:cubicBezTo>
                  <a:cubicBezTo>
                    <a:pt x="279" y="24"/>
                    <a:pt x="279" y="24"/>
                    <a:pt x="279" y="24"/>
                  </a:cubicBezTo>
                  <a:cubicBezTo>
                    <a:pt x="279" y="117"/>
                    <a:pt x="279" y="117"/>
                    <a:pt x="279" y="117"/>
                  </a:cubicBezTo>
                  <a:cubicBezTo>
                    <a:pt x="264" y="117"/>
                    <a:pt x="264" y="117"/>
                    <a:pt x="264" y="117"/>
                  </a:cubicBezTo>
                  <a:cubicBezTo>
                    <a:pt x="264" y="2"/>
                    <a:pt x="264" y="2"/>
                    <a:pt x="264" y="2"/>
                  </a:cubicBezTo>
                  <a:cubicBezTo>
                    <a:pt x="280" y="2"/>
                    <a:pt x="280" y="2"/>
                    <a:pt x="280" y="2"/>
                  </a:cubicBezTo>
                  <a:cubicBezTo>
                    <a:pt x="342" y="96"/>
                    <a:pt x="342" y="96"/>
                    <a:pt x="342" y="96"/>
                  </a:cubicBezTo>
                  <a:cubicBezTo>
                    <a:pt x="342" y="2"/>
                    <a:pt x="342" y="2"/>
                    <a:pt x="342" y="2"/>
                  </a:cubicBezTo>
                  <a:cubicBezTo>
                    <a:pt x="356" y="2"/>
                    <a:pt x="356" y="2"/>
                    <a:pt x="356" y="2"/>
                  </a:cubicBezTo>
                  <a:lnTo>
                    <a:pt x="356" y="117"/>
                  </a:lnTo>
                  <a:close/>
                  <a:moveTo>
                    <a:pt x="416" y="117"/>
                  </a:moveTo>
                  <a:cubicBezTo>
                    <a:pt x="402" y="117"/>
                    <a:pt x="402" y="117"/>
                    <a:pt x="402" y="117"/>
                  </a:cubicBezTo>
                  <a:cubicBezTo>
                    <a:pt x="402" y="2"/>
                    <a:pt x="402" y="2"/>
                    <a:pt x="402" y="2"/>
                  </a:cubicBezTo>
                  <a:cubicBezTo>
                    <a:pt x="416" y="2"/>
                    <a:pt x="416" y="2"/>
                    <a:pt x="416" y="2"/>
                  </a:cubicBezTo>
                  <a:lnTo>
                    <a:pt x="416" y="117"/>
                  </a:lnTo>
                  <a:close/>
                  <a:moveTo>
                    <a:pt x="553" y="117"/>
                  </a:moveTo>
                  <a:cubicBezTo>
                    <a:pt x="537" y="117"/>
                    <a:pt x="537" y="117"/>
                    <a:pt x="537" y="117"/>
                  </a:cubicBezTo>
                  <a:cubicBezTo>
                    <a:pt x="475" y="24"/>
                    <a:pt x="475" y="24"/>
                    <a:pt x="475" y="24"/>
                  </a:cubicBezTo>
                  <a:cubicBezTo>
                    <a:pt x="475" y="117"/>
                    <a:pt x="475" y="117"/>
                    <a:pt x="475" y="117"/>
                  </a:cubicBezTo>
                  <a:cubicBezTo>
                    <a:pt x="461" y="117"/>
                    <a:pt x="461" y="117"/>
                    <a:pt x="461" y="117"/>
                  </a:cubicBezTo>
                  <a:cubicBezTo>
                    <a:pt x="461" y="2"/>
                    <a:pt x="461" y="2"/>
                    <a:pt x="461" y="2"/>
                  </a:cubicBezTo>
                  <a:cubicBezTo>
                    <a:pt x="477" y="2"/>
                    <a:pt x="477" y="2"/>
                    <a:pt x="477" y="2"/>
                  </a:cubicBezTo>
                  <a:cubicBezTo>
                    <a:pt x="539" y="96"/>
                    <a:pt x="539" y="96"/>
                    <a:pt x="539" y="96"/>
                  </a:cubicBezTo>
                  <a:cubicBezTo>
                    <a:pt x="539" y="2"/>
                    <a:pt x="539" y="2"/>
                    <a:pt x="539" y="2"/>
                  </a:cubicBezTo>
                  <a:cubicBezTo>
                    <a:pt x="553" y="2"/>
                    <a:pt x="553" y="2"/>
                    <a:pt x="553" y="2"/>
                  </a:cubicBezTo>
                  <a:lnTo>
                    <a:pt x="553" y="117"/>
                  </a:lnTo>
                  <a:close/>
                  <a:moveTo>
                    <a:pt x="612" y="77"/>
                  </a:moveTo>
                  <a:cubicBezTo>
                    <a:pt x="612" y="117"/>
                    <a:pt x="612" y="117"/>
                    <a:pt x="612" y="117"/>
                  </a:cubicBezTo>
                  <a:cubicBezTo>
                    <a:pt x="598" y="117"/>
                    <a:pt x="598" y="117"/>
                    <a:pt x="598" y="117"/>
                  </a:cubicBezTo>
                  <a:cubicBezTo>
                    <a:pt x="598" y="2"/>
                    <a:pt x="598" y="2"/>
                    <a:pt x="598" y="2"/>
                  </a:cubicBezTo>
                  <a:cubicBezTo>
                    <a:pt x="612" y="2"/>
                    <a:pt x="612" y="2"/>
                    <a:pt x="612" y="2"/>
                  </a:cubicBezTo>
                  <a:cubicBezTo>
                    <a:pt x="612" y="59"/>
                    <a:pt x="612" y="59"/>
                    <a:pt x="612" y="59"/>
                  </a:cubicBezTo>
                  <a:cubicBezTo>
                    <a:pt x="670" y="2"/>
                    <a:pt x="670" y="2"/>
                    <a:pt x="670" y="2"/>
                  </a:cubicBezTo>
                  <a:cubicBezTo>
                    <a:pt x="689" y="2"/>
                    <a:pt x="689" y="2"/>
                    <a:pt x="689" y="2"/>
                  </a:cubicBezTo>
                  <a:cubicBezTo>
                    <a:pt x="642" y="48"/>
                    <a:pt x="642" y="48"/>
                    <a:pt x="642" y="48"/>
                  </a:cubicBezTo>
                  <a:cubicBezTo>
                    <a:pt x="691" y="117"/>
                    <a:pt x="691" y="117"/>
                    <a:pt x="691" y="117"/>
                  </a:cubicBezTo>
                  <a:cubicBezTo>
                    <a:pt x="674" y="117"/>
                    <a:pt x="674" y="117"/>
                    <a:pt x="674" y="117"/>
                  </a:cubicBezTo>
                  <a:cubicBezTo>
                    <a:pt x="632" y="58"/>
                    <a:pt x="632" y="58"/>
                    <a:pt x="632" y="58"/>
                  </a:cubicBezTo>
                  <a:lnTo>
                    <a:pt x="612" y="77"/>
                  </a:lnTo>
                  <a:close/>
                  <a:moveTo>
                    <a:pt x="796" y="117"/>
                  </a:moveTo>
                  <a:cubicBezTo>
                    <a:pt x="723" y="117"/>
                    <a:pt x="723" y="117"/>
                    <a:pt x="723" y="117"/>
                  </a:cubicBezTo>
                  <a:cubicBezTo>
                    <a:pt x="723" y="2"/>
                    <a:pt x="723" y="2"/>
                    <a:pt x="723" y="2"/>
                  </a:cubicBezTo>
                  <a:cubicBezTo>
                    <a:pt x="737" y="2"/>
                    <a:pt x="737" y="2"/>
                    <a:pt x="737" y="2"/>
                  </a:cubicBezTo>
                  <a:cubicBezTo>
                    <a:pt x="737" y="104"/>
                    <a:pt x="737" y="104"/>
                    <a:pt x="737" y="104"/>
                  </a:cubicBezTo>
                  <a:cubicBezTo>
                    <a:pt x="796" y="104"/>
                    <a:pt x="796" y="104"/>
                    <a:pt x="796" y="104"/>
                  </a:cubicBezTo>
                  <a:lnTo>
                    <a:pt x="796" y="117"/>
                  </a:lnTo>
                  <a:close/>
                  <a:moveTo>
                    <a:pt x="847" y="117"/>
                  </a:moveTo>
                  <a:cubicBezTo>
                    <a:pt x="833" y="117"/>
                    <a:pt x="833" y="117"/>
                    <a:pt x="833" y="117"/>
                  </a:cubicBezTo>
                  <a:cubicBezTo>
                    <a:pt x="833" y="2"/>
                    <a:pt x="833" y="2"/>
                    <a:pt x="833" y="2"/>
                  </a:cubicBezTo>
                  <a:cubicBezTo>
                    <a:pt x="847" y="2"/>
                    <a:pt x="847" y="2"/>
                    <a:pt x="847" y="2"/>
                  </a:cubicBezTo>
                  <a:lnTo>
                    <a:pt x="847" y="117"/>
                  </a:lnTo>
                  <a:close/>
                  <a:moveTo>
                    <a:pt x="918" y="119"/>
                  </a:moveTo>
                  <a:cubicBezTo>
                    <a:pt x="896" y="119"/>
                    <a:pt x="880" y="102"/>
                    <a:pt x="880" y="81"/>
                  </a:cubicBezTo>
                  <a:cubicBezTo>
                    <a:pt x="894" y="81"/>
                    <a:pt x="894" y="81"/>
                    <a:pt x="894" y="81"/>
                  </a:cubicBezTo>
                  <a:cubicBezTo>
                    <a:pt x="894" y="94"/>
                    <a:pt x="903" y="106"/>
                    <a:pt x="918" y="106"/>
                  </a:cubicBezTo>
                  <a:cubicBezTo>
                    <a:pt x="935" y="106"/>
                    <a:pt x="943" y="95"/>
                    <a:pt x="943" y="78"/>
                  </a:cubicBezTo>
                  <a:cubicBezTo>
                    <a:pt x="943" y="2"/>
                    <a:pt x="943" y="2"/>
                    <a:pt x="943" y="2"/>
                  </a:cubicBezTo>
                  <a:cubicBezTo>
                    <a:pt x="957" y="2"/>
                    <a:pt x="957" y="2"/>
                    <a:pt x="957" y="2"/>
                  </a:cubicBezTo>
                  <a:cubicBezTo>
                    <a:pt x="957" y="78"/>
                    <a:pt x="957" y="78"/>
                    <a:pt x="957" y="78"/>
                  </a:cubicBezTo>
                  <a:cubicBezTo>
                    <a:pt x="957" y="102"/>
                    <a:pt x="943" y="119"/>
                    <a:pt x="918" y="119"/>
                  </a:cubicBezTo>
                  <a:close/>
                  <a:moveTo>
                    <a:pt x="1013" y="77"/>
                  </a:moveTo>
                  <a:cubicBezTo>
                    <a:pt x="1013" y="117"/>
                    <a:pt x="1013" y="117"/>
                    <a:pt x="1013" y="117"/>
                  </a:cubicBezTo>
                  <a:cubicBezTo>
                    <a:pt x="999" y="117"/>
                    <a:pt x="999" y="117"/>
                    <a:pt x="999" y="117"/>
                  </a:cubicBezTo>
                  <a:cubicBezTo>
                    <a:pt x="999" y="2"/>
                    <a:pt x="999" y="2"/>
                    <a:pt x="999" y="2"/>
                  </a:cubicBezTo>
                  <a:cubicBezTo>
                    <a:pt x="1013" y="2"/>
                    <a:pt x="1013" y="2"/>
                    <a:pt x="1013" y="2"/>
                  </a:cubicBezTo>
                  <a:cubicBezTo>
                    <a:pt x="1013" y="59"/>
                    <a:pt x="1013" y="59"/>
                    <a:pt x="1013" y="59"/>
                  </a:cubicBezTo>
                  <a:cubicBezTo>
                    <a:pt x="1071" y="2"/>
                    <a:pt x="1071" y="2"/>
                    <a:pt x="1071" y="2"/>
                  </a:cubicBezTo>
                  <a:cubicBezTo>
                    <a:pt x="1091" y="2"/>
                    <a:pt x="1091" y="2"/>
                    <a:pt x="1091" y="2"/>
                  </a:cubicBezTo>
                  <a:cubicBezTo>
                    <a:pt x="1043" y="48"/>
                    <a:pt x="1043" y="48"/>
                    <a:pt x="1043" y="48"/>
                  </a:cubicBezTo>
                  <a:cubicBezTo>
                    <a:pt x="1093" y="117"/>
                    <a:pt x="1093" y="117"/>
                    <a:pt x="1093" y="117"/>
                  </a:cubicBezTo>
                  <a:cubicBezTo>
                    <a:pt x="1075" y="117"/>
                    <a:pt x="1075" y="117"/>
                    <a:pt x="1075" y="117"/>
                  </a:cubicBezTo>
                  <a:cubicBezTo>
                    <a:pt x="1033" y="58"/>
                    <a:pt x="1033" y="58"/>
                    <a:pt x="1033" y="58"/>
                  </a:cubicBezTo>
                  <a:lnTo>
                    <a:pt x="1013" y="77"/>
                  </a:lnTo>
                  <a:close/>
                  <a:moveTo>
                    <a:pt x="1207" y="2"/>
                  </a:moveTo>
                  <a:cubicBezTo>
                    <a:pt x="1207" y="16"/>
                    <a:pt x="1207" y="16"/>
                    <a:pt x="1207" y="16"/>
                  </a:cubicBezTo>
                  <a:cubicBezTo>
                    <a:pt x="1139" y="16"/>
                    <a:pt x="1139" y="16"/>
                    <a:pt x="1139" y="16"/>
                  </a:cubicBezTo>
                  <a:cubicBezTo>
                    <a:pt x="1139" y="51"/>
                    <a:pt x="1139" y="51"/>
                    <a:pt x="1139" y="51"/>
                  </a:cubicBezTo>
                  <a:cubicBezTo>
                    <a:pt x="1200" y="51"/>
                    <a:pt x="1200" y="51"/>
                    <a:pt x="1200" y="51"/>
                  </a:cubicBezTo>
                  <a:cubicBezTo>
                    <a:pt x="1200" y="64"/>
                    <a:pt x="1200" y="64"/>
                    <a:pt x="1200" y="64"/>
                  </a:cubicBezTo>
                  <a:cubicBezTo>
                    <a:pt x="1139" y="64"/>
                    <a:pt x="1139" y="64"/>
                    <a:pt x="1139" y="64"/>
                  </a:cubicBezTo>
                  <a:cubicBezTo>
                    <a:pt x="1139" y="104"/>
                    <a:pt x="1139" y="104"/>
                    <a:pt x="1139" y="104"/>
                  </a:cubicBezTo>
                  <a:cubicBezTo>
                    <a:pt x="1207" y="104"/>
                    <a:pt x="1207" y="104"/>
                    <a:pt x="1207" y="104"/>
                  </a:cubicBezTo>
                  <a:cubicBezTo>
                    <a:pt x="1207" y="117"/>
                    <a:pt x="1207" y="117"/>
                    <a:pt x="1207" y="117"/>
                  </a:cubicBezTo>
                  <a:cubicBezTo>
                    <a:pt x="1125" y="117"/>
                    <a:pt x="1125" y="117"/>
                    <a:pt x="1125" y="117"/>
                  </a:cubicBezTo>
                  <a:cubicBezTo>
                    <a:pt x="1125" y="2"/>
                    <a:pt x="1125" y="2"/>
                    <a:pt x="1125" y="2"/>
                  </a:cubicBezTo>
                  <a:lnTo>
                    <a:pt x="1207" y="2"/>
                  </a:lnTo>
                  <a:close/>
                </a:path>
              </a:pathLst>
            </a:custGeom>
            <a:solidFill>
              <a:srgbClr val="1F1D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dirty="0"/>
            </a:p>
          </p:txBody>
        </p:sp>
      </p:grpSp>
    </p:spTree>
    <p:extLst>
      <p:ext uri="{BB962C8B-B14F-4D97-AF65-F5344CB8AC3E}">
        <p14:creationId xmlns:p14="http://schemas.microsoft.com/office/powerpoint/2010/main" val="277338027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el en kader (L) Grafiek">
    <p:spTree>
      <p:nvGrpSpPr>
        <p:cNvPr id="1" name=""/>
        <p:cNvGrpSpPr/>
        <p:nvPr/>
      </p:nvGrpSpPr>
      <p:grpSpPr>
        <a:xfrm>
          <a:off x="0" y="0"/>
          <a:ext cx="0" cy="0"/>
          <a:chOff x="0" y="0"/>
          <a:chExt cx="0" cy="0"/>
        </a:xfrm>
      </p:grpSpPr>
      <p:sp>
        <p:nvSpPr>
          <p:cNvPr id="2" name="Titel 1"/>
          <p:cNvSpPr>
            <a:spLocks noGrp="1" noSelect="1"/>
          </p:cNvSpPr>
          <p:nvPr>
            <p:ph type="title" hasCustomPrompt="1"/>
          </p:nvPr>
        </p:nvSpPr>
        <p:spPr bwMode="gray">
          <a:xfrm>
            <a:off x="624078" y="613080"/>
            <a:ext cx="1285225" cy="534240"/>
          </a:xfrm>
        </p:spPr>
        <p:txBody>
          <a:bodyPr/>
          <a:lstStyle/>
          <a:p>
            <a:r>
              <a:rPr lang="nl-NL" noProof="1"/>
              <a:t>[Titel]</a:t>
            </a:r>
          </a:p>
        </p:txBody>
      </p:sp>
      <p:sp>
        <p:nvSpPr>
          <p:cNvPr id="14" name="***Tijdelijke aanduiding voor tekst 9">
            <a:extLst>
              <a:ext uri="{FF2B5EF4-FFF2-40B4-BE49-F238E27FC236}">
                <a16:creationId xmlns:a16="http://schemas.microsoft.com/office/drawing/2014/main" id="{3EDF2434-1F3F-42CC-9615-4140C98D9D92}"/>
              </a:ext>
            </a:extLst>
          </p:cNvPr>
          <p:cNvSpPr>
            <a:spLocks noGrp="1" noSelect="1"/>
          </p:cNvSpPr>
          <p:nvPr>
            <p:ph type="body" sz="quarter" idx="13" hasCustomPrompt="1"/>
          </p:nvPr>
        </p:nvSpPr>
        <p:spPr bwMode="gray">
          <a:xfrm>
            <a:off x="624077" y="1150589"/>
            <a:ext cx="1750642" cy="391991"/>
          </a:xfrm>
          <a:solidFill>
            <a:schemeClr val="accent1"/>
          </a:solidFill>
        </p:spPr>
        <p:txBody>
          <a:bodyPr wrap="none" lIns="90000" tIns="3600" rIns="90000" bIns="3600">
            <a:spAutoFit/>
          </a:bodyPr>
          <a:lstStyle>
            <a:lvl1pPr marL="0" indent="0" algn="l">
              <a:lnSpc>
                <a:spcPct val="100000"/>
              </a:lnSpc>
              <a:buFontTx/>
              <a:buNone/>
              <a:defRPr sz="2499" b="0"/>
            </a:lvl1pPr>
            <a:lvl2pPr marL="0" indent="0" algn="l">
              <a:lnSpc>
                <a:spcPct val="100000"/>
              </a:lnSpc>
              <a:buFontTx/>
              <a:buNone/>
              <a:defRPr sz="2499" b="0"/>
            </a:lvl2pPr>
            <a:lvl3pPr marL="0" indent="0" algn="l">
              <a:lnSpc>
                <a:spcPct val="100000"/>
              </a:lnSpc>
              <a:buFontTx/>
              <a:buNone/>
              <a:defRPr sz="2499" b="0"/>
            </a:lvl3pPr>
            <a:lvl4pPr marL="0" indent="0" algn="l">
              <a:lnSpc>
                <a:spcPct val="100000"/>
              </a:lnSpc>
              <a:buFontTx/>
              <a:buNone/>
              <a:defRPr sz="2499" b="0"/>
            </a:lvl4pPr>
            <a:lvl5pPr marL="0" indent="0" algn="l">
              <a:lnSpc>
                <a:spcPct val="100000"/>
              </a:lnSpc>
              <a:buFontTx/>
              <a:buNone/>
              <a:defRPr sz="2499" b="0"/>
            </a:lvl5pPr>
            <a:lvl6pPr marL="0" indent="0" algn="l">
              <a:lnSpc>
                <a:spcPct val="100000"/>
              </a:lnSpc>
              <a:buFontTx/>
              <a:buNone/>
              <a:defRPr sz="2499" b="0"/>
            </a:lvl6pPr>
            <a:lvl7pPr marL="0" indent="0" algn="l">
              <a:lnSpc>
                <a:spcPct val="100000"/>
              </a:lnSpc>
              <a:buFontTx/>
              <a:buNone/>
              <a:defRPr sz="2499" b="0"/>
            </a:lvl7pPr>
            <a:lvl8pPr marL="0" indent="0" algn="l">
              <a:lnSpc>
                <a:spcPct val="100000"/>
              </a:lnSpc>
              <a:buFontTx/>
              <a:buNone/>
              <a:defRPr sz="2499" b="0"/>
            </a:lvl8pPr>
            <a:lvl9pPr marL="0" indent="0" algn="l">
              <a:lnSpc>
                <a:spcPct val="100000"/>
              </a:lnSpc>
              <a:buFontTx/>
              <a:buNone/>
              <a:defRPr sz="2499" b="0"/>
            </a:lvl9pPr>
          </a:lstStyle>
          <a:p>
            <a:pPr lvl="0"/>
            <a:r>
              <a:rPr lang="nl-NL" dirty="0"/>
              <a:t>[Ondertitel]</a:t>
            </a:r>
          </a:p>
        </p:txBody>
      </p:sp>
      <p:sp>
        <p:nvSpPr>
          <p:cNvPr id="6" name="Tijdelijke aanduiding voor tekst 5"/>
          <p:cNvSpPr>
            <a:spLocks noGrp="1" noSelect="1"/>
          </p:cNvSpPr>
          <p:nvPr>
            <p:ph type="body" sz="quarter" idx="16" hasCustomPrompt="1"/>
          </p:nvPr>
        </p:nvSpPr>
        <p:spPr bwMode="gray">
          <a:xfrm>
            <a:off x="624000" y="1898436"/>
            <a:ext cx="3994960" cy="3628800"/>
          </a:xfrm>
        </p:spPr>
        <p:txBody>
          <a:bodyPr/>
          <a:lstStyle>
            <a:lvl1pPr>
              <a:defRPr/>
            </a:lvl1pPr>
          </a:lstStyle>
          <a:p>
            <a:pPr lvl="0"/>
            <a:r>
              <a:rPr lang="nl-NL" dirty="0"/>
              <a:t>[Tekst]</a:t>
            </a:r>
          </a:p>
        </p:txBody>
      </p:sp>
      <p:sp>
        <p:nvSpPr>
          <p:cNvPr id="8" name="Tijdelijke aanduiding voor grafiek 7"/>
          <p:cNvSpPr>
            <a:spLocks noGrp="1" noSelect="1"/>
          </p:cNvSpPr>
          <p:nvPr>
            <p:ph type="chart" sz="quarter" idx="17" hasCustomPrompt="1"/>
          </p:nvPr>
        </p:nvSpPr>
        <p:spPr bwMode="gray">
          <a:xfrm>
            <a:off x="5483385" y="1147763"/>
            <a:ext cx="5471889" cy="4189412"/>
          </a:xfrm>
        </p:spPr>
        <p:txBody>
          <a:bodyPr/>
          <a:lstStyle>
            <a:lvl1pPr marL="0" indent="0">
              <a:buNone/>
              <a:defRPr/>
            </a:lvl1pPr>
          </a:lstStyle>
          <a:p>
            <a:r>
              <a:rPr lang="nl-NL" dirty="0"/>
              <a:t>[Grafiek]</a:t>
            </a:r>
          </a:p>
        </p:txBody>
      </p:sp>
      <p:sp>
        <p:nvSpPr>
          <p:cNvPr id="9" name="Rechthoek 6"/>
          <p:cNvSpPr>
            <a:spLocks noSelect="1"/>
          </p:cNvSpPr>
          <p:nvPr userDrawn="1"/>
        </p:nvSpPr>
        <p:spPr>
          <a:xfrm>
            <a:off x="-1871512" y="152636"/>
            <a:ext cx="1799531" cy="82809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r>
              <a:rPr lang="nl-NL" sz="1200" dirty="0">
                <a:solidFill>
                  <a:schemeClr val="tx1"/>
                </a:solidFill>
              </a:rPr>
              <a:t>De arcering groeit mee met de tekst</a:t>
            </a:r>
            <a:r>
              <a:rPr lang="nl-NL" sz="1200" baseline="0" dirty="0">
                <a:solidFill>
                  <a:schemeClr val="tx1"/>
                </a:solidFill>
              </a:rPr>
              <a:t>. </a:t>
            </a:r>
            <a:r>
              <a:rPr lang="nl-NL" sz="1200" dirty="0">
                <a:solidFill>
                  <a:schemeClr val="tx1"/>
                </a:solidFill>
              </a:rPr>
              <a:t>Geef geen enters in de gearceerde vlakken.</a:t>
            </a:r>
          </a:p>
        </p:txBody>
      </p:sp>
      <p:sp>
        <p:nvSpPr>
          <p:cNvPr id="4" name="Date Placeholder 3"/>
          <p:cNvSpPr>
            <a:spLocks noGrp="1" noSelect="1"/>
          </p:cNvSpPr>
          <p:nvPr>
            <p:ph type="dt" sz="half" idx="18"/>
          </p:nvPr>
        </p:nvSpPr>
        <p:spPr/>
        <p:txBody>
          <a:bodyPr/>
          <a:lstStyle/>
          <a:p>
            <a:pPr algn="r"/>
            <a:fld id="{F1DD2DB3-97CA-4875-9EE5-377F7D5A0C1C}" type="datetime1">
              <a:rPr lang="nl-NL" noProof="1" smtClean="0"/>
              <a:t>27-5-2026</a:t>
            </a:fld>
            <a:r>
              <a:rPr lang="nl-NL" noProof="1"/>
              <a:t> |</a:t>
            </a:r>
          </a:p>
        </p:txBody>
      </p:sp>
      <p:sp>
        <p:nvSpPr>
          <p:cNvPr id="5" name="Footer Placeholder 4"/>
          <p:cNvSpPr>
            <a:spLocks noGrp="1" noSelect="1"/>
          </p:cNvSpPr>
          <p:nvPr>
            <p:ph type="ftr" sz="quarter" idx="19"/>
          </p:nvPr>
        </p:nvSpPr>
        <p:spPr/>
        <p:txBody>
          <a:bodyPr/>
          <a:lstStyle/>
          <a:p>
            <a:pPr algn="l"/>
            <a:endParaRPr lang="nl-NL" noProof="1"/>
          </a:p>
        </p:txBody>
      </p:sp>
    </p:spTree>
    <p:extLst>
      <p:ext uri="{BB962C8B-B14F-4D97-AF65-F5344CB8AC3E}">
        <p14:creationId xmlns:p14="http://schemas.microsoft.com/office/powerpoint/2010/main" val="317614603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el en kader (L) Tabel">
    <p:spTree>
      <p:nvGrpSpPr>
        <p:cNvPr id="1" name=""/>
        <p:cNvGrpSpPr/>
        <p:nvPr/>
      </p:nvGrpSpPr>
      <p:grpSpPr>
        <a:xfrm>
          <a:off x="0" y="0"/>
          <a:ext cx="0" cy="0"/>
          <a:chOff x="0" y="0"/>
          <a:chExt cx="0" cy="0"/>
        </a:xfrm>
      </p:grpSpPr>
      <p:sp>
        <p:nvSpPr>
          <p:cNvPr id="2" name="Titel 1"/>
          <p:cNvSpPr>
            <a:spLocks noGrp="1" noSelect="1"/>
          </p:cNvSpPr>
          <p:nvPr>
            <p:ph type="title" hasCustomPrompt="1"/>
          </p:nvPr>
        </p:nvSpPr>
        <p:spPr bwMode="gray">
          <a:xfrm>
            <a:off x="624078" y="613080"/>
            <a:ext cx="1285374" cy="534368"/>
          </a:xfrm>
        </p:spPr>
        <p:txBody>
          <a:bodyPr/>
          <a:lstStyle>
            <a:lvl1pPr>
              <a:defRPr/>
            </a:lvl1pPr>
          </a:lstStyle>
          <a:p>
            <a:r>
              <a:rPr lang="nl-NL" noProof="1"/>
              <a:t>[Titel]</a:t>
            </a:r>
          </a:p>
        </p:txBody>
      </p:sp>
      <p:sp>
        <p:nvSpPr>
          <p:cNvPr id="3" name="Tijdelijke aanduiding voor inhoud 2"/>
          <p:cNvSpPr>
            <a:spLocks noGrp="1" noSelect="1"/>
          </p:cNvSpPr>
          <p:nvPr>
            <p:ph idx="1" hasCustomPrompt="1"/>
          </p:nvPr>
        </p:nvSpPr>
        <p:spPr bwMode="gray">
          <a:xfrm>
            <a:off x="624001" y="1898796"/>
            <a:ext cx="3528289" cy="3628440"/>
          </a:xfrm>
          <a:prstGeom prst="rect">
            <a:avLst/>
          </a:prstGeom>
        </p:spPr>
        <p:txBody>
          <a:bodyPr/>
          <a:lstStyle>
            <a:lvl1pPr>
              <a:defRPr baseline="0"/>
            </a:lvl1pPr>
          </a:lstStyle>
          <a:p>
            <a:pPr lvl="0"/>
            <a:r>
              <a:rPr lang="nl-NL" noProof="1"/>
              <a:t>[Typ tekst of klik op een pictogram om een object in te voegen]</a:t>
            </a:r>
          </a:p>
        </p:txBody>
      </p:sp>
      <p:sp>
        <p:nvSpPr>
          <p:cNvPr id="8" name="Tijdelijke aanduiding voor tabel 10">
            <a:extLst>
              <a:ext uri="{FF2B5EF4-FFF2-40B4-BE49-F238E27FC236}">
                <a16:creationId xmlns:a16="http://schemas.microsoft.com/office/drawing/2014/main" id="{0B77895E-07A5-41C3-B14E-FD6B3E393465}"/>
              </a:ext>
            </a:extLst>
          </p:cNvPr>
          <p:cNvSpPr>
            <a:spLocks noGrp="1" noSelect="1"/>
          </p:cNvSpPr>
          <p:nvPr>
            <p:ph type="tbl" sz="quarter" idx="14" hasCustomPrompt="1"/>
          </p:nvPr>
        </p:nvSpPr>
        <p:spPr bwMode="gray">
          <a:xfrm>
            <a:off x="4908860" y="1844676"/>
            <a:ext cx="6298377" cy="2879725"/>
          </a:xfrm>
        </p:spPr>
        <p:txBody>
          <a:bodyPr/>
          <a:lstStyle>
            <a:lvl1pPr marL="0" indent="0">
              <a:buFontTx/>
              <a:buNone/>
              <a:defRPr/>
            </a:lvl1pPr>
          </a:lstStyle>
          <a:p>
            <a:r>
              <a:rPr lang="nl-NL" dirty="0"/>
              <a:t>[Tabel]</a:t>
            </a:r>
          </a:p>
        </p:txBody>
      </p:sp>
      <p:sp>
        <p:nvSpPr>
          <p:cNvPr id="14" name="***Tijdelijke aanduiding voor tekst 9">
            <a:extLst>
              <a:ext uri="{FF2B5EF4-FFF2-40B4-BE49-F238E27FC236}">
                <a16:creationId xmlns:a16="http://schemas.microsoft.com/office/drawing/2014/main" id="{C8DB4003-5C63-4BDD-B543-1FE5F23A919B}"/>
              </a:ext>
            </a:extLst>
          </p:cNvPr>
          <p:cNvSpPr>
            <a:spLocks noGrp="1" noSelect="1"/>
          </p:cNvSpPr>
          <p:nvPr>
            <p:ph type="body" sz="quarter" idx="13" hasCustomPrompt="1"/>
          </p:nvPr>
        </p:nvSpPr>
        <p:spPr bwMode="gray">
          <a:xfrm>
            <a:off x="624077" y="1150589"/>
            <a:ext cx="1750642" cy="391991"/>
          </a:xfrm>
          <a:solidFill>
            <a:schemeClr val="accent1"/>
          </a:solidFill>
        </p:spPr>
        <p:txBody>
          <a:bodyPr wrap="none" lIns="90000" tIns="3600" rIns="90000" bIns="3600">
            <a:spAutoFit/>
          </a:bodyPr>
          <a:lstStyle>
            <a:lvl1pPr marL="0" indent="0" algn="l">
              <a:lnSpc>
                <a:spcPct val="100000"/>
              </a:lnSpc>
              <a:buFontTx/>
              <a:buNone/>
              <a:defRPr sz="2499" b="0"/>
            </a:lvl1pPr>
            <a:lvl2pPr marL="0" indent="0" algn="l">
              <a:lnSpc>
                <a:spcPct val="100000"/>
              </a:lnSpc>
              <a:buFontTx/>
              <a:buNone/>
              <a:defRPr sz="2499" b="0"/>
            </a:lvl2pPr>
            <a:lvl3pPr marL="0" indent="0" algn="l">
              <a:lnSpc>
                <a:spcPct val="100000"/>
              </a:lnSpc>
              <a:buFontTx/>
              <a:buNone/>
              <a:defRPr sz="2499" b="0"/>
            </a:lvl3pPr>
            <a:lvl4pPr marL="0" indent="0" algn="l">
              <a:lnSpc>
                <a:spcPct val="100000"/>
              </a:lnSpc>
              <a:buFontTx/>
              <a:buNone/>
              <a:defRPr sz="2499" b="0"/>
            </a:lvl4pPr>
            <a:lvl5pPr marL="0" indent="0" algn="l">
              <a:lnSpc>
                <a:spcPct val="100000"/>
              </a:lnSpc>
              <a:buFontTx/>
              <a:buNone/>
              <a:defRPr sz="2499" b="0"/>
            </a:lvl5pPr>
            <a:lvl6pPr marL="0" indent="0" algn="l">
              <a:lnSpc>
                <a:spcPct val="100000"/>
              </a:lnSpc>
              <a:buFontTx/>
              <a:buNone/>
              <a:defRPr sz="2499" b="0"/>
            </a:lvl6pPr>
            <a:lvl7pPr marL="0" indent="0" algn="l">
              <a:lnSpc>
                <a:spcPct val="100000"/>
              </a:lnSpc>
              <a:buFontTx/>
              <a:buNone/>
              <a:defRPr sz="2499" b="0"/>
            </a:lvl7pPr>
            <a:lvl8pPr marL="0" indent="0" algn="l">
              <a:lnSpc>
                <a:spcPct val="100000"/>
              </a:lnSpc>
              <a:buFontTx/>
              <a:buNone/>
              <a:defRPr sz="2499" b="0"/>
            </a:lvl8pPr>
            <a:lvl9pPr marL="0" indent="0" algn="l">
              <a:lnSpc>
                <a:spcPct val="100000"/>
              </a:lnSpc>
              <a:buFontTx/>
              <a:buNone/>
              <a:defRPr sz="2499" b="0"/>
            </a:lvl9pPr>
          </a:lstStyle>
          <a:p>
            <a:pPr lvl="0"/>
            <a:r>
              <a:rPr lang="nl-NL" dirty="0"/>
              <a:t>[Ondertitel]</a:t>
            </a:r>
          </a:p>
        </p:txBody>
      </p:sp>
      <p:sp>
        <p:nvSpPr>
          <p:cNvPr id="10" name="Rechthoek 6"/>
          <p:cNvSpPr>
            <a:spLocks noSelect="1"/>
          </p:cNvSpPr>
          <p:nvPr userDrawn="1"/>
        </p:nvSpPr>
        <p:spPr>
          <a:xfrm>
            <a:off x="-1871512" y="152636"/>
            <a:ext cx="1799531" cy="82809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r>
              <a:rPr lang="nl-NL" sz="1200" dirty="0">
                <a:solidFill>
                  <a:schemeClr val="tx1"/>
                </a:solidFill>
              </a:rPr>
              <a:t>De arcering groeit mee met de tekst</a:t>
            </a:r>
            <a:r>
              <a:rPr lang="nl-NL" sz="1200" baseline="0" dirty="0">
                <a:solidFill>
                  <a:schemeClr val="tx1"/>
                </a:solidFill>
              </a:rPr>
              <a:t>. </a:t>
            </a:r>
            <a:r>
              <a:rPr lang="nl-NL" sz="1200" dirty="0">
                <a:solidFill>
                  <a:schemeClr val="tx1"/>
                </a:solidFill>
              </a:rPr>
              <a:t>Geef geen enters in de gearceerde vlakken.</a:t>
            </a:r>
          </a:p>
        </p:txBody>
      </p:sp>
      <p:sp>
        <p:nvSpPr>
          <p:cNvPr id="5" name="Date Placeholder 4"/>
          <p:cNvSpPr>
            <a:spLocks noGrp="1" noSelect="1"/>
          </p:cNvSpPr>
          <p:nvPr>
            <p:ph type="dt" sz="half" idx="15"/>
          </p:nvPr>
        </p:nvSpPr>
        <p:spPr/>
        <p:txBody>
          <a:bodyPr/>
          <a:lstStyle/>
          <a:p>
            <a:pPr algn="r"/>
            <a:fld id="{0121C2D4-30A8-40FC-AE95-0513ECA6EB03}" type="datetime1">
              <a:rPr lang="nl-NL" noProof="1" smtClean="0"/>
              <a:t>27-5-2026</a:t>
            </a:fld>
            <a:r>
              <a:rPr lang="nl-NL" noProof="1"/>
              <a:t> |</a:t>
            </a:r>
          </a:p>
        </p:txBody>
      </p:sp>
      <p:sp>
        <p:nvSpPr>
          <p:cNvPr id="6" name="Footer Placeholder 5"/>
          <p:cNvSpPr>
            <a:spLocks noGrp="1" noSelect="1"/>
          </p:cNvSpPr>
          <p:nvPr>
            <p:ph type="ftr" sz="quarter" idx="16"/>
          </p:nvPr>
        </p:nvSpPr>
        <p:spPr/>
        <p:txBody>
          <a:bodyPr/>
          <a:lstStyle/>
          <a:p>
            <a:pPr algn="l"/>
            <a:endParaRPr lang="nl-NL" noProof="1"/>
          </a:p>
        </p:txBody>
      </p:sp>
    </p:spTree>
    <p:extLst>
      <p:ext uri="{BB962C8B-B14F-4D97-AF65-F5344CB8AC3E}">
        <p14:creationId xmlns:p14="http://schemas.microsoft.com/office/powerpoint/2010/main" val="29764501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Titel, twee grijze tekstblokken">
    <p:spTree>
      <p:nvGrpSpPr>
        <p:cNvPr id="1" name=""/>
        <p:cNvGrpSpPr/>
        <p:nvPr/>
      </p:nvGrpSpPr>
      <p:grpSpPr>
        <a:xfrm>
          <a:off x="0" y="0"/>
          <a:ext cx="0" cy="0"/>
          <a:chOff x="0" y="0"/>
          <a:chExt cx="0" cy="0"/>
        </a:xfrm>
      </p:grpSpPr>
      <p:sp>
        <p:nvSpPr>
          <p:cNvPr id="14" name="Freeform 6">
            <a:extLst>
              <a:ext uri="{FF2B5EF4-FFF2-40B4-BE49-F238E27FC236}">
                <a16:creationId xmlns:a16="http://schemas.microsoft.com/office/drawing/2014/main" id="{C0B59403-5536-4435-939D-05B8AA924960}"/>
              </a:ext>
            </a:extLst>
          </p:cNvPr>
          <p:cNvSpPr>
            <a:spLocks noSelect="1"/>
          </p:cNvSpPr>
          <p:nvPr userDrawn="1"/>
        </p:nvSpPr>
        <p:spPr bwMode="gray">
          <a:xfrm>
            <a:off x="-1" y="1"/>
            <a:ext cx="12190026" cy="2116138"/>
          </a:xfrm>
          <a:custGeom>
            <a:avLst/>
            <a:gdLst>
              <a:gd name="T0" fmla="*/ 38393 w 38393"/>
              <a:gd name="T1" fmla="*/ 2295 h 6665"/>
              <a:gd name="T2" fmla="*/ 38393 w 38393"/>
              <a:gd name="T3" fmla="*/ 0 h 6665"/>
              <a:gd name="T4" fmla="*/ 0 w 38393"/>
              <a:gd name="T5" fmla="*/ 0 h 6665"/>
              <a:gd name="T6" fmla="*/ 0 w 38393"/>
              <a:gd name="T7" fmla="*/ 4008 h 6665"/>
              <a:gd name="T8" fmla="*/ 38393 w 38393"/>
              <a:gd name="T9" fmla="*/ 2295 h 6665"/>
            </a:gdLst>
            <a:ahLst/>
            <a:cxnLst>
              <a:cxn ang="0">
                <a:pos x="T0" y="T1"/>
              </a:cxn>
              <a:cxn ang="0">
                <a:pos x="T2" y="T3"/>
              </a:cxn>
              <a:cxn ang="0">
                <a:pos x="T4" y="T5"/>
              </a:cxn>
              <a:cxn ang="0">
                <a:pos x="T6" y="T7"/>
              </a:cxn>
              <a:cxn ang="0">
                <a:pos x="T8" y="T9"/>
              </a:cxn>
            </a:cxnLst>
            <a:rect l="0" t="0" r="r" b="b"/>
            <a:pathLst>
              <a:path w="38393" h="6665">
                <a:moveTo>
                  <a:pt x="38393" y="2295"/>
                </a:moveTo>
                <a:cubicBezTo>
                  <a:pt x="38393" y="0"/>
                  <a:pt x="38393" y="0"/>
                  <a:pt x="38393" y="0"/>
                </a:cubicBezTo>
                <a:cubicBezTo>
                  <a:pt x="0" y="0"/>
                  <a:pt x="0" y="0"/>
                  <a:pt x="0" y="0"/>
                </a:cubicBezTo>
                <a:cubicBezTo>
                  <a:pt x="0" y="4008"/>
                  <a:pt x="0" y="4008"/>
                  <a:pt x="0" y="4008"/>
                </a:cubicBezTo>
                <a:cubicBezTo>
                  <a:pt x="12039" y="6665"/>
                  <a:pt x="31167" y="3628"/>
                  <a:pt x="38393" y="2295"/>
                </a:cubicBezTo>
                <a:close/>
              </a:path>
            </a:pathLst>
          </a:custGeom>
          <a:solidFill>
            <a:srgbClr val="FFE91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nl-NL" dirty="0"/>
          </a:p>
        </p:txBody>
      </p:sp>
      <p:sp>
        <p:nvSpPr>
          <p:cNvPr id="2" name="Titel 1"/>
          <p:cNvSpPr>
            <a:spLocks noGrp="1" noSelect="1"/>
          </p:cNvSpPr>
          <p:nvPr>
            <p:ph type="title" hasCustomPrompt="1"/>
          </p:nvPr>
        </p:nvSpPr>
        <p:spPr bwMode="gray">
          <a:xfrm>
            <a:off x="624078" y="492480"/>
            <a:ext cx="1285374" cy="534368"/>
          </a:xfrm>
        </p:spPr>
        <p:txBody>
          <a:bodyPr/>
          <a:lstStyle>
            <a:lvl1pPr>
              <a:defRPr/>
            </a:lvl1pPr>
          </a:lstStyle>
          <a:p>
            <a:r>
              <a:rPr lang="nl-NL" noProof="1"/>
              <a:t>[Titel]</a:t>
            </a:r>
          </a:p>
        </p:txBody>
      </p:sp>
      <p:sp>
        <p:nvSpPr>
          <p:cNvPr id="11" name="Text Placeholder 10 (PHJU)">
            <a:extLst>
              <a:ext uri="{FF2B5EF4-FFF2-40B4-BE49-F238E27FC236}">
                <a16:creationId xmlns:a16="http://schemas.microsoft.com/office/drawing/2014/main" id="{A93A8353-A8EE-4A45-9CB3-1A670AD77DF8}"/>
              </a:ext>
            </a:extLst>
          </p:cNvPr>
          <p:cNvSpPr>
            <a:spLocks noGrp="1" noSelect="1"/>
          </p:cNvSpPr>
          <p:nvPr userDrawn="1">
            <p:ph type="body" idx="1001" hasCustomPrompt="1"/>
            <p:custDataLst>
              <p:custData r:id="rId1"/>
            </p:custDataLst>
          </p:nvPr>
        </p:nvSpPr>
        <p:spPr bwMode="gray">
          <a:xfrm>
            <a:off x="624002" y="2304540"/>
            <a:ext cx="3854878" cy="3307684"/>
          </a:xfrm>
          <a:prstGeom prst="rect">
            <a:avLst/>
          </a:prstGeom>
          <a:solidFill>
            <a:srgbClr val="F3F3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270027" indent="-270027" algn="ctr" defTabSz="1088610" rtl="0" eaLnBrk="1" latinLnBrk="0" hangingPunct="1">
              <a:lnSpc>
                <a:spcPct val="102000"/>
              </a:lnSpc>
              <a:spcBef>
                <a:spcPts val="0"/>
              </a:spcBef>
              <a:buClr>
                <a:schemeClr val="accent1"/>
              </a:buClr>
              <a:buFont typeface="Arial" pitchFamily="34" charset="0"/>
              <a:buNone/>
              <a:defRPr/>
            </a:lvl1pPr>
          </a:lstStyle>
          <a:p>
            <a:pPr algn="ctr"/>
            <a:r>
              <a:rPr lang="nl-NL" dirty="0"/>
              <a:t> </a:t>
            </a:r>
          </a:p>
        </p:txBody>
      </p:sp>
      <p:sp>
        <p:nvSpPr>
          <p:cNvPr id="10" name="***Tijdelijke aanduiding voor tekst 9">
            <a:extLst>
              <a:ext uri="{FF2B5EF4-FFF2-40B4-BE49-F238E27FC236}">
                <a16:creationId xmlns:a16="http://schemas.microsoft.com/office/drawing/2014/main" id="{9FA430F0-6610-43FF-BC06-A38F76F5D07A}"/>
              </a:ext>
            </a:extLst>
          </p:cNvPr>
          <p:cNvSpPr>
            <a:spLocks noGrp="1" noSelect="1"/>
          </p:cNvSpPr>
          <p:nvPr>
            <p:ph type="body" sz="quarter" idx="13" hasCustomPrompt="1"/>
          </p:nvPr>
        </p:nvSpPr>
        <p:spPr bwMode="gray">
          <a:xfrm>
            <a:off x="993105" y="2970348"/>
            <a:ext cx="3227306" cy="2315399"/>
          </a:xfrm>
        </p:spPr>
        <p:txBody>
          <a:bodyPr/>
          <a:lstStyle>
            <a:lvl1pPr marL="0" indent="0" algn="l">
              <a:lnSpc>
                <a:spcPct val="114000"/>
              </a:lnSpc>
              <a:buFontTx/>
              <a:buNone/>
              <a:defRPr sz="1600" b="0">
                <a:solidFill>
                  <a:schemeClr val="tx1"/>
                </a:solidFill>
              </a:defRPr>
            </a:lvl1pPr>
            <a:lvl2pPr marL="0" indent="0" algn="l">
              <a:lnSpc>
                <a:spcPct val="114000"/>
              </a:lnSpc>
              <a:buFontTx/>
              <a:buNone/>
              <a:defRPr sz="1400" b="0">
                <a:solidFill>
                  <a:schemeClr val="tx1"/>
                </a:solidFill>
              </a:defRPr>
            </a:lvl2pPr>
            <a:lvl3pPr marL="0" indent="0" algn="l">
              <a:lnSpc>
                <a:spcPct val="114000"/>
              </a:lnSpc>
              <a:buFontTx/>
              <a:buNone/>
              <a:defRPr sz="1400" b="0">
                <a:solidFill>
                  <a:schemeClr val="tx1"/>
                </a:solidFill>
              </a:defRPr>
            </a:lvl3pPr>
            <a:lvl4pPr marL="0" algn="l">
              <a:lnSpc>
                <a:spcPct val="114000"/>
              </a:lnSpc>
              <a:buFontTx/>
              <a:buNone/>
              <a:defRPr sz="1400" b="0">
                <a:solidFill>
                  <a:schemeClr val="tx1"/>
                </a:solidFill>
              </a:defRPr>
            </a:lvl4pPr>
            <a:lvl5pPr marL="0" algn="l">
              <a:lnSpc>
                <a:spcPct val="114000"/>
              </a:lnSpc>
              <a:buFontTx/>
              <a:buNone/>
              <a:defRPr sz="1400" b="0">
                <a:solidFill>
                  <a:schemeClr val="tx1"/>
                </a:solidFill>
              </a:defRPr>
            </a:lvl5pPr>
            <a:lvl6pPr marL="0" algn="l">
              <a:lnSpc>
                <a:spcPct val="114000"/>
              </a:lnSpc>
              <a:buFontTx/>
              <a:buNone/>
              <a:defRPr sz="1400" b="0">
                <a:solidFill>
                  <a:schemeClr val="tx1"/>
                </a:solidFill>
              </a:defRPr>
            </a:lvl6pPr>
            <a:lvl7pPr marL="0" algn="l">
              <a:lnSpc>
                <a:spcPct val="114000"/>
              </a:lnSpc>
              <a:buFontTx/>
              <a:buNone/>
              <a:defRPr sz="1400" b="0">
                <a:solidFill>
                  <a:schemeClr val="tx1"/>
                </a:solidFill>
              </a:defRPr>
            </a:lvl7pPr>
            <a:lvl8pPr marL="0" algn="l">
              <a:lnSpc>
                <a:spcPct val="114000"/>
              </a:lnSpc>
              <a:buFontTx/>
              <a:buNone/>
              <a:defRPr sz="1400" b="0">
                <a:solidFill>
                  <a:schemeClr val="tx1"/>
                </a:solidFill>
              </a:defRPr>
            </a:lvl8pPr>
            <a:lvl9pPr marL="0" algn="l">
              <a:lnSpc>
                <a:spcPct val="114000"/>
              </a:lnSpc>
              <a:buFontTx/>
              <a:buNone/>
              <a:defRPr sz="1400" b="0">
                <a:solidFill>
                  <a:schemeClr val="tx1"/>
                </a:solidFill>
              </a:defRPr>
            </a:lvl9pPr>
          </a:lstStyle>
          <a:p>
            <a:pPr lvl="0"/>
            <a:r>
              <a:rPr lang="nl-NL" dirty="0"/>
              <a:t>[Tekst]</a:t>
            </a:r>
          </a:p>
        </p:txBody>
      </p:sp>
      <p:sp>
        <p:nvSpPr>
          <p:cNvPr id="27" name="***Tijdelijke aanduiding voor tekst 9">
            <a:extLst>
              <a:ext uri="{FF2B5EF4-FFF2-40B4-BE49-F238E27FC236}">
                <a16:creationId xmlns:a16="http://schemas.microsoft.com/office/drawing/2014/main" id="{264C5F13-4209-4129-92F6-A85295884713}"/>
              </a:ext>
            </a:extLst>
          </p:cNvPr>
          <p:cNvSpPr>
            <a:spLocks noGrp="1" noSelect="1"/>
          </p:cNvSpPr>
          <p:nvPr>
            <p:ph type="body" sz="quarter" idx="20" hasCustomPrompt="1"/>
          </p:nvPr>
        </p:nvSpPr>
        <p:spPr bwMode="gray">
          <a:xfrm>
            <a:off x="630823" y="2304541"/>
            <a:ext cx="1429548" cy="440581"/>
          </a:xfrm>
          <a:solidFill>
            <a:schemeClr val="accent1"/>
          </a:solidFill>
        </p:spPr>
        <p:txBody>
          <a:bodyPr wrap="none" lIns="90000" tIns="72000" rIns="90000" bIns="90000" anchor="t">
            <a:spAutoFit/>
          </a:bodyPr>
          <a:lstStyle>
            <a:lvl1pPr marL="0" indent="0" algn="l">
              <a:lnSpc>
                <a:spcPct val="100000"/>
              </a:lnSpc>
              <a:buFontTx/>
              <a:buNone/>
              <a:defRPr sz="1799" b="0" spc="0" baseline="0"/>
            </a:lvl1pPr>
            <a:lvl2pPr marL="0" indent="0" algn="l">
              <a:lnSpc>
                <a:spcPct val="100000"/>
              </a:lnSpc>
              <a:buFontTx/>
              <a:buNone/>
              <a:defRPr sz="1799" b="0" spc="0"/>
            </a:lvl2pPr>
            <a:lvl3pPr marL="0" indent="0" algn="l">
              <a:lnSpc>
                <a:spcPct val="100000"/>
              </a:lnSpc>
              <a:buFontTx/>
              <a:buNone/>
              <a:defRPr sz="1799" b="0" spc="0"/>
            </a:lvl3pPr>
            <a:lvl4pPr marL="0" indent="0" algn="l">
              <a:lnSpc>
                <a:spcPct val="100000"/>
              </a:lnSpc>
              <a:buFontTx/>
              <a:buNone/>
              <a:defRPr sz="1799" b="0" spc="0"/>
            </a:lvl4pPr>
            <a:lvl5pPr marL="0" indent="0" algn="l">
              <a:lnSpc>
                <a:spcPct val="100000"/>
              </a:lnSpc>
              <a:buFontTx/>
              <a:buNone/>
              <a:defRPr sz="1799" b="0" spc="0"/>
            </a:lvl5pPr>
            <a:lvl6pPr marL="0" indent="0" algn="l">
              <a:lnSpc>
                <a:spcPct val="100000"/>
              </a:lnSpc>
              <a:buFontTx/>
              <a:buNone/>
              <a:defRPr sz="1799" b="0" spc="0"/>
            </a:lvl6pPr>
            <a:lvl7pPr marL="0" indent="0" algn="l">
              <a:lnSpc>
                <a:spcPct val="100000"/>
              </a:lnSpc>
              <a:buFontTx/>
              <a:buNone/>
              <a:defRPr sz="1799" b="0" spc="0"/>
            </a:lvl7pPr>
            <a:lvl8pPr marL="0" indent="0" algn="l">
              <a:lnSpc>
                <a:spcPct val="100000"/>
              </a:lnSpc>
              <a:buFontTx/>
              <a:buNone/>
              <a:defRPr sz="1799" b="0" spc="0"/>
            </a:lvl8pPr>
            <a:lvl9pPr marL="0" indent="0" algn="l">
              <a:lnSpc>
                <a:spcPct val="100000"/>
              </a:lnSpc>
              <a:buFontTx/>
              <a:buNone/>
              <a:defRPr sz="1799" b="0" spc="0"/>
            </a:lvl9pPr>
          </a:lstStyle>
          <a:p>
            <a:pPr lvl="0"/>
            <a:r>
              <a:rPr lang="nl-NL" dirty="0"/>
              <a:t>[Tussenkop]</a:t>
            </a:r>
          </a:p>
        </p:txBody>
      </p:sp>
      <p:sp>
        <p:nvSpPr>
          <p:cNvPr id="28" name="Text Placeholder 27 (PHJU)">
            <a:extLst>
              <a:ext uri="{FF2B5EF4-FFF2-40B4-BE49-F238E27FC236}">
                <a16:creationId xmlns:a16="http://schemas.microsoft.com/office/drawing/2014/main" id="{DC504228-8339-4BFB-936C-23D1C024BEA8}"/>
              </a:ext>
            </a:extLst>
          </p:cNvPr>
          <p:cNvSpPr>
            <a:spLocks noGrp="1" noSelect="1"/>
          </p:cNvSpPr>
          <p:nvPr userDrawn="1">
            <p:ph type="body" idx="1000" hasCustomPrompt="1"/>
            <p:custDataLst>
              <p:custData r:id="rId2"/>
            </p:custDataLst>
          </p:nvPr>
        </p:nvSpPr>
        <p:spPr bwMode="gray">
          <a:xfrm>
            <a:off x="4976713" y="2304540"/>
            <a:ext cx="3854878" cy="3307684"/>
          </a:xfrm>
          <a:prstGeom prst="rect">
            <a:avLst/>
          </a:prstGeom>
          <a:solidFill>
            <a:srgbClr val="F3F3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270027" indent="-270027" algn="ctr" defTabSz="1088610" rtl="0" eaLnBrk="1" latinLnBrk="0" hangingPunct="1">
              <a:lnSpc>
                <a:spcPct val="102000"/>
              </a:lnSpc>
              <a:spcBef>
                <a:spcPts val="0"/>
              </a:spcBef>
              <a:buClr>
                <a:schemeClr val="accent1"/>
              </a:buClr>
              <a:buFont typeface="Arial" pitchFamily="34" charset="0"/>
              <a:buNone/>
              <a:defRPr/>
            </a:lvl1pPr>
          </a:lstStyle>
          <a:p>
            <a:pPr algn="ctr"/>
            <a:r>
              <a:rPr lang="nl-NL" dirty="0"/>
              <a:t> </a:t>
            </a:r>
          </a:p>
        </p:txBody>
      </p:sp>
      <p:sp>
        <p:nvSpPr>
          <p:cNvPr id="29" name="***Tijdelijke aanduiding voor tekst 9">
            <a:extLst>
              <a:ext uri="{FF2B5EF4-FFF2-40B4-BE49-F238E27FC236}">
                <a16:creationId xmlns:a16="http://schemas.microsoft.com/office/drawing/2014/main" id="{E70B2A1C-86FD-44EC-B9C3-A32FB6E528E8}"/>
              </a:ext>
            </a:extLst>
          </p:cNvPr>
          <p:cNvSpPr>
            <a:spLocks noGrp="1" noSelect="1"/>
          </p:cNvSpPr>
          <p:nvPr>
            <p:ph type="body" sz="quarter" idx="21" hasCustomPrompt="1"/>
          </p:nvPr>
        </p:nvSpPr>
        <p:spPr bwMode="gray">
          <a:xfrm>
            <a:off x="5345817" y="2970348"/>
            <a:ext cx="3227306" cy="2315399"/>
          </a:xfrm>
        </p:spPr>
        <p:txBody>
          <a:bodyPr/>
          <a:lstStyle>
            <a:lvl1pPr marL="0" indent="0" algn="l">
              <a:lnSpc>
                <a:spcPct val="114000"/>
              </a:lnSpc>
              <a:buFontTx/>
              <a:buNone/>
              <a:defRPr sz="1600" b="0">
                <a:solidFill>
                  <a:schemeClr val="tx1"/>
                </a:solidFill>
              </a:defRPr>
            </a:lvl1pPr>
            <a:lvl2pPr marL="0" indent="0" algn="l">
              <a:lnSpc>
                <a:spcPct val="114000"/>
              </a:lnSpc>
              <a:buFontTx/>
              <a:buNone/>
              <a:defRPr sz="1400" b="0">
                <a:solidFill>
                  <a:schemeClr val="tx1"/>
                </a:solidFill>
              </a:defRPr>
            </a:lvl2pPr>
            <a:lvl3pPr marL="0" indent="0" algn="l">
              <a:lnSpc>
                <a:spcPct val="114000"/>
              </a:lnSpc>
              <a:buFontTx/>
              <a:buNone/>
              <a:defRPr sz="1400" b="0">
                <a:solidFill>
                  <a:schemeClr val="tx1"/>
                </a:solidFill>
              </a:defRPr>
            </a:lvl3pPr>
            <a:lvl4pPr marL="0" algn="l">
              <a:lnSpc>
                <a:spcPct val="114000"/>
              </a:lnSpc>
              <a:buFontTx/>
              <a:buNone/>
              <a:defRPr sz="1400" b="0">
                <a:solidFill>
                  <a:schemeClr val="tx1"/>
                </a:solidFill>
              </a:defRPr>
            </a:lvl4pPr>
            <a:lvl5pPr marL="0" algn="l">
              <a:lnSpc>
                <a:spcPct val="114000"/>
              </a:lnSpc>
              <a:buFontTx/>
              <a:buNone/>
              <a:defRPr sz="1400" b="0">
                <a:solidFill>
                  <a:schemeClr val="tx1"/>
                </a:solidFill>
              </a:defRPr>
            </a:lvl5pPr>
            <a:lvl6pPr marL="0" algn="l">
              <a:lnSpc>
                <a:spcPct val="114000"/>
              </a:lnSpc>
              <a:buFontTx/>
              <a:buNone/>
              <a:defRPr sz="1400" b="0">
                <a:solidFill>
                  <a:schemeClr val="tx1"/>
                </a:solidFill>
              </a:defRPr>
            </a:lvl6pPr>
            <a:lvl7pPr marL="0" algn="l">
              <a:lnSpc>
                <a:spcPct val="114000"/>
              </a:lnSpc>
              <a:buFontTx/>
              <a:buNone/>
              <a:defRPr sz="1400" b="0">
                <a:solidFill>
                  <a:schemeClr val="tx1"/>
                </a:solidFill>
              </a:defRPr>
            </a:lvl7pPr>
            <a:lvl8pPr marL="0" algn="l">
              <a:lnSpc>
                <a:spcPct val="114000"/>
              </a:lnSpc>
              <a:buFontTx/>
              <a:buNone/>
              <a:defRPr sz="1400" b="0">
                <a:solidFill>
                  <a:schemeClr val="tx1"/>
                </a:solidFill>
              </a:defRPr>
            </a:lvl8pPr>
            <a:lvl9pPr marL="0" algn="l">
              <a:lnSpc>
                <a:spcPct val="114000"/>
              </a:lnSpc>
              <a:buFontTx/>
              <a:buNone/>
              <a:defRPr sz="1400" b="0">
                <a:solidFill>
                  <a:schemeClr val="tx1"/>
                </a:solidFill>
              </a:defRPr>
            </a:lvl9pPr>
          </a:lstStyle>
          <a:p>
            <a:pPr lvl="0"/>
            <a:r>
              <a:rPr lang="nl-NL" dirty="0"/>
              <a:t>[Tekst]</a:t>
            </a:r>
          </a:p>
        </p:txBody>
      </p:sp>
      <p:sp>
        <p:nvSpPr>
          <p:cNvPr id="30" name="***Tijdelijke aanduiding voor tekst 9">
            <a:extLst>
              <a:ext uri="{FF2B5EF4-FFF2-40B4-BE49-F238E27FC236}">
                <a16:creationId xmlns:a16="http://schemas.microsoft.com/office/drawing/2014/main" id="{AC6B91C0-B337-4BCE-8878-33095650292F}"/>
              </a:ext>
            </a:extLst>
          </p:cNvPr>
          <p:cNvSpPr>
            <a:spLocks noGrp="1" noSelect="1"/>
          </p:cNvSpPr>
          <p:nvPr>
            <p:ph type="body" sz="quarter" idx="22" hasCustomPrompt="1"/>
          </p:nvPr>
        </p:nvSpPr>
        <p:spPr bwMode="gray">
          <a:xfrm>
            <a:off x="4983534" y="2304541"/>
            <a:ext cx="1429548" cy="440581"/>
          </a:xfrm>
          <a:solidFill>
            <a:schemeClr val="accent1"/>
          </a:solidFill>
        </p:spPr>
        <p:txBody>
          <a:bodyPr wrap="none" lIns="90000" tIns="72000" rIns="90000" bIns="90000" anchor="t">
            <a:spAutoFit/>
          </a:bodyPr>
          <a:lstStyle>
            <a:lvl1pPr marL="0" indent="0" algn="l">
              <a:lnSpc>
                <a:spcPct val="100000"/>
              </a:lnSpc>
              <a:buFontTx/>
              <a:buNone/>
              <a:defRPr sz="1799" b="0" spc="0" baseline="0"/>
            </a:lvl1pPr>
            <a:lvl2pPr marL="0" indent="0" algn="l">
              <a:lnSpc>
                <a:spcPct val="100000"/>
              </a:lnSpc>
              <a:buFontTx/>
              <a:buNone/>
              <a:defRPr sz="1799" b="0" spc="0"/>
            </a:lvl2pPr>
            <a:lvl3pPr marL="0" indent="0" algn="l">
              <a:lnSpc>
                <a:spcPct val="100000"/>
              </a:lnSpc>
              <a:buFontTx/>
              <a:buNone/>
              <a:defRPr sz="1799" b="0" spc="0"/>
            </a:lvl3pPr>
            <a:lvl4pPr marL="0" indent="0" algn="l">
              <a:lnSpc>
                <a:spcPct val="100000"/>
              </a:lnSpc>
              <a:buFontTx/>
              <a:buNone/>
              <a:defRPr sz="1799" b="0" spc="0"/>
            </a:lvl4pPr>
            <a:lvl5pPr marL="0" indent="0" algn="l">
              <a:lnSpc>
                <a:spcPct val="100000"/>
              </a:lnSpc>
              <a:buFontTx/>
              <a:buNone/>
              <a:defRPr sz="1799" b="0" spc="0"/>
            </a:lvl5pPr>
            <a:lvl6pPr marL="0" indent="0" algn="l">
              <a:lnSpc>
                <a:spcPct val="100000"/>
              </a:lnSpc>
              <a:buFontTx/>
              <a:buNone/>
              <a:defRPr sz="1799" b="0" spc="0"/>
            </a:lvl6pPr>
            <a:lvl7pPr marL="0" indent="0" algn="l">
              <a:lnSpc>
                <a:spcPct val="100000"/>
              </a:lnSpc>
              <a:buFontTx/>
              <a:buNone/>
              <a:defRPr sz="1799" b="0" spc="0"/>
            </a:lvl7pPr>
            <a:lvl8pPr marL="0" indent="0" algn="l">
              <a:lnSpc>
                <a:spcPct val="100000"/>
              </a:lnSpc>
              <a:buFontTx/>
              <a:buNone/>
              <a:defRPr sz="1799" b="0" spc="0"/>
            </a:lvl8pPr>
            <a:lvl9pPr marL="0" indent="0" algn="l">
              <a:lnSpc>
                <a:spcPct val="100000"/>
              </a:lnSpc>
              <a:buFontTx/>
              <a:buNone/>
              <a:defRPr sz="1799" b="0" spc="0"/>
            </a:lvl9pPr>
          </a:lstStyle>
          <a:p>
            <a:pPr lvl="0"/>
            <a:r>
              <a:rPr lang="nl-NL" dirty="0"/>
              <a:t>[Tussenkop]</a:t>
            </a:r>
          </a:p>
        </p:txBody>
      </p:sp>
      <p:sp>
        <p:nvSpPr>
          <p:cNvPr id="16" name="Rechthoek 15"/>
          <p:cNvSpPr>
            <a:spLocks noSelect="1"/>
          </p:cNvSpPr>
          <p:nvPr userDrawn="1"/>
        </p:nvSpPr>
        <p:spPr>
          <a:xfrm>
            <a:off x="-1871512" y="152636"/>
            <a:ext cx="1799531" cy="82809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r>
              <a:rPr lang="nl-NL" sz="1200" dirty="0">
                <a:solidFill>
                  <a:schemeClr val="tx1"/>
                </a:solidFill>
              </a:rPr>
              <a:t>De arcering groeit mee met de tekst</a:t>
            </a:r>
            <a:r>
              <a:rPr lang="nl-NL" sz="1200" baseline="0" dirty="0">
                <a:solidFill>
                  <a:schemeClr val="tx1"/>
                </a:solidFill>
              </a:rPr>
              <a:t>. </a:t>
            </a:r>
            <a:r>
              <a:rPr lang="nl-NL" sz="1200" dirty="0">
                <a:solidFill>
                  <a:schemeClr val="tx1"/>
                </a:solidFill>
              </a:rPr>
              <a:t>Geef geen enters in de gearceerde vlakken.</a:t>
            </a:r>
          </a:p>
        </p:txBody>
      </p:sp>
      <p:sp>
        <p:nvSpPr>
          <p:cNvPr id="4" name="Date Placeholder 3"/>
          <p:cNvSpPr>
            <a:spLocks noGrp="1" noSelect="1"/>
          </p:cNvSpPr>
          <p:nvPr>
            <p:ph type="dt" sz="half" idx="1002"/>
          </p:nvPr>
        </p:nvSpPr>
        <p:spPr/>
        <p:txBody>
          <a:bodyPr/>
          <a:lstStyle/>
          <a:p>
            <a:pPr algn="r"/>
            <a:fld id="{4C99C9D2-0B09-448F-8CC2-295773791549}" type="datetime1">
              <a:rPr lang="nl-NL" noProof="1" smtClean="0"/>
              <a:t>27-5-2026</a:t>
            </a:fld>
            <a:r>
              <a:rPr lang="nl-NL" noProof="1"/>
              <a:t> |</a:t>
            </a:r>
          </a:p>
        </p:txBody>
      </p:sp>
      <p:sp>
        <p:nvSpPr>
          <p:cNvPr id="5" name="Footer Placeholder 4"/>
          <p:cNvSpPr>
            <a:spLocks noGrp="1" noSelect="1"/>
          </p:cNvSpPr>
          <p:nvPr>
            <p:ph type="ftr" sz="quarter" idx="1003"/>
          </p:nvPr>
        </p:nvSpPr>
        <p:spPr/>
        <p:txBody>
          <a:bodyPr/>
          <a:lstStyle/>
          <a:p>
            <a:pPr algn="l"/>
            <a:endParaRPr lang="nl-NL" noProof="1"/>
          </a:p>
        </p:txBody>
      </p:sp>
      <p:grpSp>
        <p:nvGrpSpPr>
          <p:cNvPr id="21" name="Group 4">
            <a:extLst>
              <a:ext uri="{FF2B5EF4-FFF2-40B4-BE49-F238E27FC236}">
                <a16:creationId xmlns:a16="http://schemas.microsoft.com/office/drawing/2014/main" id="{391ECBD2-E71C-47F7-BC4E-1F7C89EC092F}"/>
              </a:ext>
            </a:extLst>
          </p:cNvPr>
          <p:cNvGrpSpPr>
            <a:grpSpLocks noSelect="1" noChangeAspect="1"/>
          </p:cNvGrpSpPr>
          <p:nvPr userDrawn="1"/>
        </p:nvGrpSpPr>
        <p:grpSpPr bwMode="auto">
          <a:xfrm>
            <a:off x="11071524" y="5635626"/>
            <a:ext cx="750693" cy="885825"/>
            <a:chOff x="6976" y="3550"/>
            <a:chExt cx="473" cy="558"/>
          </a:xfrm>
        </p:grpSpPr>
        <p:sp>
          <p:nvSpPr>
            <p:cNvPr id="22" name="Freeform 5">
              <a:extLst>
                <a:ext uri="{FF2B5EF4-FFF2-40B4-BE49-F238E27FC236}">
                  <a16:creationId xmlns:a16="http://schemas.microsoft.com/office/drawing/2014/main" id="{2F275174-0BA1-41E3-8EE9-0A32FE6ACD58}"/>
                </a:ext>
              </a:extLst>
            </p:cNvPr>
            <p:cNvSpPr>
              <a:spLocks noSelect="1" noEditPoints="1"/>
            </p:cNvSpPr>
            <p:nvPr userDrawn="1"/>
          </p:nvSpPr>
          <p:spPr bwMode="auto">
            <a:xfrm>
              <a:off x="6976" y="4045"/>
              <a:ext cx="473" cy="63"/>
            </a:xfrm>
            <a:custGeom>
              <a:avLst/>
              <a:gdLst>
                <a:gd name="T0" fmla="*/ 0 w 2366"/>
                <a:gd name="T1" fmla="*/ 312 h 312"/>
                <a:gd name="T2" fmla="*/ 38 w 2366"/>
                <a:gd name="T3" fmla="*/ 0 h 312"/>
                <a:gd name="T4" fmla="*/ 437 w 2366"/>
                <a:gd name="T5" fmla="*/ 0 h 312"/>
                <a:gd name="T6" fmla="*/ 399 w 2366"/>
                <a:gd name="T7" fmla="*/ 253 h 312"/>
                <a:gd name="T8" fmla="*/ 189 w 2366"/>
                <a:gd name="T9" fmla="*/ 0 h 312"/>
                <a:gd name="T10" fmla="*/ 227 w 2366"/>
                <a:gd name="T11" fmla="*/ 312 h 312"/>
                <a:gd name="T12" fmla="*/ 395 w 2366"/>
                <a:gd name="T13" fmla="*/ 312 h 312"/>
                <a:gd name="T14" fmla="*/ 437 w 2366"/>
                <a:gd name="T15" fmla="*/ 0 h 312"/>
                <a:gd name="T16" fmla="*/ 816 w 2366"/>
                <a:gd name="T17" fmla="*/ 274 h 312"/>
                <a:gd name="T18" fmla="*/ 783 w 2366"/>
                <a:gd name="T19" fmla="*/ 170 h 312"/>
                <a:gd name="T20" fmla="*/ 724 w 2366"/>
                <a:gd name="T21" fmla="*/ 0 h 312"/>
                <a:gd name="T22" fmla="*/ 587 w 2366"/>
                <a:gd name="T23" fmla="*/ 312 h 312"/>
                <a:gd name="T24" fmla="*/ 625 w 2366"/>
                <a:gd name="T25" fmla="*/ 188 h 312"/>
                <a:gd name="T26" fmla="*/ 778 w 2366"/>
                <a:gd name="T27" fmla="*/ 235 h 312"/>
                <a:gd name="T28" fmla="*/ 784 w 2366"/>
                <a:gd name="T29" fmla="*/ 312 h 312"/>
                <a:gd name="T30" fmla="*/ 625 w 2366"/>
                <a:gd name="T31" fmla="*/ 152 h 312"/>
                <a:gd name="T32" fmla="*/ 724 w 2366"/>
                <a:gd name="T33" fmla="*/ 36 h 312"/>
                <a:gd name="T34" fmla="*/ 726 w 2366"/>
                <a:gd name="T35" fmla="*/ 152 h 312"/>
                <a:gd name="T36" fmla="*/ 961 w 2366"/>
                <a:gd name="T37" fmla="*/ 0 h 312"/>
                <a:gd name="T38" fmla="*/ 1184 w 2366"/>
                <a:gd name="T39" fmla="*/ 312 h 312"/>
                <a:gd name="T40" fmla="*/ 1000 w 2366"/>
                <a:gd name="T41" fmla="*/ 275 h 312"/>
                <a:gd name="T42" fmla="*/ 1166 w 2366"/>
                <a:gd name="T43" fmla="*/ 167 h 312"/>
                <a:gd name="T44" fmla="*/ 1000 w 2366"/>
                <a:gd name="T45" fmla="*/ 130 h 312"/>
                <a:gd name="T46" fmla="*/ 1184 w 2366"/>
                <a:gd name="T47" fmla="*/ 36 h 312"/>
                <a:gd name="T48" fmla="*/ 961 w 2366"/>
                <a:gd name="T49" fmla="*/ 0 h 312"/>
                <a:gd name="T50" fmla="*/ 1526 w 2366"/>
                <a:gd name="T51" fmla="*/ 0 h 312"/>
                <a:gd name="T52" fmla="*/ 1292 w 2366"/>
                <a:gd name="T53" fmla="*/ 36 h 312"/>
                <a:gd name="T54" fmla="*/ 1390 w 2366"/>
                <a:gd name="T55" fmla="*/ 312 h 312"/>
                <a:gd name="T56" fmla="*/ 1428 w 2366"/>
                <a:gd name="T57" fmla="*/ 36 h 312"/>
                <a:gd name="T58" fmla="*/ 1786 w 2366"/>
                <a:gd name="T59" fmla="*/ 221 h 312"/>
                <a:gd name="T60" fmla="*/ 1862 w 2366"/>
                <a:gd name="T61" fmla="*/ 312 h 312"/>
                <a:gd name="T62" fmla="*/ 1703 w 2366"/>
                <a:gd name="T63" fmla="*/ 0 h 312"/>
                <a:gd name="T64" fmla="*/ 1627 w 2366"/>
                <a:gd name="T65" fmla="*/ 312 h 312"/>
                <a:gd name="T66" fmla="*/ 1786 w 2366"/>
                <a:gd name="T67" fmla="*/ 221 h 312"/>
                <a:gd name="T68" fmla="*/ 1673 w 2366"/>
                <a:gd name="T69" fmla="*/ 185 h 312"/>
                <a:gd name="T70" fmla="*/ 1774 w 2366"/>
                <a:gd name="T71" fmla="*/ 185 h 312"/>
                <a:gd name="T72" fmla="*/ 1979 w 2366"/>
                <a:gd name="T73" fmla="*/ 0 h 312"/>
                <a:gd name="T74" fmla="*/ 2017 w 2366"/>
                <a:gd name="T75" fmla="*/ 312 h 312"/>
                <a:gd name="T76" fmla="*/ 2366 w 2366"/>
                <a:gd name="T77" fmla="*/ 275 h 312"/>
                <a:gd name="T78" fmla="*/ 2206 w 2366"/>
                <a:gd name="T79" fmla="*/ 0 h 312"/>
                <a:gd name="T80" fmla="*/ 2168 w 2366"/>
                <a:gd name="T81" fmla="*/ 312 h 312"/>
                <a:gd name="T82" fmla="*/ 2366 w 2366"/>
                <a:gd name="T83" fmla="*/ 275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366" h="312">
                  <a:moveTo>
                    <a:pt x="38" y="312"/>
                  </a:moveTo>
                  <a:cubicBezTo>
                    <a:pt x="0" y="312"/>
                    <a:pt x="0" y="312"/>
                    <a:pt x="0" y="312"/>
                  </a:cubicBezTo>
                  <a:cubicBezTo>
                    <a:pt x="0" y="0"/>
                    <a:pt x="0" y="0"/>
                    <a:pt x="0" y="0"/>
                  </a:cubicBezTo>
                  <a:cubicBezTo>
                    <a:pt x="38" y="0"/>
                    <a:pt x="38" y="0"/>
                    <a:pt x="38" y="0"/>
                  </a:cubicBezTo>
                  <a:lnTo>
                    <a:pt x="38" y="312"/>
                  </a:lnTo>
                  <a:close/>
                  <a:moveTo>
                    <a:pt x="437" y="0"/>
                  </a:moveTo>
                  <a:cubicBezTo>
                    <a:pt x="399" y="0"/>
                    <a:pt x="399" y="0"/>
                    <a:pt x="399" y="0"/>
                  </a:cubicBezTo>
                  <a:cubicBezTo>
                    <a:pt x="399" y="253"/>
                    <a:pt x="399" y="253"/>
                    <a:pt x="399" y="253"/>
                  </a:cubicBezTo>
                  <a:cubicBezTo>
                    <a:pt x="232" y="0"/>
                    <a:pt x="232" y="0"/>
                    <a:pt x="232" y="0"/>
                  </a:cubicBezTo>
                  <a:cubicBezTo>
                    <a:pt x="189" y="0"/>
                    <a:pt x="189" y="0"/>
                    <a:pt x="189" y="0"/>
                  </a:cubicBezTo>
                  <a:cubicBezTo>
                    <a:pt x="189" y="312"/>
                    <a:pt x="189" y="312"/>
                    <a:pt x="189" y="312"/>
                  </a:cubicBezTo>
                  <a:cubicBezTo>
                    <a:pt x="227" y="312"/>
                    <a:pt x="227" y="312"/>
                    <a:pt x="227" y="312"/>
                  </a:cubicBezTo>
                  <a:cubicBezTo>
                    <a:pt x="227" y="58"/>
                    <a:pt x="227" y="58"/>
                    <a:pt x="227" y="58"/>
                  </a:cubicBezTo>
                  <a:cubicBezTo>
                    <a:pt x="395" y="312"/>
                    <a:pt x="395" y="312"/>
                    <a:pt x="395" y="312"/>
                  </a:cubicBezTo>
                  <a:cubicBezTo>
                    <a:pt x="437" y="312"/>
                    <a:pt x="437" y="312"/>
                    <a:pt x="437" y="312"/>
                  </a:cubicBezTo>
                  <a:lnTo>
                    <a:pt x="437" y="0"/>
                  </a:lnTo>
                  <a:close/>
                  <a:moveTo>
                    <a:pt x="822" y="312"/>
                  </a:moveTo>
                  <a:cubicBezTo>
                    <a:pt x="819" y="303"/>
                    <a:pt x="816" y="286"/>
                    <a:pt x="816" y="274"/>
                  </a:cubicBezTo>
                  <a:cubicBezTo>
                    <a:pt x="816" y="235"/>
                    <a:pt x="816" y="235"/>
                    <a:pt x="816" y="235"/>
                  </a:cubicBezTo>
                  <a:cubicBezTo>
                    <a:pt x="816" y="204"/>
                    <a:pt x="804" y="182"/>
                    <a:pt x="783" y="170"/>
                  </a:cubicBezTo>
                  <a:cubicBezTo>
                    <a:pt x="809" y="154"/>
                    <a:pt x="825" y="127"/>
                    <a:pt x="825" y="94"/>
                  </a:cubicBezTo>
                  <a:cubicBezTo>
                    <a:pt x="825" y="38"/>
                    <a:pt x="788" y="0"/>
                    <a:pt x="724" y="0"/>
                  </a:cubicBezTo>
                  <a:cubicBezTo>
                    <a:pt x="587" y="0"/>
                    <a:pt x="587" y="0"/>
                    <a:pt x="587" y="0"/>
                  </a:cubicBezTo>
                  <a:cubicBezTo>
                    <a:pt x="587" y="312"/>
                    <a:pt x="587" y="312"/>
                    <a:pt x="587" y="312"/>
                  </a:cubicBezTo>
                  <a:cubicBezTo>
                    <a:pt x="625" y="312"/>
                    <a:pt x="625" y="312"/>
                    <a:pt x="625" y="312"/>
                  </a:cubicBezTo>
                  <a:cubicBezTo>
                    <a:pt x="625" y="188"/>
                    <a:pt x="625" y="188"/>
                    <a:pt x="625" y="188"/>
                  </a:cubicBezTo>
                  <a:cubicBezTo>
                    <a:pt x="727" y="188"/>
                    <a:pt x="727" y="188"/>
                    <a:pt x="727" y="188"/>
                  </a:cubicBezTo>
                  <a:cubicBezTo>
                    <a:pt x="762" y="188"/>
                    <a:pt x="778" y="205"/>
                    <a:pt x="778" y="235"/>
                  </a:cubicBezTo>
                  <a:cubicBezTo>
                    <a:pt x="778" y="278"/>
                    <a:pt x="778" y="278"/>
                    <a:pt x="778" y="278"/>
                  </a:cubicBezTo>
                  <a:cubicBezTo>
                    <a:pt x="778" y="292"/>
                    <a:pt x="780" y="303"/>
                    <a:pt x="784" y="312"/>
                  </a:cubicBezTo>
                  <a:cubicBezTo>
                    <a:pt x="822" y="312"/>
                    <a:pt x="822" y="312"/>
                    <a:pt x="822" y="312"/>
                  </a:cubicBezTo>
                  <a:moveTo>
                    <a:pt x="625" y="152"/>
                  </a:moveTo>
                  <a:cubicBezTo>
                    <a:pt x="625" y="36"/>
                    <a:pt x="625" y="36"/>
                    <a:pt x="625" y="36"/>
                  </a:cubicBezTo>
                  <a:cubicBezTo>
                    <a:pt x="724" y="36"/>
                    <a:pt x="724" y="36"/>
                    <a:pt x="724" y="36"/>
                  </a:cubicBezTo>
                  <a:cubicBezTo>
                    <a:pt x="763" y="36"/>
                    <a:pt x="787" y="54"/>
                    <a:pt x="787" y="94"/>
                  </a:cubicBezTo>
                  <a:cubicBezTo>
                    <a:pt x="787" y="130"/>
                    <a:pt x="763" y="152"/>
                    <a:pt x="726" y="152"/>
                  </a:cubicBezTo>
                  <a:lnTo>
                    <a:pt x="625" y="152"/>
                  </a:lnTo>
                  <a:close/>
                  <a:moveTo>
                    <a:pt x="961" y="0"/>
                  </a:moveTo>
                  <a:cubicBezTo>
                    <a:pt x="961" y="312"/>
                    <a:pt x="961" y="312"/>
                    <a:pt x="961" y="312"/>
                  </a:cubicBezTo>
                  <a:cubicBezTo>
                    <a:pt x="1184" y="312"/>
                    <a:pt x="1184" y="312"/>
                    <a:pt x="1184" y="312"/>
                  </a:cubicBezTo>
                  <a:cubicBezTo>
                    <a:pt x="1184" y="275"/>
                    <a:pt x="1184" y="275"/>
                    <a:pt x="1184" y="275"/>
                  </a:cubicBezTo>
                  <a:cubicBezTo>
                    <a:pt x="1000" y="275"/>
                    <a:pt x="1000" y="275"/>
                    <a:pt x="1000" y="275"/>
                  </a:cubicBezTo>
                  <a:cubicBezTo>
                    <a:pt x="1000" y="167"/>
                    <a:pt x="1000" y="167"/>
                    <a:pt x="1000" y="167"/>
                  </a:cubicBezTo>
                  <a:cubicBezTo>
                    <a:pt x="1166" y="167"/>
                    <a:pt x="1166" y="167"/>
                    <a:pt x="1166" y="167"/>
                  </a:cubicBezTo>
                  <a:cubicBezTo>
                    <a:pt x="1166" y="130"/>
                    <a:pt x="1166" y="130"/>
                    <a:pt x="1166" y="130"/>
                  </a:cubicBezTo>
                  <a:cubicBezTo>
                    <a:pt x="1000" y="130"/>
                    <a:pt x="1000" y="130"/>
                    <a:pt x="1000" y="130"/>
                  </a:cubicBezTo>
                  <a:cubicBezTo>
                    <a:pt x="1000" y="36"/>
                    <a:pt x="1000" y="36"/>
                    <a:pt x="1000" y="36"/>
                  </a:cubicBezTo>
                  <a:cubicBezTo>
                    <a:pt x="1184" y="36"/>
                    <a:pt x="1184" y="36"/>
                    <a:pt x="1184" y="36"/>
                  </a:cubicBezTo>
                  <a:cubicBezTo>
                    <a:pt x="1184" y="0"/>
                    <a:pt x="1184" y="0"/>
                    <a:pt x="1184" y="0"/>
                  </a:cubicBezTo>
                  <a:lnTo>
                    <a:pt x="961" y="0"/>
                  </a:lnTo>
                  <a:close/>
                  <a:moveTo>
                    <a:pt x="1526" y="36"/>
                  </a:moveTo>
                  <a:cubicBezTo>
                    <a:pt x="1526" y="0"/>
                    <a:pt x="1526" y="0"/>
                    <a:pt x="1526" y="0"/>
                  </a:cubicBezTo>
                  <a:cubicBezTo>
                    <a:pt x="1292" y="0"/>
                    <a:pt x="1292" y="0"/>
                    <a:pt x="1292" y="0"/>
                  </a:cubicBezTo>
                  <a:cubicBezTo>
                    <a:pt x="1292" y="36"/>
                    <a:pt x="1292" y="36"/>
                    <a:pt x="1292" y="36"/>
                  </a:cubicBezTo>
                  <a:cubicBezTo>
                    <a:pt x="1390" y="36"/>
                    <a:pt x="1390" y="36"/>
                    <a:pt x="1390" y="36"/>
                  </a:cubicBezTo>
                  <a:cubicBezTo>
                    <a:pt x="1390" y="312"/>
                    <a:pt x="1390" y="312"/>
                    <a:pt x="1390" y="312"/>
                  </a:cubicBezTo>
                  <a:cubicBezTo>
                    <a:pt x="1428" y="312"/>
                    <a:pt x="1428" y="312"/>
                    <a:pt x="1428" y="312"/>
                  </a:cubicBezTo>
                  <a:cubicBezTo>
                    <a:pt x="1428" y="36"/>
                    <a:pt x="1428" y="36"/>
                    <a:pt x="1428" y="36"/>
                  </a:cubicBezTo>
                  <a:lnTo>
                    <a:pt x="1526" y="36"/>
                  </a:lnTo>
                  <a:close/>
                  <a:moveTo>
                    <a:pt x="1786" y="221"/>
                  </a:moveTo>
                  <a:cubicBezTo>
                    <a:pt x="1819" y="312"/>
                    <a:pt x="1819" y="312"/>
                    <a:pt x="1819" y="312"/>
                  </a:cubicBezTo>
                  <a:cubicBezTo>
                    <a:pt x="1862" y="312"/>
                    <a:pt x="1862" y="312"/>
                    <a:pt x="1862" y="312"/>
                  </a:cubicBezTo>
                  <a:cubicBezTo>
                    <a:pt x="1746" y="0"/>
                    <a:pt x="1746" y="0"/>
                    <a:pt x="1746" y="0"/>
                  </a:cubicBezTo>
                  <a:cubicBezTo>
                    <a:pt x="1703" y="0"/>
                    <a:pt x="1703" y="0"/>
                    <a:pt x="1703" y="0"/>
                  </a:cubicBezTo>
                  <a:cubicBezTo>
                    <a:pt x="1586" y="312"/>
                    <a:pt x="1586" y="312"/>
                    <a:pt x="1586" y="312"/>
                  </a:cubicBezTo>
                  <a:cubicBezTo>
                    <a:pt x="1627" y="312"/>
                    <a:pt x="1627" y="312"/>
                    <a:pt x="1627" y="312"/>
                  </a:cubicBezTo>
                  <a:cubicBezTo>
                    <a:pt x="1660" y="221"/>
                    <a:pt x="1660" y="221"/>
                    <a:pt x="1660" y="221"/>
                  </a:cubicBezTo>
                  <a:lnTo>
                    <a:pt x="1786" y="221"/>
                  </a:lnTo>
                  <a:close/>
                  <a:moveTo>
                    <a:pt x="1774" y="185"/>
                  </a:moveTo>
                  <a:cubicBezTo>
                    <a:pt x="1673" y="185"/>
                    <a:pt x="1673" y="185"/>
                    <a:pt x="1673" y="185"/>
                  </a:cubicBezTo>
                  <a:cubicBezTo>
                    <a:pt x="1724" y="46"/>
                    <a:pt x="1724" y="46"/>
                    <a:pt x="1724" y="46"/>
                  </a:cubicBezTo>
                  <a:lnTo>
                    <a:pt x="1774" y="185"/>
                  </a:lnTo>
                  <a:close/>
                  <a:moveTo>
                    <a:pt x="2017" y="0"/>
                  </a:moveTo>
                  <a:cubicBezTo>
                    <a:pt x="1979" y="0"/>
                    <a:pt x="1979" y="0"/>
                    <a:pt x="1979" y="0"/>
                  </a:cubicBezTo>
                  <a:cubicBezTo>
                    <a:pt x="1979" y="312"/>
                    <a:pt x="1979" y="312"/>
                    <a:pt x="1979" y="312"/>
                  </a:cubicBezTo>
                  <a:cubicBezTo>
                    <a:pt x="2017" y="312"/>
                    <a:pt x="2017" y="312"/>
                    <a:pt x="2017" y="312"/>
                  </a:cubicBezTo>
                  <a:lnTo>
                    <a:pt x="2017" y="0"/>
                  </a:lnTo>
                  <a:close/>
                  <a:moveTo>
                    <a:pt x="2366" y="275"/>
                  </a:moveTo>
                  <a:cubicBezTo>
                    <a:pt x="2206" y="275"/>
                    <a:pt x="2206" y="275"/>
                    <a:pt x="2206" y="275"/>
                  </a:cubicBezTo>
                  <a:cubicBezTo>
                    <a:pt x="2206" y="0"/>
                    <a:pt x="2206" y="0"/>
                    <a:pt x="2206" y="0"/>
                  </a:cubicBezTo>
                  <a:cubicBezTo>
                    <a:pt x="2168" y="0"/>
                    <a:pt x="2168" y="0"/>
                    <a:pt x="2168" y="0"/>
                  </a:cubicBezTo>
                  <a:cubicBezTo>
                    <a:pt x="2168" y="312"/>
                    <a:pt x="2168" y="312"/>
                    <a:pt x="2168" y="312"/>
                  </a:cubicBezTo>
                  <a:cubicBezTo>
                    <a:pt x="2366" y="312"/>
                    <a:pt x="2366" y="312"/>
                    <a:pt x="2366" y="312"/>
                  </a:cubicBezTo>
                  <a:lnTo>
                    <a:pt x="2366" y="275"/>
                  </a:lnTo>
                  <a:close/>
                </a:path>
              </a:pathLst>
            </a:custGeom>
            <a:solidFill>
              <a:srgbClr val="1F1D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dirty="0"/>
            </a:p>
          </p:txBody>
        </p:sp>
        <p:sp>
          <p:nvSpPr>
            <p:cNvPr id="23" name="Oval 6">
              <a:extLst>
                <a:ext uri="{FF2B5EF4-FFF2-40B4-BE49-F238E27FC236}">
                  <a16:creationId xmlns:a16="http://schemas.microsoft.com/office/drawing/2014/main" id="{0FA35E35-9F0F-4774-9F78-3D66CE7C8D94}"/>
                </a:ext>
              </a:extLst>
            </p:cNvPr>
            <p:cNvSpPr>
              <a:spLocks noSelect="1" noChangeArrowheads="1"/>
            </p:cNvSpPr>
            <p:nvPr userDrawn="1"/>
          </p:nvSpPr>
          <p:spPr bwMode="auto">
            <a:xfrm>
              <a:off x="7015" y="3550"/>
              <a:ext cx="396" cy="396"/>
            </a:xfrm>
            <a:prstGeom prst="ellipse">
              <a:avLst/>
            </a:prstGeom>
            <a:solidFill>
              <a:srgbClr val="FFE9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dirty="0"/>
            </a:p>
          </p:txBody>
        </p:sp>
        <p:sp>
          <p:nvSpPr>
            <p:cNvPr id="24" name="Freeform 7">
              <a:extLst>
                <a:ext uri="{FF2B5EF4-FFF2-40B4-BE49-F238E27FC236}">
                  <a16:creationId xmlns:a16="http://schemas.microsoft.com/office/drawing/2014/main" id="{DB8E00BF-19E8-4B7E-987D-75218FC57298}"/>
                </a:ext>
              </a:extLst>
            </p:cNvPr>
            <p:cNvSpPr>
              <a:spLocks noSelect="1" noEditPoints="1"/>
            </p:cNvSpPr>
            <p:nvPr userDrawn="1"/>
          </p:nvSpPr>
          <p:spPr bwMode="auto">
            <a:xfrm>
              <a:off x="7092" y="3646"/>
              <a:ext cx="241" cy="203"/>
            </a:xfrm>
            <a:custGeom>
              <a:avLst/>
              <a:gdLst>
                <a:gd name="T0" fmla="*/ 39 w 241"/>
                <a:gd name="T1" fmla="*/ 203 h 203"/>
                <a:gd name="T2" fmla="*/ 0 w 241"/>
                <a:gd name="T3" fmla="*/ 203 h 203"/>
                <a:gd name="T4" fmla="*/ 0 w 241"/>
                <a:gd name="T5" fmla="*/ 0 h 203"/>
                <a:gd name="T6" fmla="*/ 39 w 241"/>
                <a:gd name="T7" fmla="*/ 0 h 203"/>
                <a:gd name="T8" fmla="*/ 39 w 241"/>
                <a:gd name="T9" fmla="*/ 203 h 203"/>
                <a:gd name="T10" fmla="*/ 241 w 241"/>
                <a:gd name="T11" fmla="*/ 0 h 203"/>
                <a:gd name="T12" fmla="*/ 201 w 241"/>
                <a:gd name="T13" fmla="*/ 0 h 203"/>
                <a:gd name="T14" fmla="*/ 201 w 241"/>
                <a:gd name="T15" fmla="*/ 144 h 203"/>
                <a:gd name="T16" fmla="*/ 117 w 241"/>
                <a:gd name="T17" fmla="*/ 0 h 203"/>
                <a:gd name="T18" fmla="*/ 69 w 241"/>
                <a:gd name="T19" fmla="*/ 0 h 203"/>
                <a:gd name="T20" fmla="*/ 69 w 241"/>
                <a:gd name="T21" fmla="*/ 203 h 203"/>
                <a:gd name="T22" fmla="*/ 109 w 241"/>
                <a:gd name="T23" fmla="*/ 203 h 203"/>
                <a:gd name="T24" fmla="*/ 109 w 241"/>
                <a:gd name="T25" fmla="*/ 59 h 203"/>
                <a:gd name="T26" fmla="*/ 194 w 241"/>
                <a:gd name="T27" fmla="*/ 203 h 203"/>
                <a:gd name="T28" fmla="*/ 241 w 241"/>
                <a:gd name="T29" fmla="*/ 203 h 203"/>
                <a:gd name="T30" fmla="*/ 241 w 241"/>
                <a:gd name="T31" fmla="*/ 0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1" h="203">
                  <a:moveTo>
                    <a:pt x="39" y="203"/>
                  </a:moveTo>
                  <a:lnTo>
                    <a:pt x="0" y="203"/>
                  </a:lnTo>
                  <a:lnTo>
                    <a:pt x="0" y="0"/>
                  </a:lnTo>
                  <a:lnTo>
                    <a:pt x="39" y="0"/>
                  </a:lnTo>
                  <a:lnTo>
                    <a:pt x="39" y="203"/>
                  </a:lnTo>
                  <a:close/>
                  <a:moveTo>
                    <a:pt x="241" y="0"/>
                  </a:moveTo>
                  <a:lnTo>
                    <a:pt x="201" y="0"/>
                  </a:lnTo>
                  <a:lnTo>
                    <a:pt x="201" y="144"/>
                  </a:lnTo>
                  <a:lnTo>
                    <a:pt x="117" y="0"/>
                  </a:lnTo>
                  <a:lnTo>
                    <a:pt x="69" y="0"/>
                  </a:lnTo>
                  <a:lnTo>
                    <a:pt x="69" y="203"/>
                  </a:lnTo>
                  <a:lnTo>
                    <a:pt x="109" y="203"/>
                  </a:lnTo>
                  <a:lnTo>
                    <a:pt x="109" y="59"/>
                  </a:lnTo>
                  <a:lnTo>
                    <a:pt x="194" y="203"/>
                  </a:lnTo>
                  <a:lnTo>
                    <a:pt x="241" y="203"/>
                  </a:lnTo>
                  <a:lnTo>
                    <a:pt x="24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dirty="0"/>
            </a:p>
          </p:txBody>
        </p:sp>
        <p:sp>
          <p:nvSpPr>
            <p:cNvPr id="25" name="Freeform 8">
              <a:extLst>
                <a:ext uri="{FF2B5EF4-FFF2-40B4-BE49-F238E27FC236}">
                  <a16:creationId xmlns:a16="http://schemas.microsoft.com/office/drawing/2014/main" id="{846182CE-44C8-4EEE-9EB7-940E5D4E0434}"/>
                </a:ext>
              </a:extLst>
            </p:cNvPr>
            <p:cNvSpPr>
              <a:spLocks noSelect="1" noEditPoints="1"/>
            </p:cNvSpPr>
            <p:nvPr userDrawn="1"/>
          </p:nvSpPr>
          <p:spPr bwMode="auto">
            <a:xfrm>
              <a:off x="7091" y="3983"/>
              <a:ext cx="242" cy="24"/>
            </a:xfrm>
            <a:custGeom>
              <a:avLst/>
              <a:gdLst>
                <a:gd name="T0" fmla="*/ 14 w 1207"/>
                <a:gd name="T1" fmla="*/ 117 h 119"/>
                <a:gd name="T2" fmla="*/ 0 w 1207"/>
                <a:gd name="T3" fmla="*/ 2 h 119"/>
                <a:gd name="T4" fmla="*/ 14 w 1207"/>
                <a:gd name="T5" fmla="*/ 59 h 119"/>
                <a:gd name="T6" fmla="*/ 92 w 1207"/>
                <a:gd name="T7" fmla="*/ 2 h 119"/>
                <a:gd name="T8" fmla="*/ 62 w 1207"/>
                <a:gd name="T9" fmla="*/ 72 h 119"/>
                <a:gd name="T10" fmla="*/ 76 w 1207"/>
                <a:gd name="T11" fmla="*/ 117 h 119"/>
                <a:gd name="T12" fmla="*/ 14 w 1207"/>
                <a:gd name="T13" fmla="*/ 77 h 119"/>
                <a:gd name="T14" fmla="*/ 169 w 1207"/>
                <a:gd name="T15" fmla="*/ 119 h 119"/>
                <a:gd name="T16" fmla="*/ 169 w 1207"/>
                <a:gd name="T17" fmla="*/ 0 h 119"/>
                <a:gd name="T18" fmla="*/ 212 w 1207"/>
                <a:gd name="T19" fmla="*/ 59 h 119"/>
                <a:gd name="T20" fmla="*/ 126 w 1207"/>
                <a:gd name="T21" fmla="*/ 59 h 119"/>
                <a:gd name="T22" fmla="*/ 212 w 1207"/>
                <a:gd name="T23" fmla="*/ 59 h 119"/>
                <a:gd name="T24" fmla="*/ 340 w 1207"/>
                <a:gd name="T25" fmla="*/ 117 h 119"/>
                <a:gd name="T26" fmla="*/ 279 w 1207"/>
                <a:gd name="T27" fmla="*/ 117 h 119"/>
                <a:gd name="T28" fmla="*/ 264 w 1207"/>
                <a:gd name="T29" fmla="*/ 2 h 119"/>
                <a:gd name="T30" fmla="*/ 342 w 1207"/>
                <a:gd name="T31" fmla="*/ 96 h 119"/>
                <a:gd name="T32" fmla="*/ 356 w 1207"/>
                <a:gd name="T33" fmla="*/ 2 h 119"/>
                <a:gd name="T34" fmla="*/ 416 w 1207"/>
                <a:gd name="T35" fmla="*/ 117 h 119"/>
                <a:gd name="T36" fmla="*/ 402 w 1207"/>
                <a:gd name="T37" fmla="*/ 2 h 119"/>
                <a:gd name="T38" fmla="*/ 416 w 1207"/>
                <a:gd name="T39" fmla="*/ 117 h 119"/>
                <a:gd name="T40" fmla="*/ 537 w 1207"/>
                <a:gd name="T41" fmla="*/ 117 h 119"/>
                <a:gd name="T42" fmla="*/ 475 w 1207"/>
                <a:gd name="T43" fmla="*/ 117 h 119"/>
                <a:gd name="T44" fmla="*/ 461 w 1207"/>
                <a:gd name="T45" fmla="*/ 2 h 119"/>
                <a:gd name="T46" fmla="*/ 539 w 1207"/>
                <a:gd name="T47" fmla="*/ 96 h 119"/>
                <a:gd name="T48" fmla="*/ 553 w 1207"/>
                <a:gd name="T49" fmla="*/ 2 h 119"/>
                <a:gd name="T50" fmla="*/ 612 w 1207"/>
                <a:gd name="T51" fmla="*/ 77 h 119"/>
                <a:gd name="T52" fmla="*/ 598 w 1207"/>
                <a:gd name="T53" fmla="*/ 117 h 119"/>
                <a:gd name="T54" fmla="*/ 612 w 1207"/>
                <a:gd name="T55" fmla="*/ 2 h 119"/>
                <a:gd name="T56" fmla="*/ 670 w 1207"/>
                <a:gd name="T57" fmla="*/ 2 h 119"/>
                <a:gd name="T58" fmla="*/ 642 w 1207"/>
                <a:gd name="T59" fmla="*/ 48 h 119"/>
                <a:gd name="T60" fmla="*/ 674 w 1207"/>
                <a:gd name="T61" fmla="*/ 117 h 119"/>
                <a:gd name="T62" fmla="*/ 612 w 1207"/>
                <a:gd name="T63" fmla="*/ 77 h 119"/>
                <a:gd name="T64" fmla="*/ 723 w 1207"/>
                <a:gd name="T65" fmla="*/ 117 h 119"/>
                <a:gd name="T66" fmla="*/ 737 w 1207"/>
                <a:gd name="T67" fmla="*/ 2 h 119"/>
                <a:gd name="T68" fmla="*/ 796 w 1207"/>
                <a:gd name="T69" fmla="*/ 104 h 119"/>
                <a:gd name="T70" fmla="*/ 847 w 1207"/>
                <a:gd name="T71" fmla="*/ 117 h 119"/>
                <a:gd name="T72" fmla="*/ 833 w 1207"/>
                <a:gd name="T73" fmla="*/ 2 h 119"/>
                <a:gd name="T74" fmla="*/ 847 w 1207"/>
                <a:gd name="T75" fmla="*/ 117 h 119"/>
                <a:gd name="T76" fmla="*/ 880 w 1207"/>
                <a:gd name="T77" fmla="*/ 81 h 119"/>
                <a:gd name="T78" fmla="*/ 918 w 1207"/>
                <a:gd name="T79" fmla="*/ 106 h 119"/>
                <a:gd name="T80" fmla="*/ 943 w 1207"/>
                <a:gd name="T81" fmla="*/ 2 h 119"/>
                <a:gd name="T82" fmla="*/ 957 w 1207"/>
                <a:gd name="T83" fmla="*/ 78 h 119"/>
                <a:gd name="T84" fmla="*/ 1013 w 1207"/>
                <a:gd name="T85" fmla="*/ 77 h 119"/>
                <a:gd name="T86" fmla="*/ 999 w 1207"/>
                <a:gd name="T87" fmla="*/ 117 h 119"/>
                <a:gd name="T88" fmla="*/ 1013 w 1207"/>
                <a:gd name="T89" fmla="*/ 2 h 119"/>
                <a:gd name="T90" fmla="*/ 1071 w 1207"/>
                <a:gd name="T91" fmla="*/ 2 h 119"/>
                <a:gd name="T92" fmla="*/ 1043 w 1207"/>
                <a:gd name="T93" fmla="*/ 48 h 119"/>
                <a:gd name="T94" fmla="*/ 1075 w 1207"/>
                <a:gd name="T95" fmla="*/ 117 h 119"/>
                <a:gd name="T96" fmla="*/ 1013 w 1207"/>
                <a:gd name="T97" fmla="*/ 77 h 119"/>
                <a:gd name="T98" fmla="*/ 1207 w 1207"/>
                <a:gd name="T99" fmla="*/ 16 h 119"/>
                <a:gd name="T100" fmla="*/ 1139 w 1207"/>
                <a:gd name="T101" fmla="*/ 51 h 119"/>
                <a:gd name="T102" fmla="*/ 1200 w 1207"/>
                <a:gd name="T103" fmla="*/ 64 h 119"/>
                <a:gd name="T104" fmla="*/ 1139 w 1207"/>
                <a:gd name="T105" fmla="*/ 104 h 119"/>
                <a:gd name="T106" fmla="*/ 1207 w 1207"/>
                <a:gd name="T107" fmla="*/ 117 h 119"/>
                <a:gd name="T108" fmla="*/ 1125 w 1207"/>
                <a:gd name="T109" fmla="*/ 2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207" h="119">
                  <a:moveTo>
                    <a:pt x="14" y="77"/>
                  </a:moveTo>
                  <a:cubicBezTo>
                    <a:pt x="14" y="117"/>
                    <a:pt x="14" y="117"/>
                    <a:pt x="14" y="117"/>
                  </a:cubicBezTo>
                  <a:cubicBezTo>
                    <a:pt x="0" y="117"/>
                    <a:pt x="0" y="117"/>
                    <a:pt x="0" y="117"/>
                  </a:cubicBezTo>
                  <a:cubicBezTo>
                    <a:pt x="0" y="2"/>
                    <a:pt x="0" y="2"/>
                    <a:pt x="0" y="2"/>
                  </a:cubicBezTo>
                  <a:cubicBezTo>
                    <a:pt x="14" y="2"/>
                    <a:pt x="14" y="2"/>
                    <a:pt x="14" y="2"/>
                  </a:cubicBezTo>
                  <a:cubicBezTo>
                    <a:pt x="14" y="59"/>
                    <a:pt x="14" y="59"/>
                    <a:pt x="14" y="59"/>
                  </a:cubicBezTo>
                  <a:cubicBezTo>
                    <a:pt x="72" y="2"/>
                    <a:pt x="72" y="2"/>
                    <a:pt x="72" y="2"/>
                  </a:cubicBezTo>
                  <a:cubicBezTo>
                    <a:pt x="92" y="2"/>
                    <a:pt x="92" y="2"/>
                    <a:pt x="92" y="2"/>
                  </a:cubicBezTo>
                  <a:cubicBezTo>
                    <a:pt x="44" y="48"/>
                    <a:pt x="44" y="48"/>
                    <a:pt x="44" y="48"/>
                  </a:cubicBezTo>
                  <a:cubicBezTo>
                    <a:pt x="62" y="72"/>
                    <a:pt x="62" y="72"/>
                    <a:pt x="62" y="72"/>
                  </a:cubicBezTo>
                  <a:cubicBezTo>
                    <a:pt x="94" y="117"/>
                    <a:pt x="94" y="117"/>
                    <a:pt x="94" y="117"/>
                  </a:cubicBezTo>
                  <a:cubicBezTo>
                    <a:pt x="76" y="117"/>
                    <a:pt x="76" y="117"/>
                    <a:pt x="76" y="117"/>
                  </a:cubicBezTo>
                  <a:cubicBezTo>
                    <a:pt x="34" y="58"/>
                    <a:pt x="34" y="58"/>
                    <a:pt x="34" y="58"/>
                  </a:cubicBezTo>
                  <a:lnTo>
                    <a:pt x="14" y="77"/>
                  </a:lnTo>
                  <a:close/>
                  <a:moveTo>
                    <a:pt x="226" y="59"/>
                  </a:moveTo>
                  <a:cubicBezTo>
                    <a:pt x="226" y="93"/>
                    <a:pt x="201" y="119"/>
                    <a:pt x="169" y="119"/>
                  </a:cubicBezTo>
                  <a:cubicBezTo>
                    <a:pt x="138" y="119"/>
                    <a:pt x="113" y="93"/>
                    <a:pt x="113" y="59"/>
                  </a:cubicBezTo>
                  <a:cubicBezTo>
                    <a:pt x="113" y="26"/>
                    <a:pt x="138" y="0"/>
                    <a:pt x="169" y="0"/>
                  </a:cubicBezTo>
                  <a:cubicBezTo>
                    <a:pt x="201" y="0"/>
                    <a:pt x="226" y="25"/>
                    <a:pt x="226" y="59"/>
                  </a:cubicBezTo>
                  <a:close/>
                  <a:moveTo>
                    <a:pt x="212" y="59"/>
                  </a:moveTo>
                  <a:cubicBezTo>
                    <a:pt x="212" y="33"/>
                    <a:pt x="194" y="13"/>
                    <a:pt x="169" y="13"/>
                  </a:cubicBezTo>
                  <a:cubicBezTo>
                    <a:pt x="146" y="13"/>
                    <a:pt x="126" y="33"/>
                    <a:pt x="126" y="59"/>
                  </a:cubicBezTo>
                  <a:cubicBezTo>
                    <a:pt x="126" y="85"/>
                    <a:pt x="146" y="106"/>
                    <a:pt x="169" y="106"/>
                  </a:cubicBezTo>
                  <a:cubicBezTo>
                    <a:pt x="193" y="106"/>
                    <a:pt x="212" y="85"/>
                    <a:pt x="212" y="59"/>
                  </a:cubicBezTo>
                  <a:close/>
                  <a:moveTo>
                    <a:pt x="356" y="117"/>
                  </a:moveTo>
                  <a:cubicBezTo>
                    <a:pt x="340" y="117"/>
                    <a:pt x="340" y="117"/>
                    <a:pt x="340" y="117"/>
                  </a:cubicBezTo>
                  <a:cubicBezTo>
                    <a:pt x="279" y="24"/>
                    <a:pt x="279" y="24"/>
                    <a:pt x="279" y="24"/>
                  </a:cubicBezTo>
                  <a:cubicBezTo>
                    <a:pt x="279" y="117"/>
                    <a:pt x="279" y="117"/>
                    <a:pt x="279" y="117"/>
                  </a:cubicBezTo>
                  <a:cubicBezTo>
                    <a:pt x="264" y="117"/>
                    <a:pt x="264" y="117"/>
                    <a:pt x="264" y="117"/>
                  </a:cubicBezTo>
                  <a:cubicBezTo>
                    <a:pt x="264" y="2"/>
                    <a:pt x="264" y="2"/>
                    <a:pt x="264" y="2"/>
                  </a:cubicBezTo>
                  <a:cubicBezTo>
                    <a:pt x="280" y="2"/>
                    <a:pt x="280" y="2"/>
                    <a:pt x="280" y="2"/>
                  </a:cubicBezTo>
                  <a:cubicBezTo>
                    <a:pt x="342" y="96"/>
                    <a:pt x="342" y="96"/>
                    <a:pt x="342" y="96"/>
                  </a:cubicBezTo>
                  <a:cubicBezTo>
                    <a:pt x="342" y="2"/>
                    <a:pt x="342" y="2"/>
                    <a:pt x="342" y="2"/>
                  </a:cubicBezTo>
                  <a:cubicBezTo>
                    <a:pt x="356" y="2"/>
                    <a:pt x="356" y="2"/>
                    <a:pt x="356" y="2"/>
                  </a:cubicBezTo>
                  <a:lnTo>
                    <a:pt x="356" y="117"/>
                  </a:lnTo>
                  <a:close/>
                  <a:moveTo>
                    <a:pt x="416" y="117"/>
                  </a:moveTo>
                  <a:cubicBezTo>
                    <a:pt x="402" y="117"/>
                    <a:pt x="402" y="117"/>
                    <a:pt x="402" y="117"/>
                  </a:cubicBezTo>
                  <a:cubicBezTo>
                    <a:pt x="402" y="2"/>
                    <a:pt x="402" y="2"/>
                    <a:pt x="402" y="2"/>
                  </a:cubicBezTo>
                  <a:cubicBezTo>
                    <a:pt x="416" y="2"/>
                    <a:pt x="416" y="2"/>
                    <a:pt x="416" y="2"/>
                  </a:cubicBezTo>
                  <a:lnTo>
                    <a:pt x="416" y="117"/>
                  </a:lnTo>
                  <a:close/>
                  <a:moveTo>
                    <a:pt x="553" y="117"/>
                  </a:moveTo>
                  <a:cubicBezTo>
                    <a:pt x="537" y="117"/>
                    <a:pt x="537" y="117"/>
                    <a:pt x="537" y="117"/>
                  </a:cubicBezTo>
                  <a:cubicBezTo>
                    <a:pt x="475" y="24"/>
                    <a:pt x="475" y="24"/>
                    <a:pt x="475" y="24"/>
                  </a:cubicBezTo>
                  <a:cubicBezTo>
                    <a:pt x="475" y="117"/>
                    <a:pt x="475" y="117"/>
                    <a:pt x="475" y="117"/>
                  </a:cubicBezTo>
                  <a:cubicBezTo>
                    <a:pt x="461" y="117"/>
                    <a:pt x="461" y="117"/>
                    <a:pt x="461" y="117"/>
                  </a:cubicBezTo>
                  <a:cubicBezTo>
                    <a:pt x="461" y="2"/>
                    <a:pt x="461" y="2"/>
                    <a:pt x="461" y="2"/>
                  </a:cubicBezTo>
                  <a:cubicBezTo>
                    <a:pt x="477" y="2"/>
                    <a:pt x="477" y="2"/>
                    <a:pt x="477" y="2"/>
                  </a:cubicBezTo>
                  <a:cubicBezTo>
                    <a:pt x="539" y="96"/>
                    <a:pt x="539" y="96"/>
                    <a:pt x="539" y="96"/>
                  </a:cubicBezTo>
                  <a:cubicBezTo>
                    <a:pt x="539" y="2"/>
                    <a:pt x="539" y="2"/>
                    <a:pt x="539" y="2"/>
                  </a:cubicBezTo>
                  <a:cubicBezTo>
                    <a:pt x="553" y="2"/>
                    <a:pt x="553" y="2"/>
                    <a:pt x="553" y="2"/>
                  </a:cubicBezTo>
                  <a:lnTo>
                    <a:pt x="553" y="117"/>
                  </a:lnTo>
                  <a:close/>
                  <a:moveTo>
                    <a:pt x="612" y="77"/>
                  </a:moveTo>
                  <a:cubicBezTo>
                    <a:pt x="612" y="117"/>
                    <a:pt x="612" y="117"/>
                    <a:pt x="612" y="117"/>
                  </a:cubicBezTo>
                  <a:cubicBezTo>
                    <a:pt x="598" y="117"/>
                    <a:pt x="598" y="117"/>
                    <a:pt x="598" y="117"/>
                  </a:cubicBezTo>
                  <a:cubicBezTo>
                    <a:pt x="598" y="2"/>
                    <a:pt x="598" y="2"/>
                    <a:pt x="598" y="2"/>
                  </a:cubicBezTo>
                  <a:cubicBezTo>
                    <a:pt x="612" y="2"/>
                    <a:pt x="612" y="2"/>
                    <a:pt x="612" y="2"/>
                  </a:cubicBezTo>
                  <a:cubicBezTo>
                    <a:pt x="612" y="59"/>
                    <a:pt x="612" y="59"/>
                    <a:pt x="612" y="59"/>
                  </a:cubicBezTo>
                  <a:cubicBezTo>
                    <a:pt x="670" y="2"/>
                    <a:pt x="670" y="2"/>
                    <a:pt x="670" y="2"/>
                  </a:cubicBezTo>
                  <a:cubicBezTo>
                    <a:pt x="689" y="2"/>
                    <a:pt x="689" y="2"/>
                    <a:pt x="689" y="2"/>
                  </a:cubicBezTo>
                  <a:cubicBezTo>
                    <a:pt x="642" y="48"/>
                    <a:pt x="642" y="48"/>
                    <a:pt x="642" y="48"/>
                  </a:cubicBezTo>
                  <a:cubicBezTo>
                    <a:pt x="691" y="117"/>
                    <a:pt x="691" y="117"/>
                    <a:pt x="691" y="117"/>
                  </a:cubicBezTo>
                  <a:cubicBezTo>
                    <a:pt x="674" y="117"/>
                    <a:pt x="674" y="117"/>
                    <a:pt x="674" y="117"/>
                  </a:cubicBezTo>
                  <a:cubicBezTo>
                    <a:pt x="632" y="58"/>
                    <a:pt x="632" y="58"/>
                    <a:pt x="632" y="58"/>
                  </a:cubicBezTo>
                  <a:lnTo>
                    <a:pt x="612" y="77"/>
                  </a:lnTo>
                  <a:close/>
                  <a:moveTo>
                    <a:pt x="796" y="117"/>
                  </a:moveTo>
                  <a:cubicBezTo>
                    <a:pt x="723" y="117"/>
                    <a:pt x="723" y="117"/>
                    <a:pt x="723" y="117"/>
                  </a:cubicBezTo>
                  <a:cubicBezTo>
                    <a:pt x="723" y="2"/>
                    <a:pt x="723" y="2"/>
                    <a:pt x="723" y="2"/>
                  </a:cubicBezTo>
                  <a:cubicBezTo>
                    <a:pt x="737" y="2"/>
                    <a:pt x="737" y="2"/>
                    <a:pt x="737" y="2"/>
                  </a:cubicBezTo>
                  <a:cubicBezTo>
                    <a:pt x="737" y="104"/>
                    <a:pt x="737" y="104"/>
                    <a:pt x="737" y="104"/>
                  </a:cubicBezTo>
                  <a:cubicBezTo>
                    <a:pt x="796" y="104"/>
                    <a:pt x="796" y="104"/>
                    <a:pt x="796" y="104"/>
                  </a:cubicBezTo>
                  <a:lnTo>
                    <a:pt x="796" y="117"/>
                  </a:lnTo>
                  <a:close/>
                  <a:moveTo>
                    <a:pt x="847" y="117"/>
                  </a:moveTo>
                  <a:cubicBezTo>
                    <a:pt x="833" y="117"/>
                    <a:pt x="833" y="117"/>
                    <a:pt x="833" y="117"/>
                  </a:cubicBezTo>
                  <a:cubicBezTo>
                    <a:pt x="833" y="2"/>
                    <a:pt x="833" y="2"/>
                    <a:pt x="833" y="2"/>
                  </a:cubicBezTo>
                  <a:cubicBezTo>
                    <a:pt x="847" y="2"/>
                    <a:pt x="847" y="2"/>
                    <a:pt x="847" y="2"/>
                  </a:cubicBezTo>
                  <a:lnTo>
                    <a:pt x="847" y="117"/>
                  </a:lnTo>
                  <a:close/>
                  <a:moveTo>
                    <a:pt x="918" y="119"/>
                  </a:moveTo>
                  <a:cubicBezTo>
                    <a:pt x="896" y="119"/>
                    <a:pt x="880" y="102"/>
                    <a:pt x="880" y="81"/>
                  </a:cubicBezTo>
                  <a:cubicBezTo>
                    <a:pt x="894" y="81"/>
                    <a:pt x="894" y="81"/>
                    <a:pt x="894" y="81"/>
                  </a:cubicBezTo>
                  <a:cubicBezTo>
                    <a:pt x="894" y="94"/>
                    <a:pt x="903" y="106"/>
                    <a:pt x="918" y="106"/>
                  </a:cubicBezTo>
                  <a:cubicBezTo>
                    <a:pt x="935" y="106"/>
                    <a:pt x="943" y="95"/>
                    <a:pt x="943" y="78"/>
                  </a:cubicBezTo>
                  <a:cubicBezTo>
                    <a:pt x="943" y="2"/>
                    <a:pt x="943" y="2"/>
                    <a:pt x="943" y="2"/>
                  </a:cubicBezTo>
                  <a:cubicBezTo>
                    <a:pt x="957" y="2"/>
                    <a:pt x="957" y="2"/>
                    <a:pt x="957" y="2"/>
                  </a:cubicBezTo>
                  <a:cubicBezTo>
                    <a:pt x="957" y="78"/>
                    <a:pt x="957" y="78"/>
                    <a:pt x="957" y="78"/>
                  </a:cubicBezTo>
                  <a:cubicBezTo>
                    <a:pt x="957" y="102"/>
                    <a:pt x="943" y="119"/>
                    <a:pt x="918" y="119"/>
                  </a:cubicBezTo>
                  <a:close/>
                  <a:moveTo>
                    <a:pt x="1013" y="77"/>
                  </a:moveTo>
                  <a:cubicBezTo>
                    <a:pt x="1013" y="117"/>
                    <a:pt x="1013" y="117"/>
                    <a:pt x="1013" y="117"/>
                  </a:cubicBezTo>
                  <a:cubicBezTo>
                    <a:pt x="999" y="117"/>
                    <a:pt x="999" y="117"/>
                    <a:pt x="999" y="117"/>
                  </a:cubicBezTo>
                  <a:cubicBezTo>
                    <a:pt x="999" y="2"/>
                    <a:pt x="999" y="2"/>
                    <a:pt x="999" y="2"/>
                  </a:cubicBezTo>
                  <a:cubicBezTo>
                    <a:pt x="1013" y="2"/>
                    <a:pt x="1013" y="2"/>
                    <a:pt x="1013" y="2"/>
                  </a:cubicBezTo>
                  <a:cubicBezTo>
                    <a:pt x="1013" y="59"/>
                    <a:pt x="1013" y="59"/>
                    <a:pt x="1013" y="59"/>
                  </a:cubicBezTo>
                  <a:cubicBezTo>
                    <a:pt x="1071" y="2"/>
                    <a:pt x="1071" y="2"/>
                    <a:pt x="1071" y="2"/>
                  </a:cubicBezTo>
                  <a:cubicBezTo>
                    <a:pt x="1091" y="2"/>
                    <a:pt x="1091" y="2"/>
                    <a:pt x="1091" y="2"/>
                  </a:cubicBezTo>
                  <a:cubicBezTo>
                    <a:pt x="1043" y="48"/>
                    <a:pt x="1043" y="48"/>
                    <a:pt x="1043" y="48"/>
                  </a:cubicBezTo>
                  <a:cubicBezTo>
                    <a:pt x="1093" y="117"/>
                    <a:pt x="1093" y="117"/>
                    <a:pt x="1093" y="117"/>
                  </a:cubicBezTo>
                  <a:cubicBezTo>
                    <a:pt x="1075" y="117"/>
                    <a:pt x="1075" y="117"/>
                    <a:pt x="1075" y="117"/>
                  </a:cubicBezTo>
                  <a:cubicBezTo>
                    <a:pt x="1033" y="58"/>
                    <a:pt x="1033" y="58"/>
                    <a:pt x="1033" y="58"/>
                  </a:cubicBezTo>
                  <a:lnTo>
                    <a:pt x="1013" y="77"/>
                  </a:lnTo>
                  <a:close/>
                  <a:moveTo>
                    <a:pt x="1207" y="2"/>
                  </a:moveTo>
                  <a:cubicBezTo>
                    <a:pt x="1207" y="16"/>
                    <a:pt x="1207" y="16"/>
                    <a:pt x="1207" y="16"/>
                  </a:cubicBezTo>
                  <a:cubicBezTo>
                    <a:pt x="1139" y="16"/>
                    <a:pt x="1139" y="16"/>
                    <a:pt x="1139" y="16"/>
                  </a:cubicBezTo>
                  <a:cubicBezTo>
                    <a:pt x="1139" y="51"/>
                    <a:pt x="1139" y="51"/>
                    <a:pt x="1139" y="51"/>
                  </a:cubicBezTo>
                  <a:cubicBezTo>
                    <a:pt x="1200" y="51"/>
                    <a:pt x="1200" y="51"/>
                    <a:pt x="1200" y="51"/>
                  </a:cubicBezTo>
                  <a:cubicBezTo>
                    <a:pt x="1200" y="64"/>
                    <a:pt x="1200" y="64"/>
                    <a:pt x="1200" y="64"/>
                  </a:cubicBezTo>
                  <a:cubicBezTo>
                    <a:pt x="1139" y="64"/>
                    <a:pt x="1139" y="64"/>
                    <a:pt x="1139" y="64"/>
                  </a:cubicBezTo>
                  <a:cubicBezTo>
                    <a:pt x="1139" y="104"/>
                    <a:pt x="1139" y="104"/>
                    <a:pt x="1139" y="104"/>
                  </a:cubicBezTo>
                  <a:cubicBezTo>
                    <a:pt x="1207" y="104"/>
                    <a:pt x="1207" y="104"/>
                    <a:pt x="1207" y="104"/>
                  </a:cubicBezTo>
                  <a:cubicBezTo>
                    <a:pt x="1207" y="117"/>
                    <a:pt x="1207" y="117"/>
                    <a:pt x="1207" y="117"/>
                  </a:cubicBezTo>
                  <a:cubicBezTo>
                    <a:pt x="1125" y="117"/>
                    <a:pt x="1125" y="117"/>
                    <a:pt x="1125" y="117"/>
                  </a:cubicBezTo>
                  <a:cubicBezTo>
                    <a:pt x="1125" y="2"/>
                    <a:pt x="1125" y="2"/>
                    <a:pt x="1125" y="2"/>
                  </a:cubicBezTo>
                  <a:lnTo>
                    <a:pt x="1207" y="2"/>
                  </a:lnTo>
                  <a:close/>
                </a:path>
              </a:pathLst>
            </a:custGeom>
            <a:solidFill>
              <a:srgbClr val="1F1D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dirty="0"/>
            </a:p>
          </p:txBody>
        </p:sp>
      </p:grpSp>
    </p:spTree>
    <p:extLst>
      <p:ext uri="{BB962C8B-B14F-4D97-AF65-F5344CB8AC3E}">
        <p14:creationId xmlns:p14="http://schemas.microsoft.com/office/powerpoint/2010/main" val="19065735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Titel, drie grijze tekstblokken">
    <p:spTree>
      <p:nvGrpSpPr>
        <p:cNvPr id="1" name=""/>
        <p:cNvGrpSpPr/>
        <p:nvPr/>
      </p:nvGrpSpPr>
      <p:grpSpPr>
        <a:xfrm>
          <a:off x="0" y="0"/>
          <a:ext cx="0" cy="0"/>
          <a:chOff x="0" y="0"/>
          <a:chExt cx="0" cy="0"/>
        </a:xfrm>
      </p:grpSpPr>
      <p:sp>
        <p:nvSpPr>
          <p:cNvPr id="14" name="Freeform 6">
            <a:extLst>
              <a:ext uri="{FF2B5EF4-FFF2-40B4-BE49-F238E27FC236}">
                <a16:creationId xmlns:a16="http://schemas.microsoft.com/office/drawing/2014/main" id="{C0B59403-5536-4435-939D-05B8AA924960}"/>
              </a:ext>
            </a:extLst>
          </p:cNvPr>
          <p:cNvSpPr>
            <a:spLocks noSelect="1"/>
          </p:cNvSpPr>
          <p:nvPr userDrawn="1"/>
        </p:nvSpPr>
        <p:spPr bwMode="gray">
          <a:xfrm>
            <a:off x="-1" y="1"/>
            <a:ext cx="12190026" cy="2116138"/>
          </a:xfrm>
          <a:custGeom>
            <a:avLst/>
            <a:gdLst>
              <a:gd name="T0" fmla="*/ 38393 w 38393"/>
              <a:gd name="T1" fmla="*/ 2295 h 6665"/>
              <a:gd name="T2" fmla="*/ 38393 w 38393"/>
              <a:gd name="T3" fmla="*/ 0 h 6665"/>
              <a:gd name="T4" fmla="*/ 0 w 38393"/>
              <a:gd name="T5" fmla="*/ 0 h 6665"/>
              <a:gd name="T6" fmla="*/ 0 w 38393"/>
              <a:gd name="T7" fmla="*/ 4008 h 6665"/>
              <a:gd name="T8" fmla="*/ 38393 w 38393"/>
              <a:gd name="T9" fmla="*/ 2295 h 6665"/>
            </a:gdLst>
            <a:ahLst/>
            <a:cxnLst>
              <a:cxn ang="0">
                <a:pos x="T0" y="T1"/>
              </a:cxn>
              <a:cxn ang="0">
                <a:pos x="T2" y="T3"/>
              </a:cxn>
              <a:cxn ang="0">
                <a:pos x="T4" y="T5"/>
              </a:cxn>
              <a:cxn ang="0">
                <a:pos x="T6" y="T7"/>
              </a:cxn>
              <a:cxn ang="0">
                <a:pos x="T8" y="T9"/>
              </a:cxn>
            </a:cxnLst>
            <a:rect l="0" t="0" r="r" b="b"/>
            <a:pathLst>
              <a:path w="38393" h="6665">
                <a:moveTo>
                  <a:pt x="38393" y="2295"/>
                </a:moveTo>
                <a:cubicBezTo>
                  <a:pt x="38393" y="0"/>
                  <a:pt x="38393" y="0"/>
                  <a:pt x="38393" y="0"/>
                </a:cubicBezTo>
                <a:cubicBezTo>
                  <a:pt x="0" y="0"/>
                  <a:pt x="0" y="0"/>
                  <a:pt x="0" y="0"/>
                </a:cubicBezTo>
                <a:cubicBezTo>
                  <a:pt x="0" y="4008"/>
                  <a:pt x="0" y="4008"/>
                  <a:pt x="0" y="4008"/>
                </a:cubicBezTo>
                <a:cubicBezTo>
                  <a:pt x="12039" y="6665"/>
                  <a:pt x="31167" y="3628"/>
                  <a:pt x="38393" y="2295"/>
                </a:cubicBezTo>
                <a:close/>
              </a:path>
            </a:pathLst>
          </a:custGeom>
          <a:solidFill>
            <a:srgbClr val="FFE91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nl-NL" dirty="0"/>
          </a:p>
        </p:txBody>
      </p:sp>
      <p:sp>
        <p:nvSpPr>
          <p:cNvPr id="2" name="Titel 1"/>
          <p:cNvSpPr>
            <a:spLocks noGrp="1" noSelect="1"/>
          </p:cNvSpPr>
          <p:nvPr>
            <p:ph type="title" hasCustomPrompt="1"/>
          </p:nvPr>
        </p:nvSpPr>
        <p:spPr bwMode="gray">
          <a:xfrm>
            <a:off x="624078" y="492480"/>
            <a:ext cx="1285374" cy="534368"/>
          </a:xfrm>
        </p:spPr>
        <p:txBody>
          <a:bodyPr/>
          <a:lstStyle>
            <a:lvl1pPr>
              <a:defRPr/>
            </a:lvl1pPr>
          </a:lstStyle>
          <a:p>
            <a:r>
              <a:rPr lang="nl-NL" noProof="1"/>
              <a:t>[Titel]</a:t>
            </a:r>
          </a:p>
        </p:txBody>
      </p:sp>
      <p:sp>
        <p:nvSpPr>
          <p:cNvPr id="11" name="Text Placeholder 10 (PHJU)">
            <a:extLst>
              <a:ext uri="{FF2B5EF4-FFF2-40B4-BE49-F238E27FC236}">
                <a16:creationId xmlns:a16="http://schemas.microsoft.com/office/drawing/2014/main" id="{A93A8353-A8EE-4A45-9CB3-1A670AD77DF8}"/>
              </a:ext>
            </a:extLst>
          </p:cNvPr>
          <p:cNvSpPr>
            <a:spLocks noGrp="1" noSelect="1"/>
          </p:cNvSpPr>
          <p:nvPr userDrawn="1">
            <p:ph type="body" idx="1001" hasCustomPrompt="1"/>
            <p:custDataLst>
              <p:custData r:id="rId1"/>
            </p:custDataLst>
          </p:nvPr>
        </p:nvSpPr>
        <p:spPr bwMode="gray">
          <a:xfrm>
            <a:off x="624002" y="2304540"/>
            <a:ext cx="3060358" cy="3307684"/>
          </a:xfrm>
          <a:prstGeom prst="rect">
            <a:avLst/>
          </a:prstGeom>
          <a:solidFill>
            <a:srgbClr val="F3F3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270027" indent="-270027" algn="ctr" defTabSz="1088610" rtl="0" eaLnBrk="1" latinLnBrk="0" hangingPunct="1">
              <a:lnSpc>
                <a:spcPct val="102000"/>
              </a:lnSpc>
              <a:spcBef>
                <a:spcPts val="0"/>
              </a:spcBef>
              <a:buClr>
                <a:schemeClr val="accent1"/>
              </a:buClr>
              <a:buFont typeface="Arial" pitchFamily="34" charset="0"/>
              <a:buNone/>
              <a:defRPr/>
            </a:lvl1pPr>
          </a:lstStyle>
          <a:p>
            <a:pPr algn="ctr"/>
            <a:r>
              <a:rPr lang="nl-NL" dirty="0"/>
              <a:t> </a:t>
            </a:r>
          </a:p>
        </p:txBody>
      </p:sp>
      <p:sp>
        <p:nvSpPr>
          <p:cNvPr id="10" name="***Tijdelijke aanduiding voor tekst 9">
            <a:extLst>
              <a:ext uri="{FF2B5EF4-FFF2-40B4-BE49-F238E27FC236}">
                <a16:creationId xmlns:a16="http://schemas.microsoft.com/office/drawing/2014/main" id="{9FA430F0-6610-43FF-BC06-A38F76F5D07A}"/>
              </a:ext>
            </a:extLst>
          </p:cNvPr>
          <p:cNvSpPr>
            <a:spLocks noGrp="1" noSelect="1"/>
          </p:cNvSpPr>
          <p:nvPr>
            <p:ph type="body" sz="quarter" idx="13" hasCustomPrompt="1"/>
          </p:nvPr>
        </p:nvSpPr>
        <p:spPr bwMode="gray">
          <a:xfrm>
            <a:off x="993106" y="2970348"/>
            <a:ext cx="2403297" cy="2315399"/>
          </a:xfrm>
        </p:spPr>
        <p:txBody>
          <a:bodyPr/>
          <a:lstStyle>
            <a:lvl1pPr marL="0" indent="0" algn="l">
              <a:lnSpc>
                <a:spcPct val="114000"/>
              </a:lnSpc>
              <a:buFontTx/>
              <a:buNone/>
              <a:defRPr sz="1600" b="0">
                <a:solidFill>
                  <a:schemeClr val="tx1"/>
                </a:solidFill>
              </a:defRPr>
            </a:lvl1pPr>
            <a:lvl2pPr marL="0" indent="0" algn="l">
              <a:lnSpc>
                <a:spcPct val="114000"/>
              </a:lnSpc>
              <a:buFontTx/>
              <a:buNone/>
              <a:defRPr sz="1400" b="0">
                <a:solidFill>
                  <a:schemeClr val="tx1"/>
                </a:solidFill>
              </a:defRPr>
            </a:lvl2pPr>
            <a:lvl3pPr marL="0" indent="0" algn="l">
              <a:lnSpc>
                <a:spcPct val="114000"/>
              </a:lnSpc>
              <a:buFontTx/>
              <a:buNone/>
              <a:defRPr sz="1400" b="0">
                <a:solidFill>
                  <a:schemeClr val="tx1"/>
                </a:solidFill>
              </a:defRPr>
            </a:lvl3pPr>
            <a:lvl4pPr marL="0" algn="l">
              <a:lnSpc>
                <a:spcPct val="114000"/>
              </a:lnSpc>
              <a:buFontTx/>
              <a:buNone/>
              <a:defRPr sz="1400" b="0">
                <a:solidFill>
                  <a:schemeClr val="tx1"/>
                </a:solidFill>
              </a:defRPr>
            </a:lvl4pPr>
            <a:lvl5pPr marL="0" algn="l">
              <a:lnSpc>
                <a:spcPct val="114000"/>
              </a:lnSpc>
              <a:buFontTx/>
              <a:buNone/>
              <a:defRPr sz="1400" b="0">
                <a:solidFill>
                  <a:schemeClr val="tx1"/>
                </a:solidFill>
              </a:defRPr>
            </a:lvl5pPr>
            <a:lvl6pPr marL="0" algn="l">
              <a:lnSpc>
                <a:spcPct val="114000"/>
              </a:lnSpc>
              <a:buFontTx/>
              <a:buNone/>
              <a:defRPr sz="1400" b="0">
                <a:solidFill>
                  <a:schemeClr val="tx1"/>
                </a:solidFill>
              </a:defRPr>
            </a:lvl6pPr>
            <a:lvl7pPr marL="0" algn="l">
              <a:lnSpc>
                <a:spcPct val="114000"/>
              </a:lnSpc>
              <a:buFontTx/>
              <a:buNone/>
              <a:defRPr sz="1400" b="0">
                <a:solidFill>
                  <a:schemeClr val="tx1"/>
                </a:solidFill>
              </a:defRPr>
            </a:lvl7pPr>
            <a:lvl8pPr marL="0" algn="l">
              <a:lnSpc>
                <a:spcPct val="114000"/>
              </a:lnSpc>
              <a:buFontTx/>
              <a:buNone/>
              <a:defRPr sz="1400" b="0">
                <a:solidFill>
                  <a:schemeClr val="tx1"/>
                </a:solidFill>
              </a:defRPr>
            </a:lvl8pPr>
            <a:lvl9pPr marL="0" algn="l">
              <a:lnSpc>
                <a:spcPct val="114000"/>
              </a:lnSpc>
              <a:buFontTx/>
              <a:buNone/>
              <a:defRPr sz="1400" b="0">
                <a:solidFill>
                  <a:schemeClr val="tx1"/>
                </a:solidFill>
              </a:defRPr>
            </a:lvl9pPr>
          </a:lstStyle>
          <a:p>
            <a:pPr lvl="0"/>
            <a:r>
              <a:rPr lang="nl-NL" dirty="0"/>
              <a:t>[Tekst]</a:t>
            </a:r>
          </a:p>
        </p:txBody>
      </p:sp>
      <p:sp>
        <p:nvSpPr>
          <p:cNvPr id="27" name="***Tijdelijke aanduiding voor tekst 9">
            <a:extLst>
              <a:ext uri="{FF2B5EF4-FFF2-40B4-BE49-F238E27FC236}">
                <a16:creationId xmlns:a16="http://schemas.microsoft.com/office/drawing/2014/main" id="{264C5F13-4209-4129-92F6-A85295884713}"/>
              </a:ext>
            </a:extLst>
          </p:cNvPr>
          <p:cNvSpPr>
            <a:spLocks noGrp="1" noSelect="1"/>
          </p:cNvSpPr>
          <p:nvPr>
            <p:ph type="body" sz="quarter" idx="20" hasCustomPrompt="1"/>
          </p:nvPr>
        </p:nvSpPr>
        <p:spPr bwMode="gray">
          <a:xfrm>
            <a:off x="630823" y="2304541"/>
            <a:ext cx="1429548" cy="440581"/>
          </a:xfrm>
          <a:solidFill>
            <a:schemeClr val="accent1"/>
          </a:solidFill>
        </p:spPr>
        <p:txBody>
          <a:bodyPr wrap="none" lIns="90000" tIns="72000" rIns="90000" bIns="90000" anchor="t">
            <a:spAutoFit/>
          </a:bodyPr>
          <a:lstStyle>
            <a:lvl1pPr marL="0" indent="0" algn="l">
              <a:lnSpc>
                <a:spcPct val="100000"/>
              </a:lnSpc>
              <a:buFontTx/>
              <a:buNone/>
              <a:defRPr sz="1799" b="0" spc="0" baseline="0"/>
            </a:lvl1pPr>
            <a:lvl2pPr marL="0" indent="0" algn="l">
              <a:lnSpc>
                <a:spcPct val="100000"/>
              </a:lnSpc>
              <a:buFontTx/>
              <a:buNone/>
              <a:defRPr sz="1799" b="0" spc="0"/>
            </a:lvl2pPr>
            <a:lvl3pPr marL="0" indent="0" algn="l">
              <a:lnSpc>
                <a:spcPct val="100000"/>
              </a:lnSpc>
              <a:buFontTx/>
              <a:buNone/>
              <a:defRPr sz="1799" b="0" spc="0"/>
            </a:lvl3pPr>
            <a:lvl4pPr marL="0" indent="0" algn="l">
              <a:lnSpc>
                <a:spcPct val="100000"/>
              </a:lnSpc>
              <a:buFontTx/>
              <a:buNone/>
              <a:defRPr sz="1799" b="0" spc="0"/>
            </a:lvl4pPr>
            <a:lvl5pPr marL="0" indent="0" algn="l">
              <a:lnSpc>
                <a:spcPct val="100000"/>
              </a:lnSpc>
              <a:buFontTx/>
              <a:buNone/>
              <a:defRPr sz="1799" b="0" spc="0"/>
            </a:lvl5pPr>
            <a:lvl6pPr marL="0" indent="0" algn="l">
              <a:lnSpc>
                <a:spcPct val="100000"/>
              </a:lnSpc>
              <a:buFontTx/>
              <a:buNone/>
              <a:defRPr sz="1799" b="0" spc="0"/>
            </a:lvl6pPr>
            <a:lvl7pPr marL="0" indent="0" algn="l">
              <a:lnSpc>
                <a:spcPct val="100000"/>
              </a:lnSpc>
              <a:buFontTx/>
              <a:buNone/>
              <a:defRPr sz="1799" b="0" spc="0"/>
            </a:lvl7pPr>
            <a:lvl8pPr marL="0" indent="0" algn="l">
              <a:lnSpc>
                <a:spcPct val="100000"/>
              </a:lnSpc>
              <a:buFontTx/>
              <a:buNone/>
              <a:defRPr sz="1799" b="0" spc="0"/>
            </a:lvl8pPr>
            <a:lvl9pPr marL="0" indent="0" algn="l">
              <a:lnSpc>
                <a:spcPct val="100000"/>
              </a:lnSpc>
              <a:buFontTx/>
              <a:buNone/>
              <a:defRPr sz="1799" b="0" spc="0"/>
            </a:lvl9pPr>
          </a:lstStyle>
          <a:p>
            <a:pPr lvl="0"/>
            <a:r>
              <a:rPr lang="nl-NL" dirty="0"/>
              <a:t>[Tussenkop]</a:t>
            </a:r>
          </a:p>
        </p:txBody>
      </p:sp>
      <p:sp>
        <p:nvSpPr>
          <p:cNvPr id="18" name="Text Placeholder 10 (PHJU)">
            <a:extLst>
              <a:ext uri="{FF2B5EF4-FFF2-40B4-BE49-F238E27FC236}">
                <a16:creationId xmlns:a16="http://schemas.microsoft.com/office/drawing/2014/main" id="{370F59FF-620A-4C51-9593-568BBBFC694E}"/>
              </a:ext>
            </a:extLst>
          </p:cNvPr>
          <p:cNvSpPr>
            <a:spLocks noGrp="1" noSelect="1"/>
          </p:cNvSpPr>
          <p:nvPr>
            <p:ph type="body" idx="1002" hasCustomPrompt="1"/>
            <p:custDataLst>
              <p:custData r:id="rId2"/>
            </p:custDataLst>
          </p:nvPr>
        </p:nvSpPr>
        <p:spPr bwMode="gray">
          <a:xfrm>
            <a:off x="4090694" y="2304540"/>
            <a:ext cx="3060358" cy="3307684"/>
          </a:xfrm>
          <a:prstGeom prst="rect">
            <a:avLst/>
          </a:prstGeom>
          <a:solidFill>
            <a:srgbClr val="F3F3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270027" indent="-270027" algn="ctr" defTabSz="1088610" rtl="0" eaLnBrk="1" latinLnBrk="0" hangingPunct="1">
              <a:lnSpc>
                <a:spcPct val="102000"/>
              </a:lnSpc>
              <a:spcBef>
                <a:spcPts val="0"/>
              </a:spcBef>
              <a:buClr>
                <a:schemeClr val="accent1"/>
              </a:buClr>
              <a:buFont typeface="Arial" pitchFamily="34" charset="0"/>
              <a:buNone/>
              <a:defRPr/>
            </a:lvl1pPr>
          </a:lstStyle>
          <a:p>
            <a:pPr algn="ctr"/>
            <a:r>
              <a:rPr lang="nl-NL" dirty="0"/>
              <a:t> </a:t>
            </a:r>
          </a:p>
        </p:txBody>
      </p:sp>
      <p:sp>
        <p:nvSpPr>
          <p:cNvPr id="19" name="***Tijdelijke aanduiding voor tekst 9">
            <a:extLst>
              <a:ext uri="{FF2B5EF4-FFF2-40B4-BE49-F238E27FC236}">
                <a16:creationId xmlns:a16="http://schemas.microsoft.com/office/drawing/2014/main" id="{5AF47190-D9ED-4384-AA73-815CE7FCDEB5}"/>
              </a:ext>
            </a:extLst>
          </p:cNvPr>
          <p:cNvSpPr>
            <a:spLocks noGrp="1" noSelect="1"/>
          </p:cNvSpPr>
          <p:nvPr>
            <p:ph type="body" sz="quarter" idx="1003" hasCustomPrompt="1"/>
          </p:nvPr>
        </p:nvSpPr>
        <p:spPr bwMode="gray">
          <a:xfrm>
            <a:off x="4459798" y="2970348"/>
            <a:ext cx="2403297" cy="2315399"/>
          </a:xfrm>
        </p:spPr>
        <p:txBody>
          <a:bodyPr/>
          <a:lstStyle>
            <a:lvl1pPr marL="0" indent="0" algn="l">
              <a:lnSpc>
                <a:spcPct val="114000"/>
              </a:lnSpc>
              <a:buFontTx/>
              <a:buNone/>
              <a:defRPr sz="1600" b="0">
                <a:solidFill>
                  <a:schemeClr val="tx1"/>
                </a:solidFill>
              </a:defRPr>
            </a:lvl1pPr>
            <a:lvl2pPr marL="0" indent="0" algn="l">
              <a:lnSpc>
                <a:spcPct val="114000"/>
              </a:lnSpc>
              <a:buFontTx/>
              <a:buNone/>
              <a:defRPr sz="1400" b="0">
                <a:solidFill>
                  <a:schemeClr val="tx1"/>
                </a:solidFill>
              </a:defRPr>
            </a:lvl2pPr>
            <a:lvl3pPr marL="0" indent="0" algn="l">
              <a:lnSpc>
                <a:spcPct val="114000"/>
              </a:lnSpc>
              <a:buFontTx/>
              <a:buNone/>
              <a:defRPr sz="1400" b="0">
                <a:solidFill>
                  <a:schemeClr val="tx1"/>
                </a:solidFill>
              </a:defRPr>
            </a:lvl3pPr>
            <a:lvl4pPr marL="0" algn="l">
              <a:lnSpc>
                <a:spcPct val="114000"/>
              </a:lnSpc>
              <a:buFontTx/>
              <a:buNone/>
              <a:defRPr sz="1400" b="0">
                <a:solidFill>
                  <a:schemeClr val="tx1"/>
                </a:solidFill>
              </a:defRPr>
            </a:lvl4pPr>
            <a:lvl5pPr marL="0" algn="l">
              <a:lnSpc>
                <a:spcPct val="114000"/>
              </a:lnSpc>
              <a:buFontTx/>
              <a:buNone/>
              <a:defRPr sz="1400" b="0">
                <a:solidFill>
                  <a:schemeClr val="tx1"/>
                </a:solidFill>
              </a:defRPr>
            </a:lvl5pPr>
            <a:lvl6pPr marL="0" algn="l">
              <a:lnSpc>
                <a:spcPct val="114000"/>
              </a:lnSpc>
              <a:buFontTx/>
              <a:buNone/>
              <a:defRPr sz="1400" b="0">
                <a:solidFill>
                  <a:schemeClr val="tx1"/>
                </a:solidFill>
              </a:defRPr>
            </a:lvl6pPr>
            <a:lvl7pPr marL="0" algn="l">
              <a:lnSpc>
                <a:spcPct val="114000"/>
              </a:lnSpc>
              <a:buFontTx/>
              <a:buNone/>
              <a:defRPr sz="1400" b="0">
                <a:solidFill>
                  <a:schemeClr val="tx1"/>
                </a:solidFill>
              </a:defRPr>
            </a:lvl7pPr>
            <a:lvl8pPr marL="0" algn="l">
              <a:lnSpc>
                <a:spcPct val="114000"/>
              </a:lnSpc>
              <a:buFontTx/>
              <a:buNone/>
              <a:defRPr sz="1400" b="0">
                <a:solidFill>
                  <a:schemeClr val="tx1"/>
                </a:solidFill>
              </a:defRPr>
            </a:lvl8pPr>
            <a:lvl9pPr marL="0" algn="l">
              <a:lnSpc>
                <a:spcPct val="114000"/>
              </a:lnSpc>
              <a:buFontTx/>
              <a:buNone/>
              <a:defRPr sz="1400" b="0">
                <a:solidFill>
                  <a:schemeClr val="tx1"/>
                </a:solidFill>
              </a:defRPr>
            </a:lvl9pPr>
          </a:lstStyle>
          <a:p>
            <a:pPr lvl="0"/>
            <a:r>
              <a:rPr lang="nl-NL" dirty="0"/>
              <a:t>[Tekst]</a:t>
            </a:r>
          </a:p>
        </p:txBody>
      </p:sp>
      <p:sp>
        <p:nvSpPr>
          <p:cNvPr id="20" name="***Tijdelijke aanduiding voor tekst 9">
            <a:extLst>
              <a:ext uri="{FF2B5EF4-FFF2-40B4-BE49-F238E27FC236}">
                <a16:creationId xmlns:a16="http://schemas.microsoft.com/office/drawing/2014/main" id="{E8BDC7EB-687D-4ADF-8164-4F2F11080B69}"/>
              </a:ext>
            </a:extLst>
          </p:cNvPr>
          <p:cNvSpPr>
            <a:spLocks noGrp="1" noSelect="1"/>
          </p:cNvSpPr>
          <p:nvPr>
            <p:ph type="body" sz="quarter" idx="1004" hasCustomPrompt="1"/>
          </p:nvPr>
        </p:nvSpPr>
        <p:spPr bwMode="gray">
          <a:xfrm>
            <a:off x="4097515" y="2304541"/>
            <a:ext cx="1429548" cy="440581"/>
          </a:xfrm>
          <a:solidFill>
            <a:schemeClr val="accent1"/>
          </a:solidFill>
        </p:spPr>
        <p:txBody>
          <a:bodyPr wrap="none" lIns="90000" tIns="72000" rIns="90000" bIns="90000" anchor="t">
            <a:spAutoFit/>
          </a:bodyPr>
          <a:lstStyle>
            <a:lvl1pPr marL="0" indent="0" algn="l">
              <a:lnSpc>
                <a:spcPct val="100000"/>
              </a:lnSpc>
              <a:buFontTx/>
              <a:buNone/>
              <a:defRPr sz="1799" b="0" spc="0" baseline="0"/>
            </a:lvl1pPr>
            <a:lvl2pPr marL="0" indent="0" algn="l">
              <a:lnSpc>
                <a:spcPct val="100000"/>
              </a:lnSpc>
              <a:buFontTx/>
              <a:buNone/>
              <a:defRPr sz="1799" b="0" spc="0"/>
            </a:lvl2pPr>
            <a:lvl3pPr marL="0" indent="0" algn="l">
              <a:lnSpc>
                <a:spcPct val="100000"/>
              </a:lnSpc>
              <a:buFontTx/>
              <a:buNone/>
              <a:defRPr sz="1799" b="0" spc="0"/>
            </a:lvl3pPr>
            <a:lvl4pPr marL="0" indent="0" algn="l">
              <a:lnSpc>
                <a:spcPct val="100000"/>
              </a:lnSpc>
              <a:buFontTx/>
              <a:buNone/>
              <a:defRPr sz="1799" b="0" spc="0"/>
            </a:lvl4pPr>
            <a:lvl5pPr marL="0" indent="0" algn="l">
              <a:lnSpc>
                <a:spcPct val="100000"/>
              </a:lnSpc>
              <a:buFontTx/>
              <a:buNone/>
              <a:defRPr sz="1799" b="0" spc="0"/>
            </a:lvl5pPr>
            <a:lvl6pPr marL="0" indent="0" algn="l">
              <a:lnSpc>
                <a:spcPct val="100000"/>
              </a:lnSpc>
              <a:buFontTx/>
              <a:buNone/>
              <a:defRPr sz="1799" b="0" spc="0"/>
            </a:lvl6pPr>
            <a:lvl7pPr marL="0" indent="0" algn="l">
              <a:lnSpc>
                <a:spcPct val="100000"/>
              </a:lnSpc>
              <a:buFontTx/>
              <a:buNone/>
              <a:defRPr sz="1799" b="0" spc="0"/>
            </a:lvl7pPr>
            <a:lvl8pPr marL="0" indent="0" algn="l">
              <a:lnSpc>
                <a:spcPct val="100000"/>
              </a:lnSpc>
              <a:buFontTx/>
              <a:buNone/>
              <a:defRPr sz="1799" b="0" spc="0"/>
            </a:lvl8pPr>
            <a:lvl9pPr marL="0" indent="0" algn="l">
              <a:lnSpc>
                <a:spcPct val="100000"/>
              </a:lnSpc>
              <a:buFontTx/>
              <a:buNone/>
              <a:defRPr sz="1799" b="0" spc="0"/>
            </a:lvl9pPr>
          </a:lstStyle>
          <a:p>
            <a:pPr lvl="0"/>
            <a:r>
              <a:rPr lang="nl-NL" dirty="0"/>
              <a:t>[Tussenkop]</a:t>
            </a:r>
          </a:p>
        </p:txBody>
      </p:sp>
      <p:sp>
        <p:nvSpPr>
          <p:cNvPr id="21" name="Text Placeholder 10 (PHJU)">
            <a:extLst>
              <a:ext uri="{FF2B5EF4-FFF2-40B4-BE49-F238E27FC236}">
                <a16:creationId xmlns:a16="http://schemas.microsoft.com/office/drawing/2014/main" id="{C89CE90B-6AD2-4B99-84A9-8818AC4E9C7B}"/>
              </a:ext>
            </a:extLst>
          </p:cNvPr>
          <p:cNvSpPr>
            <a:spLocks noGrp="1" noSelect="1"/>
          </p:cNvSpPr>
          <p:nvPr>
            <p:ph type="body" idx="1005" hasCustomPrompt="1"/>
            <p:custDataLst>
              <p:custData r:id="rId3"/>
            </p:custDataLst>
          </p:nvPr>
        </p:nvSpPr>
        <p:spPr bwMode="gray">
          <a:xfrm>
            <a:off x="7557385" y="2304540"/>
            <a:ext cx="3060358" cy="3307684"/>
          </a:xfrm>
          <a:prstGeom prst="rect">
            <a:avLst/>
          </a:prstGeom>
          <a:solidFill>
            <a:srgbClr val="F3F3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270027" indent="-270027" algn="ctr" defTabSz="1088610" rtl="0" eaLnBrk="1" latinLnBrk="0" hangingPunct="1">
              <a:lnSpc>
                <a:spcPct val="102000"/>
              </a:lnSpc>
              <a:spcBef>
                <a:spcPts val="0"/>
              </a:spcBef>
              <a:buClr>
                <a:schemeClr val="accent1"/>
              </a:buClr>
              <a:buFont typeface="Arial" pitchFamily="34" charset="0"/>
              <a:buNone/>
              <a:defRPr/>
            </a:lvl1pPr>
          </a:lstStyle>
          <a:p>
            <a:pPr algn="ctr"/>
            <a:r>
              <a:rPr lang="nl-NL" dirty="0"/>
              <a:t> </a:t>
            </a:r>
          </a:p>
        </p:txBody>
      </p:sp>
      <p:sp>
        <p:nvSpPr>
          <p:cNvPr id="22" name="***Tijdelijke aanduiding voor tekst 9">
            <a:extLst>
              <a:ext uri="{FF2B5EF4-FFF2-40B4-BE49-F238E27FC236}">
                <a16:creationId xmlns:a16="http://schemas.microsoft.com/office/drawing/2014/main" id="{87EDABE7-03E5-49AB-AD2E-6E575684C795}"/>
              </a:ext>
            </a:extLst>
          </p:cNvPr>
          <p:cNvSpPr>
            <a:spLocks noGrp="1" noSelect="1"/>
          </p:cNvSpPr>
          <p:nvPr>
            <p:ph type="body" sz="quarter" idx="1006" hasCustomPrompt="1"/>
          </p:nvPr>
        </p:nvSpPr>
        <p:spPr bwMode="gray">
          <a:xfrm>
            <a:off x="7926489" y="2970348"/>
            <a:ext cx="2403297" cy="2315399"/>
          </a:xfrm>
        </p:spPr>
        <p:txBody>
          <a:bodyPr/>
          <a:lstStyle>
            <a:lvl1pPr marL="0" indent="0" algn="l">
              <a:lnSpc>
                <a:spcPct val="114000"/>
              </a:lnSpc>
              <a:buFontTx/>
              <a:buNone/>
              <a:defRPr sz="1600" b="0">
                <a:solidFill>
                  <a:schemeClr val="tx1"/>
                </a:solidFill>
              </a:defRPr>
            </a:lvl1pPr>
            <a:lvl2pPr marL="0" indent="0" algn="l">
              <a:lnSpc>
                <a:spcPct val="114000"/>
              </a:lnSpc>
              <a:buFontTx/>
              <a:buNone/>
              <a:defRPr sz="1400" b="0">
                <a:solidFill>
                  <a:schemeClr val="tx1"/>
                </a:solidFill>
              </a:defRPr>
            </a:lvl2pPr>
            <a:lvl3pPr marL="0" indent="0" algn="l">
              <a:lnSpc>
                <a:spcPct val="114000"/>
              </a:lnSpc>
              <a:buFontTx/>
              <a:buNone/>
              <a:defRPr sz="1400" b="0">
                <a:solidFill>
                  <a:schemeClr val="tx1"/>
                </a:solidFill>
              </a:defRPr>
            </a:lvl3pPr>
            <a:lvl4pPr marL="0" algn="l">
              <a:lnSpc>
                <a:spcPct val="114000"/>
              </a:lnSpc>
              <a:buFontTx/>
              <a:buNone/>
              <a:defRPr sz="1400" b="0">
                <a:solidFill>
                  <a:schemeClr val="tx1"/>
                </a:solidFill>
              </a:defRPr>
            </a:lvl4pPr>
            <a:lvl5pPr marL="0" algn="l">
              <a:lnSpc>
                <a:spcPct val="114000"/>
              </a:lnSpc>
              <a:buFontTx/>
              <a:buNone/>
              <a:defRPr sz="1400" b="0">
                <a:solidFill>
                  <a:schemeClr val="tx1"/>
                </a:solidFill>
              </a:defRPr>
            </a:lvl5pPr>
            <a:lvl6pPr marL="0" algn="l">
              <a:lnSpc>
                <a:spcPct val="114000"/>
              </a:lnSpc>
              <a:buFontTx/>
              <a:buNone/>
              <a:defRPr sz="1400" b="0">
                <a:solidFill>
                  <a:schemeClr val="tx1"/>
                </a:solidFill>
              </a:defRPr>
            </a:lvl6pPr>
            <a:lvl7pPr marL="0" algn="l">
              <a:lnSpc>
                <a:spcPct val="114000"/>
              </a:lnSpc>
              <a:buFontTx/>
              <a:buNone/>
              <a:defRPr sz="1400" b="0">
                <a:solidFill>
                  <a:schemeClr val="tx1"/>
                </a:solidFill>
              </a:defRPr>
            </a:lvl7pPr>
            <a:lvl8pPr marL="0" algn="l">
              <a:lnSpc>
                <a:spcPct val="114000"/>
              </a:lnSpc>
              <a:buFontTx/>
              <a:buNone/>
              <a:defRPr sz="1400" b="0">
                <a:solidFill>
                  <a:schemeClr val="tx1"/>
                </a:solidFill>
              </a:defRPr>
            </a:lvl8pPr>
            <a:lvl9pPr marL="0" algn="l">
              <a:lnSpc>
                <a:spcPct val="114000"/>
              </a:lnSpc>
              <a:buFontTx/>
              <a:buNone/>
              <a:defRPr sz="1400" b="0">
                <a:solidFill>
                  <a:schemeClr val="tx1"/>
                </a:solidFill>
              </a:defRPr>
            </a:lvl9pPr>
          </a:lstStyle>
          <a:p>
            <a:pPr lvl="0"/>
            <a:r>
              <a:rPr lang="nl-NL" dirty="0"/>
              <a:t>[Tekst]</a:t>
            </a:r>
          </a:p>
        </p:txBody>
      </p:sp>
      <p:sp>
        <p:nvSpPr>
          <p:cNvPr id="31" name="***Tijdelijke aanduiding voor tekst 9">
            <a:extLst>
              <a:ext uri="{FF2B5EF4-FFF2-40B4-BE49-F238E27FC236}">
                <a16:creationId xmlns:a16="http://schemas.microsoft.com/office/drawing/2014/main" id="{D74CD65B-73A4-4CF9-A226-E3BB04D4F05D}"/>
              </a:ext>
            </a:extLst>
          </p:cNvPr>
          <p:cNvSpPr>
            <a:spLocks noGrp="1" noSelect="1"/>
          </p:cNvSpPr>
          <p:nvPr>
            <p:ph type="body" sz="quarter" idx="1007" hasCustomPrompt="1"/>
          </p:nvPr>
        </p:nvSpPr>
        <p:spPr bwMode="gray">
          <a:xfrm>
            <a:off x="7564206" y="2304541"/>
            <a:ext cx="1429548" cy="440581"/>
          </a:xfrm>
          <a:solidFill>
            <a:schemeClr val="accent1"/>
          </a:solidFill>
        </p:spPr>
        <p:txBody>
          <a:bodyPr wrap="none" lIns="90000" tIns="72000" rIns="90000" bIns="90000" anchor="t">
            <a:spAutoFit/>
          </a:bodyPr>
          <a:lstStyle>
            <a:lvl1pPr marL="0" indent="0" algn="l">
              <a:lnSpc>
                <a:spcPct val="100000"/>
              </a:lnSpc>
              <a:buFontTx/>
              <a:buNone/>
              <a:defRPr sz="1799" b="0" spc="0" baseline="0"/>
            </a:lvl1pPr>
            <a:lvl2pPr marL="0" indent="0" algn="l">
              <a:lnSpc>
                <a:spcPct val="100000"/>
              </a:lnSpc>
              <a:buFontTx/>
              <a:buNone/>
              <a:defRPr sz="1799" b="0" spc="0"/>
            </a:lvl2pPr>
            <a:lvl3pPr marL="0" indent="0" algn="l">
              <a:lnSpc>
                <a:spcPct val="100000"/>
              </a:lnSpc>
              <a:buFontTx/>
              <a:buNone/>
              <a:defRPr sz="1799" b="0" spc="0"/>
            </a:lvl3pPr>
            <a:lvl4pPr marL="0" indent="0" algn="l">
              <a:lnSpc>
                <a:spcPct val="100000"/>
              </a:lnSpc>
              <a:buFontTx/>
              <a:buNone/>
              <a:defRPr sz="1799" b="0" spc="0"/>
            </a:lvl4pPr>
            <a:lvl5pPr marL="0" indent="0" algn="l">
              <a:lnSpc>
                <a:spcPct val="100000"/>
              </a:lnSpc>
              <a:buFontTx/>
              <a:buNone/>
              <a:defRPr sz="1799" b="0" spc="0"/>
            </a:lvl5pPr>
            <a:lvl6pPr marL="0" indent="0" algn="l">
              <a:lnSpc>
                <a:spcPct val="100000"/>
              </a:lnSpc>
              <a:buFontTx/>
              <a:buNone/>
              <a:defRPr sz="1799" b="0" spc="0"/>
            </a:lvl6pPr>
            <a:lvl7pPr marL="0" indent="0" algn="l">
              <a:lnSpc>
                <a:spcPct val="100000"/>
              </a:lnSpc>
              <a:buFontTx/>
              <a:buNone/>
              <a:defRPr sz="1799" b="0" spc="0"/>
            </a:lvl7pPr>
            <a:lvl8pPr marL="0" indent="0" algn="l">
              <a:lnSpc>
                <a:spcPct val="100000"/>
              </a:lnSpc>
              <a:buFontTx/>
              <a:buNone/>
              <a:defRPr sz="1799" b="0" spc="0"/>
            </a:lvl8pPr>
            <a:lvl9pPr marL="0" indent="0" algn="l">
              <a:lnSpc>
                <a:spcPct val="100000"/>
              </a:lnSpc>
              <a:buFontTx/>
              <a:buNone/>
              <a:defRPr sz="1799" b="0" spc="0"/>
            </a:lvl9pPr>
          </a:lstStyle>
          <a:p>
            <a:pPr lvl="0"/>
            <a:r>
              <a:rPr lang="nl-NL" dirty="0"/>
              <a:t>[Tussenkop]</a:t>
            </a:r>
          </a:p>
        </p:txBody>
      </p:sp>
      <p:sp>
        <p:nvSpPr>
          <p:cNvPr id="28" name="Rechthoek 27"/>
          <p:cNvSpPr>
            <a:spLocks noSelect="1"/>
          </p:cNvSpPr>
          <p:nvPr userDrawn="1"/>
        </p:nvSpPr>
        <p:spPr>
          <a:xfrm>
            <a:off x="-1871512" y="152636"/>
            <a:ext cx="1799531" cy="82809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r>
              <a:rPr lang="nl-NL" sz="1200" dirty="0">
                <a:solidFill>
                  <a:schemeClr val="tx1"/>
                </a:solidFill>
              </a:rPr>
              <a:t>De arcering groeit mee met de tekst</a:t>
            </a:r>
            <a:r>
              <a:rPr lang="nl-NL" sz="1200" baseline="0" dirty="0">
                <a:solidFill>
                  <a:schemeClr val="tx1"/>
                </a:solidFill>
              </a:rPr>
              <a:t>. </a:t>
            </a:r>
            <a:r>
              <a:rPr lang="nl-NL" sz="1200" dirty="0">
                <a:solidFill>
                  <a:schemeClr val="tx1"/>
                </a:solidFill>
              </a:rPr>
              <a:t>Geef geen enters in de gearceerde vlakken.</a:t>
            </a:r>
          </a:p>
        </p:txBody>
      </p:sp>
      <p:sp>
        <p:nvSpPr>
          <p:cNvPr id="4" name="Date Placeholder 3"/>
          <p:cNvSpPr>
            <a:spLocks noGrp="1" noSelect="1"/>
          </p:cNvSpPr>
          <p:nvPr>
            <p:ph type="dt" sz="half" idx="1008"/>
          </p:nvPr>
        </p:nvSpPr>
        <p:spPr/>
        <p:txBody>
          <a:bodyPr/>
          <a:lstStyle/>
          <a:p>
            <a:pPr algn="r"/>
            <a:fld id="{401A0EE6-6D52-48AB-8020-9CA20110F1D7}" type="datetime1">
              <a:rPr lang="nl-NL" noProof="1" smtClean="0"/>
              <a:t>27-5-2026</a:t>
            </a:fld>
            <a:r>
              <a:rPr lang="nl-NL" noProof="1"/>
              <a:t> |</a:t>
            </a:r>
          </a:p>
        </p:txBody>
      </p:sp>
      <p:sp>
        <p:nvSpPr>
          <p:cNvPr id="5" name="Footer Placeholder 4"/>
          <p:cNvSpPr>
            <a:spLocks noGrp="1" noSelect="1"/>
          </p:cNvSpPr>
          <p:nvPr>
            <p:ph type="ftr" sz="quarter" idx="1009"/>
          </p:nvPr>
        </p:nvSpPr>
        <p:spPr/>
        <p:txBody>
          <a:bodyPr/>
          <a:lstStyle/>
          <a:p>
            <a:pPr algn="l"/>
            <a:endParaRPr lang="nl-NL" noProof="1"/>
          </a:p>
        </p:txBody>
      </p:sp>
      <p:grpSp>
        <p:nvGrpSpPr>
          <p:cNvPr id="23" name="Group 4">
            <a:extLst>
              <a:ext uri="{FF2B5EF4-FFF2-40B4-BE49-F238E27FC236}">
                <a16:creationId xmlns:a16="http://schemas.microsoft.com/office/drawing/2014/main" id="{1073C5C8-D586-45A8-B9AF-12150DA1F560}"/>
              </a:ext>
            </a:extLst>
          </p:cNvPr>
          <p:cNvGrpSpPr>
            <a:grpSpLocks noSelect="1" noChangeAspect="1"/>
          </p:cNvGrpSpPr>
          <p:nvPr userDrawn="1"/>
        </p:nvGrpSpPr>
        <p:grpSpPr bwMode="auto">
          <a:xfrm>
            <a:off x="11071524" y="5635626"/>
            <a:ext cx="750693" cy="885825"/>
            <a:chOff x="6976" y="3550"/>
            <a:chExt cx="473" cy="558"/>
          </a:xfrm>
        </p:grpSpPr>
        <p:sp>
          <p:nvSpPr>
            <p:cNvPr id="24" name="Freeform 5">
              <a:extLst>
                <a:ext uri="{FF2B5EF4-FFF2-40B4-BE49-F238E27FC236}">
                  <a16:creationId xmlns:a16="http://schemas.microsoft.com/office/drawing/2014/main" id="{9152C521-C3D8-46E2-B077-48F85F9BD510}"/>
                </a:ext>
              </a:extLst>
            </p:cNvPr>
            <p:cNvSpPr>
              <a:spLocks noSelect="1" noEditPoints="1"/>
            </p:cNvSpPr>
            <p:nvPr userDrawn="1"/>
          </p:nvSpPr>
          <p:spPr bwMode="auto">
            <a:xfrm>
              <a:off x="6976" y="4045"/>
              <a:ext cx="473" cy="63"/>
            </a:xfrm>
            <a:custGeom>
              <a:avLst/>
              <a:gdLst>
                <a:gd name="T0" fmla="*/ 0 w 2366"/>
                <a:gd name="T1" fmla="*/ 312 h 312"/>
                <a:gd name="T2" fmla="*/ 38 w 2366"/>
                <a:gd name="T3" fmla="*/ 0 h 312"/>
                <a:gd name="T4" fmla="*/ 437 w 2366"/>
                <a:gd name="T5" fmla="*/ 0 h 312"/>
                <a:gd name="T6" fmla="*/ 399 w 2366"/>
                <a:gd name="T7" fmla="*/ 253 h 312"/>
                <a:gd name="T8" fmla="*/ 189 w 2366"/>
                <a:gd name="T9" fmla="*/ 0 h 312"/>
                <a:gd name="T10" fmla="*/ 227 w 2366"/>
                <a:gd name="T11" fmla="*/ 312 h 312"/>
                <a:gd name="T12" fmla="*/ 395 w 2366"/>
                <a:gd name="T13" fmla="*/ 312 h 312"/>
                <a:gd name="T14" fmla="*/ 437 w 2366"/>
                <a:gd name="T15" fmla="*/ 0 h 312"/>
                <a:gd name="T16" fmla="*/ 816 w 2366"/>
                <a:gd name="T17" fmla="*/ 274 h 312"/>
                <a:gd name="T18" fmla="*/ 783 w 2366"/>
                <a:gd name="T19" fmla="*/ 170 h 312"/>
                <a:gd name="T20" fmla="*/ 724 w 2366"/>
                <a:gd name="T21" fmla="*/ 0 h 312"/>
                <a:gd name="T22" fmla="*/ 587 w 2366"/>
                <a:gd name="T23" fmla="*/ 312 h 312"/>
                <a:gd name="T24" fmla="*/ 625 w 2366"/>
                <a:gd name="T25" fmla="*/ 188 h 312"/>
                <a:gd name="T26" fmla="*/ 778 w 2366"/>
                <a:gd name="T27" fmla="*/ 235 h 312"/>
                <a:gd name="T28" fmla="*/ 784 w 2366"/>
                <a:gd name="T29" fmla="*/ 312 h 312"/>
                <a:gd name="T30" fmla="*/ 625 w 2366"/>
                <a:gd name="T31" fmla="*/ 152 h 312"/>
                <a:gd name="T32" fmla="*/ 724 w 2366"/>
                <a:gd name="T33" fmla="*/ 36 h 312"/>
                <a:gd name="T34" fmla="*/ 726 w 2366"/>
                <a:gd name="T35" fmla="*/ 152 h 312"/>
                <a:gd name="T36" fmla="*/ 961 w 2366"/>
                <a:gd name="T37" fmla="*/ 0 h 312"/>
                <a:gd name="T38" fmla="*/ 1184 w 2366"/>
                <a:gd name="T39" fmla="*/ 312 h 312"/>
                <a:gd name="T40" fmla="*/ 1000 w 2366"/>
                <a:gd name="T41" fmla="*/ 275 h 312"/>
                <a:gd name="T42" fmla="*/ 1166 w 2366"/>
                <a:gd name="T43" fmla="*/ 167 h 312"/>
                <a:gd name="T44" fmla="*/ 1000 w 2366"/>
                <a:gd name="T45" fmla="*/ 130 h 312"/>
                <a:gd name="T46" fmla="*/ 1184 w 2366"/>
                <a:gd name="T47" fmla="*/ 36 h 312"/>
                <a:gd name="T48" fmla="*/ 961 w 2366"/>
                <a:gd name="T49" fmla="*/ 0 h 312"/>
                <a:gd name="T50" fmla="*/ 1526 w 2366"/>
                <a:gd name="T51" fmla="*/ 0 h 312"/>
                <a:gd name="T52" fmla="*/ 1292 w 2366"/>
                <a:gd name="T53" fmla="*/ 36 h 312"/>
                <a:gd name="T54" fmla="*/ 1390 w 2366"/>
                <a:gd name="T55" fmla="*/ 312 h 312"/>
                <a:gd name="T56" fmla="*/ 1428 w 2366"/>
                <a:gd name="T57" fmla="*/ 36 h 312"/>
                <a:gd name="T58" fmla="*/ 1786 w 2366"/>
                <a:gd name="T59" fmla="*/ 221 h 312"/>
                <a:gd name="T60" fmla="*/ 1862 w 2366"/>
                <a:gd name="T61" fmla="*/ 312 h 312"/>
                <a:gd name="T62" fmla="*/ 1703 w 2366"/>
                <a:gd name="T63" fmla="*/ 0 h 312"/>
                <a:gd name="T64" fmla="*/ 1627 w 2366"/>
                <a:gd name="T65" fmla="*/ 312 h 312"/>
                <a:gd name="T66" fmla="*/ 1786 w 2366"/>
                <a:gd name="T67" fmla="*/ 221 h 312"/>
                <a:gd name="T68" fmla="*/ 1673 w 2366"/>
                <a:gd name="T69" fmla="*/ 185 h 312"/>
                <a:gd name="T70" fmla="*/ 1774 w 2366"/>
                <a:gd name="T71" fmla="*/ 185 h 312"/>
                <a:gd name="T72" fmla="*/ 1979 w 2366"/>
                <a:gd name="T73" fmla="*/ 0 h 312"/>
                <a:gd name="T74" fmla="*/ 2017 w 2366"/>
                <a:gd name="T75" fmla="*/ 312 h 312"/>
                <a:gd name="T76" fmla="*/ 2366 w 2366"/>
                <a:gd name="T77" fmla="*/ 275 h 312"/>
                <a:gd name="T78" fmla="*/ 2206 w 2366"/>
                <a:gd name="T79" fmla="*/ 0 h 312"/>
                <a:gd name="T80" fmla="*/ 2168 w 2366"/>
                <a:gd name="T81" fmla="*/ 312 h 312"/>
                <a:gd name="T82" fmla="*/ 2366 w 2366"/>
                <a:gd name="T83" fmla="*/ 275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366" h="312">
                  <a:moveTo>
                    <a:pt x="38" y="312"/>
                  </a:moveTo>
                  <a:cubicBezTo>
                    <a:pt x="0" y="312"/>
                    <a:pt x="0" y="312"/>
                    <a:pt x="0" y="312"/>
                  </a:cubicBezTo>
                  <a:cubicBezTo>
                    <a:pt x="0" y="0"/>
                    <a:pt x="0" y="0"/>
                    <a:pt x="0" y="0"/>
                  </a:cubicBezTo>
                  <a:cubicBezTo>
                    <a:pt x="38" y="0"/>
                    <a:pt x="38" y="0"/>
                    <a:pt x="38" y="0"/>
                  </a:cubicBezTo>
                  <a:lnTo>
                    <a:pt x="38" y="312"/>
                  </a:lnTo>
                  <a:close/>
                  <a:moveTo>
                    <a:pt x="437" y="0"/>
                  </a:moveTo>
                  <a:cubicBezTo>
                    <a:pt x="399" y="0"/>
                    <a:pt x="399" y="0"/>
                    <a:pt x="399" y="0"/>
                  </a:cubicBezTo>
                  <a:cubicBezTo>
                    <a:pt x="399" y="253"/>
                    <a:pt x="399" y="253"/>
                    <a:pt x="399" y="253"/>
                  </a:cubicBezTo>
                  <a:cubicBezTo>
                    <a:pt x="232" y="0"/>
                    <a:pt x="232" y="0"/>
                    <a:pt x="232" y="0"/>
                  </a:cubicBezTo>
                  <a:cubicBezTo>
                    <a:pt x="189" y="0"/>
                    <a:pt x="189" y="0"/>
                    <a:pt x="189" y="0"/>
                  </a:cubicBezTo>
                  <a:cubicBezTo>
                    <a:pt x="189" y="312"/>
                    <a:pt x="189" y="312"/>
                    <a:pt x="189" y="312"/>
                  </a:cubicBezTo>
                  <a:cubicBezTo>
                    <a:pt x="227" y="312"/>
                    <a:pt x="227" y="312"/>
                    <a:pt x="227" y="312"/>
                  </a:cubicBezTo>
                  <a:cubicBezTo>
                    <a:pt x="227" y="58"/>
                    <a:pt x="227" y="58"/>
                    <a:pt x="227" y="58"/>
                  </a:cubicBezTo>
                  <a:cubicBezTo>
                    <a:pt x="395" y="312"/>
                    <a:pt x="395" y="312"/>
                    <a:pt x="395" y="312"/>
                  </a:cubicBezTo>
                  <a:cubicBezTo>
                    <a:pt x="437" y="312"/>
                    <a:pt x="437" y="312"/>
                    <a:pt x="437" y="312"/>
                  </a:cubicBezTo>
                  <a:lnTo>
                    <a:pt x="437" y="0"/>
                  </a:lnTo>
                  <a:close/>
                  <a:moveTo>
                    <a:pt x="822" y="312"/>
                  </a:moveTo>
                  <a:cubicBezTo>
                    <a:pt x="819" y="303"/>
                    <a:pt x="816" y="286"/>
                    <a:pt x="816" y="274"/>
                  </a:cubicBezTo>
                  <a:cubicBezTo>
                    <a:pt x="816" y="235"/>
                    <a:pt x="816" y="235"/>
                    <a:pt x="816" y="235"/>
                  </a:cubicBezTo>
                  <a:cubicBezTo>
                    <a:pt x="816" y="204"/>
                    <a:pt x="804" y="182"/>
                    <a:pt x="783" y="170"/>
                  </a:cubicBezTo>
                  <a:cubicBezTo>
                    <a:pt x="809" y="154"/>
                    <a:pt x="825" y="127"/>
                    <a:pt x="825" y="94"/>
                  </a:cubicBezTo>
                  <a:cubicBezTo>
                    <a:pt x="825" y="38"/>
                    <a:pt x="788" y="0"/>
                    <a:pt x="724" y="0"/>
                  </a:cubicBezTo>
                  <a:cubicBezTo>
                    <a:pt x="587" y="0"/>
                    <a:pt x="587" y="0"/>
                    <a:pt x="587" y="0"/>
                  </a:cubicBezTo>
                  <a:cubicBezTo>
                    <a:pt x="587" y="312"/>
                    <a:pt x="587" y="312"/>
                    <a:pt x="587" y="312"/>
                  </a:cubicBezTo>
                  <a:cubicBezTo>
                    <a:pt x="625" y="312"/>
                    <a:pt x="625" y="312"/>
                    <a:pt x="625" y="312"/>
                  </a:cubicBezTo>
                  <a:cubicBezTo>
                    <a:pt x="625" y="188"/>
                    <a:pt x="625" y="188"/>
                    <a:pt x="625" y="188"/>
                  </a:cubicBezTo>
                  <a:cubicBezTo>
                    <a:pt x="727" y="188"/>
                    <a:pt x="727" y="188"/>
                    <a:pt x="727" y="188"/>
                  </a:cubicBezTo>
                  <a:cubicBezTo>
                    <a:pt x="762" y="188"/>
                    <a:pt x="778" y="205"/>
                    <a:pt x="778" y="235"/>
                  </a:cubicBezTo>
                  <a:cubicBezTo>
                    <a:pt x="778" y="278"/>
                    <a:pt x="778" y="278"/>
                    <a:pt x="778" y="278"/>
                  </a:cubicBezTo>
                  <a:cubicBezTo>
                    <a:pt x="778" y="292"/>
                    <a:pt x="780" y="303"/>
                    <a:pt x="784" y="312"/>
                  </a:cubicBezTo>
                  <a:cubicBezTo>
                    <a:pt x="822" y="312"/>
                    <a:pt x="822" y="312"/>
                    <a:pt x="822" y="312"/>
                  </a:cubicBezTo>
                  <a:moveTo>
                    <a:pt x="625" y="152"/>
                  </a:moveTo>
                  <a:cubicBezTo>
                    <a:pt x="625" y="36"/>
                    <a:pt x="625" y="36"/>
                    <a:pt x="625" y="36"/>
                  </a:cubicBezTo>
                  <a:cubicBezTo>
                    <a:pt x="724" y="36"/>
                    <a:pt x="724" y="36"/>
                    <a:pt x="724" y="36"/>
                  </a:cubicBezTo>
                  <a:cubicBezTo>
                    <a:pt x="763" y="36"/>
                    <a:pt x="787" y="54"/>
                    <a:pt x="787" y="94"/>
                  </a:cubicBezTo>
                  <a:cubicBezTo>
                    <a:pt x="787" y="130"/>
                    <a:pt x="763" y="152"/>
                    <a:pt x="726" y="152"/>
                  </a:cubicBezTo>
                  <a:lnTo>
                    <a:pt x="625" y="152"/>
                  </a:lnTo>
                  <a:close/>
                  <a:moveTo>
                    <a:pt x="961" y="0"/>
                  </a:moveTo>
                  <a:cubicBezTo>
                    <a:pt x="961" y="312"/>
                    <a:pt x="961" y="312"/>
                    <a:pt x="961" y="312"/>
                  </a:cubicBezTo>
                  <a:cubicBezTo>
                    <a:pt x="1184" y="312"/>
                    <a:pt x="1184" y="312"/>
                    <a:pt x="1184" y="312"/>
                  </a:cubicBezTo>
                  <a:cubicBezTo>
                    <a:pt x="1184" y="275"/>
                    <a:pt x="1184" y="275"/>
                    <a:pt x="1184" y="275"/>
                  </a:cubicBezTo>
                  <a:cubicBezTo>
                    <a:pt x="1000" y="275"/>
                    <a:pt x="1000" y="275"/>
                    <a:pt x="1000" y="275"/>
                  </a:cubicBezTo>
                  <a:cubicBezTo>
                    <a:pt x="1000" y="167"/>
                    <a:pt x="1000" y="167"/>
                    <a:pt x="1000" y="167"/>
                  </a:cubicBezTo>
                  <a:cubicBezTo>
                    <a:pt x="1166" y="167"/>
                    <a:pt x="1166" y="167"/>
                    <a:pt x="1166" y="167"/>
                  </a:cubicBezTo>
                  <a:cubicBezTo>
                    <a:pt x="1166" y="130"/>
                    <a:pt x="1166" y="130"/>
                    <a:pt x="1166" y="130"/>
                  </a:cubicBezTo>
                  <a:cubicBezTo>
                    <a:pt x="1000" y="130"/>
                    <a:pt x="1000" y="130"/>
                    <a:pt x="1000" y="130"/>
                  </a:cubicBezTo>
                  <a:cubicBezTo>
                    <a:pt x="1000" y="36"/>
                    <a:pt x="1000" y="36"/>
                    <a:pt x="1000" y="36"/>
                  </a:cubicBezTo>
                  <a:cubicBezTo>
                    <a:pt x="1184" y="36"/>
                    <a:pt x="1184" y="36"/>
                    <a:pt x="1184" y="36"/>
                  </a:cubicBezTo>
                  <a:cubicBezTo>
                    <a:pt x="1184" y="0"/>
                    <a:pt x="1184" y="0"/>
                    <a:pt x="1184" y="0"/>
                  </a:cubicBezTo>
                  <a:lnTo>
                    <a:pt x="961" y="0"/>
                  </a:lnTo>
                  <a:close/>
                  <a:moveTo>
                    <a:pt x="1526" y="36"/>
                  </a:moveTo>
                  <a:cubicBezTo>
                    <a:pt x="1526" y="0"/>
                    <a:pt x="1526" y="0"/>
                    <a:pt x="1526" y="0"/>
                  </a:cubicBezTo>
                  <a:cubicBezTo>
                    <a:pt x="1292" y="0"/>
                    <a:pt x="1292" y="0"/>
                    <a:pt x="1292" y="0"/>
                  </a:cubicBezTo>
                  <a:cubicBezTo>
                    <a:pt x="1292" y="36"/>
                    <a:pt x="1292" y="36"/>
                    <a:pt x="1292" y="36"/>
                  </a:cubicBezTo>
                  <a:cubicBezTo>
                    <a:pt x="1390" y="36"/>
                    <a:pt x="1390" y="36"/>
                    <a:pt x="1390" y="36"/>
                  </a:cubicBezTo>
                  <a:cubicBezTo>
                    <a:pt x="1390" y="312"/>
                    <a:pt x="1390" y="312"/>
                    <a:pt x="1390" y="312"/>
                  </a:cubicBezTo>
                  <a:cubicBezTo>
                    <a:pt x="1428" y="312"/>
                    <a:pt x="1428" y="312"/>
                    <a:pt x="1428" y="312"/>
                  </a:cubicBezTo>
                  <a:cubicBezTo>
                    <a:pt x="1428" y="36"/>
                    <a:pt x="1428" y="36"/>
                    <a:pt x="1428" y="36"/>
                  </a:cubicBezTo>
                  <a:lnTo>
                    <a:pt x="1526" y="36"/>
                  </a:lnTo>
                  <a:close/>
                  <a:moveTo>
                    <a:pt x="1786" y="221"/>
                  </a:moveTo>
                  <a:cubicBezTo>
                    <a:pt x="1819" y="312"/>
                    <a:pt x="1819" y="312"/>
                    <a:pt x="1819" y="312"/>
                  </a:cubicBezTo>
                  <a:cubicBezTo>
                    <a:pt x="1862" y="312"/>
                    <a:pt x="1862" y="312"/>
                    <a:pt x="1862" y="312"/>
                  </a:cubicBezTo>
                  <a:cubicBezTo>
                    <a:pt x="1746" y="0"/>
                    <a:pt x="1746" y="0"/>
                    <a:pt x="1746" y="0"/>
                  </a:cubicBezTo>
                  <a:cubicBezTo>
                    <a:pt x="1703" y="0"/>
                    <a:pt x="1703" y="0"/>
                    <a:pt x="1703" y="0"/>
                  </a:cubicBezTo>
                  <a:cubicBezTo>
                    <a:pt x="1586" y="312"/>
                    <a:pt x="1586" y="312"/>
                    <a:pt x="1586" y="312"/>
                  </a:cubicBezTo>
                  <a:cubicBezTo>
                    <a:pt x="1627" y="312"/>
                    <a:pt x="1627" y="312"/>
                    <a:pt x="1627" y="312"/>
                  </a:cubicBezTo>
                  <a:cubicBezTo>
                    <a:pt x="1660" y="221"/>
                    <a:pt x="1660" y="221"/>
                    <a:pt x="1660" y="221"/>
                  </a:cubicBezTo>
                  <a:lnTo>
                    <a:pt x="1786" y="221"/>
                  </a:lnTo>
                  <a:close/>
                  <a:moveTo>
                    <a:pt x="1774" y="185"/>
                  </a:moveTo>
                  <a:cubicBezTo>
                    <a:pt x="1673" y="185"/>
                    <a:pt x="1673" y="185"/>
                    <a:pt x="1673" y="185"/>
                  </a:cubicBezTo>
                  <a:cubicBezTo>
                    <a:pt x="1724" y="46"/>
                    <a:pt x="1724" y="46"/>
                    <a:pt x="1724" y="46"/>
                  </a:cubicBezTo>
                  <a:lnTo>
                    <a:pt x="1774" y="185"/>
                  </a:lnTo>
                  <a:close/>
                  <a:moveTo>
                    <a:pt x="2017" y="0"/>
                  </a:moveTo>
                  <a:cubicBezTo>
                    <a:pt x="1979" y="0"/>
                    <a:pt x="1979" y="0"/>
                    <a:pt x="1979" y="0"/>
                  </a:cubicBezTo>
                  <a:cubicBezTo>
                    <a:pt x="1979" y="312"/>
                    <a:pt x="1979" y="312"/>
                    <a:pt x="1979" y="312"/>
                  </a:cubicBezTo>
                  <a:cubicBezTo>
                    <a:pt x="2017" y="312"/>
                    <a:pt x="2017" y="312"/>
                    <a:pt x="2017" y="312"/>
                  </a:cubicBezTo>
                  <a:lnTo>
                    <a:pt x="2017" y="0"/>
                  </a:lnTo>
                  <a:close/>
                  <a:moveTo>
                    <a:pt x="2366" y="275"/>
                  </a:moveTo>
                  <a:cubicBezTo>
                    <a:pt x="2206" y="275"/>
                    <a:pt x="2206" y="275"/>
                    <a:pt x="2206" y="275"/>
                  </a:cubicBezTo>
                  <a:cubicBezTo>
                    <a:pt x="2206" y="0"/>
                    <a:pt x="2206" y="0"/>
                    <a:pt x="2206" y="0"/>
                  </a:cubicBezTo>
                  <a:cubicBezTo>
                    <a:pt x="2168" y="0"/>
                    <a:pt x="2168" y="0"/>
                    <a:pt x="2168" y="0"/>
                  </a:cubicBezTo>
                  <a:cubicBezTo>
                    <a:pt x="2168" y="312"/>
                    <a:pt x="2168" y="312"/>
                    <a:pt x="2168" y="312"/>
                  </a:cubicBezTo>
                  <a:cubicBezTo>
                    <a:pt x="2366" y="312"/>
                    <a:pt x="2366" y="312"/>
                    <a:pt x="2366" y="312"/>
                  </a:cubicBezTo>
                  <a:lnTo>
                    <a:pt x="2366" y="275"/>
                  </a:lnTo>
                  <a:close/>
                </a:path>
              </a:pathLst>
            </a:custGeom>
            <a:solidFill>
              <a:srgbClr val="1F1D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dirty="0"/>
            </a:p>
          </p:txBody>
        </p:sp>
        <p:sp>
          <p:nvSpPr>
            <p:cNvPr id="25" name="Oval 6">
              <a:extLst>
                <a:ext uri="{FF2B5EF4-FFF2-40B4-BE49-F238E27FC236}">
                  <a16:creationId xmlns:a16="http://schemas.microsoft.com/office/drawing/2014/main" id="{F189CB16-FE09-46FD-B555-218538C09C0A}"/>
                </a:ext>
              </a:extLst>
            </p:cNvPr>
            <p:cNvSpPr>
              <a:spLocks noSelect="1" noChangeArrowheads="1"/>
            </p:cNvSpPr>
            <p:nvPr userDrawn="1"/>
          </p:nvSpPr>
          <p:spPr bwMode="auto">
            <a:xfrm>
              <a:off x="7015" y="3550"/>
              <a:ext cx="396" cy="396"/>
            </a:xfrm>
            <a:prstGeom prst="ellipse">
              <a:avLst/>
            </a:prstGeom>
            <a:solidFill>
              <a:srgbClr val="FFE9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dirty="0"/>
            </a:p>
          </p:txBody>
        </p:sp>
        <p:sp>
          <p:nvSpPr>
            <p:cNvPr id="26" name="Freeform 7">
              <a:extLst>
                <a:ext uri="{FF2B5EF4-FFF2-40B4-BE49-F238E27FC236}">
                  <a16:creationId xmlns:a16="http://schemas.microsoft.com/office/drawing/2014/main" id="{D9C648C4-C865-4016-A1E1-750BE83ED5D6}"/>
                </a:ext>
              </a:extLst>
            </p:cNvPr>
            <p:cNvSpPr>
              <a:spLocks noSelect="1" noEditPoints="1"/>
            </p:cNvSpPr>
            <p:nvPr userDrawn="1"/>
          </p:nvSpPr>
          <p:spPr bwMode="auto">
            <a:xfrm>
              <a:off x="7092" y="3646"/>
              <a:ext cx="241" cy="203"/>
            </a:xfrm>
            <a:custGeom>
              <a:avLst/>
              <a:gdLst>
                <a:gd name="T0" fmla="*/ 39 w 241"/>
                <a:gd name="T1" fmla="*/ 203 h 203"/>
                <a:gd name="T2" fmla="*/ 0 w 241"/>
                <a:gd name="T3" fmla="*/ 203 h 203"/>
                <a:gd name="T4" fmla="*/ 0 w 241"/>
                <a:gd name="T5" fmla="*/ 0 h 203"/>
                <a:gd name="T6" fmla="*/ 39 w 241"/>
                <a:gd name="T7" fmla="*/ 0 h 203"/>
                <a:gd name="T8" fmla="*/ 39 w 241"/>
                <a:gd name="T9" fmla="*/ 203 h 203"/>
                <a:gd name="T10" fmla="*/ 241 w 241"/>
                <a:gd name="T11" fmla="*/ 0 h 203"/>
                <a:gd name="T12" fmla="*/ 201 w 241"/>
                <a:gd name="T13" fmla="*/ 0 h 203"/>
                <a:gd name="T14" fmla="*/ 201 w 241"/>
                <a:gd name="T15" fmla="*/ 144 h 203"/>
                <a:gd name="T16" fmla="*/ 117 w 241"/>
                <a:gd name="T17" fmla="*/ 0 h 203"/>
                <a:gd name="T18" fmla="*/ 69 w 241"/>
                <a:gd name="T19" fmla="*/ 0 h 203"/>
                <a:gd name="T20" fmla="*/ 69 w 241"/>
                <a:gd name="T21" fmla="*/ 203 h 203"/>
                <a:gd name="T22" fmla="*/ 109 w 241"/>
                <a:gd name="T23" fmla="*/ 203 h 203"/>
                <a:gd name="T24" fmla="*/ 109 w 241"/>
                <a:gd name="T25" fmla="*/ 59 h 203"/>
                <a:gd name="T26" fmla="*/ 194 w 241"/>
                <a:gd name="T27" fmla="*/ 203 h 203"/>
                <a:gd name="T28" fmla="*/ 241 w 241"/>
                <a:gd name="T29" fmla="*/ 203 h 203"/>
                <a:gd name="T30" fmla="*/ 241 w 241"/>
                <a:gd name="T31" fmla="*/ 0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1" h="203">
                  <a:moveTo>
                    <a:pt x="39" y="203"/>
                  </a:moveTo>
                  <a:lnTo>
                    <a:pt x="0" y="203"/>
                  </a:lnTo>
                  <a:lnTo>
                    <a:pt x="0" y="0"/>
                  </a:lnTo>
                  <a:lnTo>
                    <a:pt x="39" y="0"/>
                  </a:lnTo>
                  <a:lnTo>
                    <a:pt x="39" y="203"/>
                  </a:lnTo>
                  <a:close/>
                  <a:moveTo>
                    <a:pt x="241" y="0"/>
                  </a:moveTo>
                  <a:lnTo>
                    <a:pt x="201" y="0"/>
                  </a:lnTo>
                  <a:lnTo>
                    <a:pt x="201" y="144"/>
                  </a:lnTo>
                  <a:lnTo>
                    <a:pt x="117" y="0"/>
                  </a:lnTo>
                  <a:lnTo>
                    <a:pt x="69" y="0"/>
                  </a:lnTo>
                  <a:lnTo>
                    <a:pt x="69" y="203"/>
                  </a:lnTo>
                  <a:lnTo>
                    <a:pt x="109" y="203"/>
                  </a:lnTo>
                  <a:lnTo>
                    <a:pt x="109" y="59"/>
                  </a:lnTo>
                  <a:lnTo>
                    <a:pt x="194" y="203"/>
                  </a:lnTo>
                  <a:lnTo>
                    <a:pt x="241" y="203"/>
                  </a:lnTo>
                  <a:lnTo>
                    <a:pt x="24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dirty="0"/>
            </a:p>
          </p:txBody>
        </p:sp>
        <p:sp>
          <p:nvSpPr>
            <p:cNvPr id="34" name="Freeform 8">
              <a:extLst>
                <a:ext uri="{FF2B5EF4-FFF2-40B4-BE49-F238E27FC236}">
                  <a16:creationId xmlns:a16="http://schemas.microsoft.com/office/drawing/2014/main" id="{0794A0EB-E64D-41C1-A707-29B941A05324}"/>
                </a:ext>
              </a:extLst>
            </p:cNvPr>
            <p:cNvSpPr>
              <a:spLocks noSelect="1" noEditPoints="1"/>
            </p:cNvSpPr>
            <p:nvPr userDrawn="1"/>
          </p:nvSpPr>
          <p:spPr bwMode="auto">
            <a:xfrm>
              <a:off x="7091" y="3983"/>
              <a:ext cx="242" cy="24"/>
            </a:xfrm>
            <a:custGeom>
              <a:avLst/>
              <a:gdLst>
                <a:gd name="T0" fmla="*/ 14 w 1207"/>
                <a:gd name="T1" fmla="*/ 117 h 119"/>
                <a:gd name="T2" fmla="*/ 0 w 1207"/>
                <a:gd name="T3" fmla="*/ 2 h 119"/>
                <a:gd name="T4" fmla="*/ 14 w 1207"/>
                <a:gd name="T5" fmla="*/ 59 h 119"/>
                <a:gd name="T6" fmla="*/ 92 w 1207"/>
                <a:gd name="T7" fmla="*/ 2 h 119"/>
                <a:gd name="T8" fmla="*/ 62 w 1207"/>
                <a:gd name="T9" fmla="*/ 72 h 119"/>
                <a:gd name="T10" fmla="*/ 76 w 1207"/>
                <a:gd name="T11" fmla="*/ 117 h 119"/>
                <a:gd name="T12" fmla="*/ 14 w 1207"/>
                <a:gd name="T13" fmla="*/ 77 h 119"/>
                <a:gd name="T14" fmla="*/ 169 w 1207"/>
                <a:gd name="T15" fmla="*/ 119 h 119"/>
                <a:gd name="T16" fmla="*/ 169 w 1207"/>
                <a:gd name="T17" fmla="*/ 0 h 119"/>
                <a:gd name="T18" fmla="*/ 212 w 1207"/>
                <a:gd name="T19" fmla="*/ 59 h 119"/>
                <a:gd name="T20" fmla="*/ 126 w 1207"/>
                <a:gd name="T21" fmla="*/ 59 h 119"/>
                <a:gd name="T22" fmla="*/ 212 w 1207"/>
                <a:gd name="T23" fmla="*/ 59 h 119"/>
                <a:gd name="T24" fmla="*/ 340 w 1207"/>
                <a:gd name="T25" fmla="*/ 117 h 119"/>
                <a:gd name="T26" fmla="*/ 279 w 1207"/>
                <a:gd name="T27" fmla="*/ 117 h 119"/>
                <a:gd name="T28" fmla="*/ 264 w 1207"/>
                <a:gd name="T29" fmla="*/ 2 h 119"/>
                <a:gd name="T30" fmla="*/ 342 w 1207"/>
                <a:gd name="T31" fmla="*/ 96 h 119"/>
                <a:gd name="T32" fmla="*/ 356 w 1207"/>
                <a:gd name="T33" fmla="*/ 2 h 119"/>
                <a:gd name="T34" fmla="*/ 416 w 1207"/>
                <a:gd name="T35" fmla="*/ 117 h 119"/>
                <a:gd name="T36" fmla="*/ 402 w 1207"/>
                <a:gd name="T37" fmla="*/ 2 h 119"/>
                <a:gd name="T38" fmla="*/ 416 w 1207"/>
                <a:gd name="T39" fmla="*/ 117 h 119"/>
                <a:gd name="T40" fmla="*/ 537 w 1207"/>
                <a:gd name="T41" fmla="*/ 117 h 119"/>
                <a:gd name="T42" fmla="*/ 475 w 1207"/>
                <a:gd name="T43" fmla="*/ 117 h 119"/>
                <a:gd name="T44" fmla="*/ 461 w 1207"/>
                <a:gd name="T45" fmla="*/ 2 h 119"/>
                <a:gd name="T46" fmla="*/ 539 w 1207"/>
                <a:gd name="T47" fmla="*/ 96 h 119"/>
                <a:gd name="T48" fmla="*/ 553 w 1207"/>
                <a:gd name="T49" fmla="*/ 2 h 119"/>
                <a:gd name="T50" fmla="*/ 612 w 1207"/>
                <a:gd name="T51" fmla="*/ 77 h 119"/>
                <a:gd name="T52" fmla="*/ 598 w 1207"/>
                <a:gd name="T53" fmla="*/ 117 h 119"/>
                <a:gd name="T54" fmla="*/ 612 w 1207"/>
                <a:gd name="T55" fmla="*/ 2 h 119"/>
                <a:gd name="T56" fmla="*/ 670 w 1207"/>
                <a:gd name="T57" fmla="*/ 2 h 119"/>
                <a:gd name="T58" fmla="*/ 642 w 1207"/>
                <a:gd name="T59" fmla="*/ 48 h 119"/>
                <a:gd name="T60" fmla="*/ 674 w 1207"/>
                <a:gd name="T61" fmla="*/ 117 h 119"/>
                <a:gd name="T62" fmla="*/ 612 w 1207"/>
                <a:gd name="T63" fmla="*/ 77 h 119"/>
                <a:gd name="T64" fmla="*/ 723 w 1207"/>
                <a:gd name="T65" fmla="*/ 117 h 119"/>
                <a:gd name="T66" fmla="*/ 737 w 1207"/>
                <a:gd name="T67" fmla="*/ 2 h 119"/>
                <a:gd name="T68" fmla="*/ 796 w 1207"/>
                <a:gd name="T69" fmla="*/ 104 h 119"/>
                <a:gd name="T70" fmla="*/ 847 w 1207"/>
                <a:gd name="T71" fmla="*/ 117 h 119"/>
                <a:gd name="T72" fmla="*/ 833 w 1207"/>
                <a:gd name="T73" fmla="*/ 2 h 119"/>
                <a:gd name="T74" fmla="*/ 847 w 1207"/>
                <a:gd name="T75" fmla="*/ 117 h 119"/>
                <a:gd name="T76" fmla="*/ 880 w 1207"/>
                <a:gd name="T77" fmla="*/ 81 h 119"/>
                <a:gd name="T78" fmla="*/ 918 w 1207"/>
                <a:gd name="T79" fmla="*/ 106 h 119"/>
                <a:gd name="T80" fmla="*/ 943 w 1207"/>
                <a:gd name="T81" fmla="*/ 2 h 119"/>
                <a:gd name="T82" fmla="*/ 957 w 1207"/>
                <a:gd name="T83" fmla="*/ 78 h 119"/>
                <a:gd name="T84" fmla="*/ 1013 w 1207"/>
                <a:gd name="T85" fmla="*/ 77 h 119"/>
                <a:gd name="T86" fmla="*/ 999 w 1207"/>
                <a:gd name="T87" fmla="*/ 117 h 119"/>
                <a:gd name="T88" fmla="*/ 1013 w 1207"/>
                <a:gd name="T89" fmla="*/ 2 h 119"/>
                <a:gd name="T90" fmla="*/ 1071 w 1207"/>
                <a:gd name="T91" fmla="*/ 2 h 119"/>
                <a:gd name="T92" fmla="*/ 1043 w 1207"/>
                <a:gd name="T93" fmla="*/ 48 h 119"/>
                <a:gd name="T94" fmla="*/ 1075 w 1207"/>
                <a:gd name="T95" fmla="*/ 117 h 119"/>
                <a:gd name="T96" fmla="*/ 1013 w 1207"/>
                <a:gd name="T97" fmla="*/ 77 h 119"/>
                <a:gd name="T98" fmla="*/ 1207 w 1207"/>
                <a:gd name="T99" fmla="*/ 16 h 119"/>
                <a:gd name="T100" fmla="*/ 1139 w 1207"/>
                <a:gd name="T101" fmla="*/ 51 h 119"/>
                <a:gd name="T102" fmla="*/ 1200 w 1207"/>
                <a:gd name="T103" fmla="*/ 64 h 119"/>
                <a:gd name="T104" fmla="*/ 1139 w 1207"/>
                <a:gd name="T105" fmla="*/ 104 h 119"/>
                <a:gd name="T106" fmla="*/ 1207 w 1207"/>
                <a:gd name="T107" fmla="*/ 117 h 119"/>
                <a:gd name="T108" fmla="*/ 1125 w 1207"/>
                <a:gd name="T109" fmla="*/ 2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207" h="119">
                  <a:moveTo>
                    <a:pt x="14" y="77"/>
                  </a:moveTo>
                  <a:cubicBezTo>
                    <a:pt x="14" y="117"/>
                    <a:pt x="14" y="117"/>
                    <a:pt x="14" y="117"/>
                  </a:cubicBezTo>
                  <a:cubicBezTo>
                    <a:pt x="0" y="117"/>
                    <a:pt x="0" y="117"/>
                    <a:pt x="0" y="117"/>
                  </a:cubicBezTo>
                  <a:cubicBezTo>
                    <a:pt x="0" y="2"/>
                    <a:pt x="0" y="2"/>
                    <a:pt x="0" y="2"/>
                  </a:cubicBezTo>
                  <a:cubicBezTo>
                    <a:pt x="14" y="2"/>
                    <a:pt x="14" y="2"/>
                    <a:pt x="14" y="2"/>
                  </a:cubicBezTo>
                  <a:cubicBezTo>
                    <a:pt x="14" y="59"/>
                    <a:pt x="14" y="59"/>
                    <a:pt x="14" y="59"/>
                  </a:cubicBezTo>
                  <a:cubicBezTo>
                    <a:pt x="72" y="2"/>
                    <a:pt x="72" y="2"/>
                    <a:pt x="72" y="2"/>
                  </a:cubicBezTo>
                  <a:cubicBezTo>
                    <a:pt x="92" y="2"/>
                    <a:pt x="92" y="2"/>
                    <a:pt x="92" y="2"/>
                  </a:cubicBezTo>
                  <a:cubicBezTo>
                    <a:pt x="44" y="48"/>
                    <a:pt x="44" y="48"/>
                    <a:pt x="44" y="48"/>
                  </a:cubicBezTo>
                  <a:cubicBezTo>
                    <a:pt x="62" y="72"/>
                    <a:pt x="62" y="72"/>
                    <a:pt x="62" y="72"/>
                  </a:cubicBezTo>
                  <a:cubicBezTo>
                    <a:pt x="94" y="117"/>
                    <a:pt x="94" y="117"/>
                    <a:pt x="94" y="117"/>
                  </a:cubicBezTo>
                  <a:cubicBezTo>
                    <a:pt x="76" y="117"/>
                    <a:pt x="76" y="117"/>
                    <a:pt x="76" y="117"/>
                  </a:cubicBezTo>
                  <a:cubicBezTo>
                    <a:pt x="34" y="58"/>
                    <a:pt x="34" y="58"/>
                    <a:pt x="34" y="58"/>
                  </a:cubicBezTo>
                  <a:lnTo>
                    <a:pt x="14" y="77"/>
                  </a:lnTo>
                  <a:close/>
                  <a:moveTo>
                    <a:pt x="226" y="59"/>
                  </a:moveTo>
                  <a:cubicBezTo>
                    <a:pt x="226" y="93"/>
                    <a:pt x="201" y="119"/>
                    <a:pt x="169" y="119"/>
                  </a:cubicBezTo>
                  <a:cubicBezTo>
                    <a:pt x="138" y="119"/>
                    <a:pt x="113" y="93"/>
                    <a:pt x="113" y="59"/>
                  </a:cubicBezTo>
                  <a:cubicBezTo>
                    <a:pt x="113" y="26"/>
                    <a:pt x="138" y="0"/>
                    <a:pt x="169" y="0"/>
                  </a:cubicBezTo>
                  <a:cubicBezTo>
                    <a:pt x="201" y="0"/>
                    <a:pt x="226" y="25"/>
                    <a:pt x="226" y="59"/>
                  </a:cubicBezTo>
                  <a:close/>
                  <a:moveTo>
                    <a:pt x="212" y="59"/>
                  </a:moveTo>
                  <a:cubicBezTo>
                    <a:pt x="212" y="33"/>
                    <a:pt x="194" y="13"/>
                    <a:pt x="169" y="13"/>
                  </a:cubicBezTo>
                  <a:cubicBezTo>
                    <a:pt x="146" y="13"/>
                    <a:pt x="126" y="33"/>
                    <a:pt x="126" y="59"/>
                  </a:cubicBezTo>
                  <a:cubicBezTo>
                    <a:pt x="126" y="85"/>
                    <a:pt x="146" y="106"/>
                    <a:pt x="169" y="106"/>
                  </a:cubicBezTo>
                  <a:cubicBezTo>
                    <a:pt x="193" y="106"/>
                    <a:pt x="212" y="85"/>
                    <a:pt x="212" y="59"/>
                  </a:cubicBezTo>
                  <a:close/>
                  <a:moveTo>
                    <a:pt x="356" y="117"/>
                  </a:moveTo>
                  <a:cubicBezTo>
                    <a:pt x="340" y="117"/>
                    <a:pt x="340" y="117"/>
                    <a:pt x="340" y="117"/>
                  </a:cubicBezTo>
                  <a:cubicBezTo>
                    <a:pt x="279" y="24"/>
                    <a:pt x="279" y="24"/>
                    <a:pt x="279" y="24"/>
                  </a:cubicBezTo>
                  <a:cubicBezTo>
                    <a:pt x="279" y="117"/>
                    <a:pt x="279" y="117"/>
                    <a:pt x="279" y="117"/>
                  </a:cubicBezTo>
                  <a:cubicBezTo>
                    <a:pt x="264" y="117"/>
                    <a:pt x="264" y="117"/>
                    <a:pt x="264" y="117"/>
                  </a:cubicBezTo>
                  <a:cubicBezTo>
                    <a:pt x="264" y="2"/>
                    <a:pt x="264" y="2"/>
                    <a:pt x="264" y="2"/>
                  </a:cubicBezTo>
                  <a:cubicBezTo>
                    <a:pt x="280" y="2"/>
                    <a:pt x="280" y="2"/>
                    <a:pt x="280" y="2"/>
                  </a:cubicBezTo>
                  <a:cubicBezTo>
                    <a:pt x="342" y="96"/>
                    <a:pt x="342" y="96"/>
                    <a:pt x="342" y="96"/>
                  </a:cubicBezTo>
                  <a:cubicBezTo>
                    <a:pt x="342" y="2"/>
                    <a:pt x="342" y="2"/>
                    <a:pt x="342" y="2"/>
                  </a:cubicBezTo>
                  <a:cubicBezTo>
                    <a:pt x="356" y="2"/>
                    <a:pt x="356" y="2"/>
                    <a:pt x="356" y="2"/>
                  </a:cubicBezTo>
                  <a:lnTo>
                    <a:pt x="356" y="117"/>
                  </a:lnTo>
                  <a:close/>
                  <a:moveTo>
                    <a:pt x="416" y="117"/>
                  </a:moveTo>
                  <a:cubicBezTo>
                    <a:pt x="402" y="117"/>
                    <a:pt x="402" y="117"/>
                    <a:pt x="402" y="117"/>
                  </a:cubicBezTo>
                  <a:cubicBezTo>
                    <a:pt x="402" y="2"/>
                    <a:pt x="402" y="2"/>
                    <a:pt x="402" y="2"/>
                  </a:cubicBezTo>
                  <a:cubicBezTo>
                    <a:pt x="416" y="2"/>
                    <a:pt x="416" y="2"/>
                    <a:pt x="416" y="2"/>
                  </a:cubicBezTo>
                  <a:lnTo>
                    <a:pt x="416" y="117"/>
                  </a:lnTo>
                  <a:close/>
                  <a:moveTo>
                    <a:pt x="553" y="117"/>
                  </a:moveTo>
                  <a:cubicBezTo>
                    <a:pt x="537" y="117"/>
                    <a:pt x="537" y="117"/>
                    <a:pt x="537" y="117"/>
                  </a:cubicBezTo>
                  <a:cubicBezTo>
                    <a:pt x="475" y="24"/>
                    <a:pt x="475" y="24"/>
                    <a:pt x="475" y="24"/>
                  </a:cubicBezTo>
                  <a:cubicBezTo>
                    <a:pt x="475" y="117"/>
                    <a:pt x="475" y="117"/>
                    <a:pt x="475" y="117"/>
                  </a:cubicBezTo>
                  <a:cubicBezTo>
                    <a:pt x="461" y="117"/>
                    <a:pt x="461" y="117"/>
                    <a:pt x="461" y="117"/>
                  </a:cubicBezTo>
                  <a:cubicBezTo>
                    <a:pt x="461" y="2"/>
                    <a:pt x="461" y="2"/>
                    <a:pt x="461" y="2"/>
                  </a:cubicBezTo>
                  <a:cubicBezTo>
                    <a:pt x="477" y="2"/>
                    <a:pt x="477" y="2"/>
                    <a:pt x="477" y="2"/>
                  </a:cubicBezTo>
                  <a:cubicBezTo>
                    <a:pt x="539" y="96"/>
                    <a:pt x="539" y="96"/>
                    <a:pt x="539" y="96"/>
                  </a:cubicBezTo>
                  <a:cubicBezTo>
                    <a:pt x="539" y="2"/>
                    <a:pt x="539" y="2"/>
                    <a:pt x="539" y="2"/>
                  </a:cubicBezTo>
                  <a:cubicBezTo>
                    <a:pt x="553" y="2"/>
                    <a:pt x="553" y="2"/>
                    <a:pt x="553" y="2"/>
                  </a:cubicBezTo>
                  <a:lnTo>
                    <a:pt x="553" y="117"/>
                  </a:lnTo>
                  <a:close/>
                  <a:moveTo>
                    <a:pt x="612" y="77"/>
                  </a:moveTo>
                  <a:cubicBezTo>
                    <a:pt x="612" y="117"/>
                    <a:pt x="612" y="117"/>
                    <a:pt x="612" y="117"/>
                  </a:cubicBezTo>
                  <a:cubicBezTo>
                    <a:pt x="598" y="117"/>
                    <a:pt x="598" y="117"/>
                    <a:pt x="598" y="117"/>
                  </a:cubicBezTo>
                  <a:cubicBezTo>
                    <a:pt x="598" y="2"/>
                    <a:pt x="598" y="2"/>
                    <a:pt x="598" y="2"/>
                  </a:cubicBezTo>
                  <a:cubicBezTo>
                    <a:pt x="612" y="2"/>
                    <a:pt x="612" y="2"/>
                    <a:pt x="612" y="2"/>
                  </a:cubicBezTo>
                  <a:cubicBezTo>
                    <a:pt x="612" y="59"/>
                    <a:pt x="612" y="59"/>
                    <a:pt x="612" y="59"/>
                  </a:cubicBezTo>
                  <a:cubicBezTo>
                    <a:pt x="670" y="2"/>
                    <a:pt x="670" y="2"/>
                    <a:pt x="670" y="2"/>
                  </a:cubicBezTo>
                  <a:cubicBezTo>
                    <a:pt x="689" y="2"/>
                    <a:pt x="689" y="2"/>
                    <a:pt x="689" y="2"/>
                  </a:cubicBezTo>
                  <a:cubicBezTo>
                    <a:pt x="642" y="48"/>
                    <a:pt x="642" y="48"/>
                    <a:pt x="642" y="48"/>
                  </a:cubicBezTo>
                  <a:cubicBezTo>
                    <a:pt x="691" y="117"/>
                    <a:pt x="691" y="117"/>
                    <a:pt x="691" y="117"/>
                  </a:cubicBezTo>
                  <a:cubicBezTo>
                    <a:pt x="674" y="117"/>
                    <a:pt x="674" y="117"/>
                    <a:pt x="674" y="117"/>
                  </a:cubicBezTo>
                  <a:cubicBezTo>
                    <a:pt x="632" y="58"/>
                    <a:pt x="632" y="58"/>
                    <a:pt x="632" y="58"/>
                  </a:cubicBezTo>
                  <a:lnTo>
                    <a:pt x="612" y="77"/>
                  </a:lnTo>
                  <a:close/>
                  <a:moveTo>
                    <a:pt x="796" y="117"/>
                  </a:moveTo>
                  <a:cubicBezTo>
                    <a:pt x="723" y="117"/>
                    <a:pt x="723" y="117"/>
                    <a:pt x="723" y="117"/>
                  </a:cubicBezTo>
                  <a:cubicBezTo>
                    <a:pt x="723" y="2"/>
                    <a:pt x="723" y="2"/>
                    <a:pt x="723" y="2"/>
                  </a:cubicBezTo>
                  <a:cubicBezTo>
                    <a:pt x="737" y="2"/>
                    <a:pt x="737" y="2"/>
                    <a:pt x="737" y="2"/>
                  </a:cubicBezTo>
                  <a:cubicBezTo>
                    <a:pt x="737" y="104"/>
                    <a:pt x="737" y="104"/>
                    <a:pt x="737" y="104"/>
                  </a:cubicBezTo>
                  <a:cubicBezTo>
                    <a:pt x="796" y="104"/>
                    <a:pt x="796" y="104"/>
                    <a:pt x="796" y="104"/>
                  </a:cubicBezTo>
                  <a:lnTo>
                    <a:pt x="796" y="117"/>
                  </a:lnTo>
                  <a:close/>
                  <a:moveTo>
                    <a:pt x="847" y="117"/>
                  </a:moveTo>
                  <a:cubicBezTo>
                    <a:pt x="833" y="117"/>
                    <a:pt x="833" y="117"/>
                    <a:pt x="833" y="117"/>
                  </a:cubicBezTo>
                  <a:cubicBezTo>
                    <a:pt x="833" y="2"/>
                    <a:pt x="833" y="2"/>
                    <a:pt x="833" y="2"/>
                  </a:cubicBezTo>
                  <a:cubicBezTo>
                    <a:pt x="847" y="2"/>
                    <a:pt x="847" y="2"/>
                    <a:pt x="847" y="2"/>
                  </a:cubicBezTo>
                  <a:lnTo>
                    <a:pt x="847" y="117"/>
                  </a:lnTo>
                  <a:close/>
                  <a:moveTo>
                    <a:pt x="918" y="119"/>
                  </a:moveTo>
                  <a:cubicBezTo>
                    <a:pt x="896" y="119"/>
                    <a:pt x="880" y="102"/>
                    <a:pt x="880" y="81"/>
                  </a:cubicBezTo>
                  <a:cubicBezTo>
                    <a:pt x="894" y="81"/>
                    <a:pt x="894" y="81"/>
                    <a:pt x="894" y="81"/>
                  </a:cubicBezTo>
                  <a:cubicBezTo>
                    <a:pt x="894" y="94"/>
                    <a:pt x="903" y="106"/>
                    <a:pt x="918" y="106"/>
                  </a:cubicBezTo>
                  <a:cubicBezTo>
                    <a:pt x="935" y="106"/>
                    <a:pt x="943" y="95"/>
                    <a:pt x="943" y="78"/>
                  </a:cubicBezTo>
                  <a:cubicBezTo>
                    <a:pt x="943" y="2"/>
                    <a:pt x="943" y="2"/>
                    <a:pt x="943" y="2"/>
                  </a:cubicBezTo>
                  <a:cubicBezTo>
                    <a:pt x="957" y="2"/>
                    <a:pt x="957" y="2"/>
                    <a:pt x="957" y="2"/>
                  </a:cubicBezTo>
                  <a:cubicBezTo>
                    <a:pt x="957" y="78"/>
                    <a:pt x="957" y="78"/>
                    <a:pt x="957" y="78"/>
                  </a:cubicBezTo>
                  <a:cubicBezTo>
                    <a:pt x="957" y="102"/>
                    <a:pt x="943" y="119"/>
                    <a:pt x="918" y="119"/>
                  </a:cubicBezTo>
                  <a:close/>
                  <a:moveTo>
                    <a:pt x="1013" y="77"/>
                  </a:moveTo>
                  <a:cubicBezTo>
                    <a:pt x="1013" y="117"/>
                    <a:pt x="1013" y="117"/>
                    <a:pt x="1013" y="117"/>
                  </a:cubicBezTo>
                  <a:cubicBezTo>
                    <a:pt x="999" y="117"/>
                    <a:pt x="999" y="117"/>
                    <a:pt x="999" y="117"/>
                  </a:cubicBezTo>
                  <a:cubicBezTo>
                    <a:pt x="999" y="2"/>
                    <a:pt x="999" y="2"/>
                    <a:pt x="999" y="2"/>
                  </a:cubicBezTo>
                  <a:cubicBezTo>
                    <a:pt x="1013" y="2"/>
                    <a:pt x="1013" y="2"/>
                    <a:pt x="1013" y="2"/>
                  </a:cubicBezTo>
                  <a:cubicBezTo>
                    <a:pt x="1013" y="59"/>
                    <a:pt x="1013" y="59"/>
                    <a:pt x="1013" y="59"/>
                  </a:cubicBezTo>
                  <a:cubicBezTo>
                    <a:pt x="1071" y="2"/>
                    <a:pt x="1071" y="2"/>
                    <a:pt x="1071" y="2"/>
                  </a:cubicBezTo>
                  <a:cubicBezTo>
                    <a:pt x="1091" y="2"/>
                    <a:pt x="1091" y="2"/>
                    <a:pt x="1091" y="2"/>
                  </a:cubicBezTo>
                  <a:cubicBezTo>
                    <a:pt x="1043" y="48"/>
                    <a:pt x="1043" y="48"/>
                    <a:pt x="1043" y="48"/>
                  </a:cubicBezTo>
                  <a:cubicBezTo>
                    <a:pt x="1093" y="117"/>
                    <a:pt x="1093" y="117"/>
                    <a:pt x="1093" y="117"/>
                  </a:cubicBezTo>
                  <a:cubicBezTo>
                    <a:pt x="1075" y="117"/>
                    <a:pt x="1075" y="117"/>
                    <a:pt x="1075" y="117"/>
                  </a:cubicBezTo>
                  <a:cubicBezTo>
                    <a:pt x="1033" y="58"/>
                    <a:pt x="1033" y="58"/>
                    <a:pt x="1033" y="58"/>
                  </a:cubicBezTo>
                  <a:lnTo>
                    <a:pt x="1013" y="77"/>
                  </a:lnTo>
                  <a:close/>
                  <a:moveTo>
                    <a:pt x="1207" y="2"/>
                  </a:moveTo>
                  <a:cubicBezTo>
                    <a:pt x="1207" y="16"/>
                    <a:pt x="1207" y="16"/>
                    <a:pt x="1207" y="16"/>
                  </a:cubicBezTo>
                  <a:cubicBezTo>
                    <a:pt x="1139" y="16"/>
                    <a:pt x="1139" y="16"/>
                    <a:pt x="1139" y="16"/>
                  </a:cubicBezTo>
                  <a:cubicBezTo>
                    <a:pt x="1139" y="51"/>
                    <a:pt x="1139" y="51"/>
                    <a:pt x="1139" y="51"/>
                  </a:cubicBezTo>
                  <a:cubicBezTo>
                    <a:pt x="1200" y="51"/>
                    <a:pt x="1200" y="51"/>
                    <a:pt x="1200" y="51"/>
                  </a:cubicBezTo>
                  <a:cubicBezTo>
                    <a:pt x="1200" y="64"/>
                    <a:pt x="1200" y="64"/>
                    <a:pt x="1200" y="64"/>
                  </a:cubicBezTo>
                  <a:cubicBezTo>
                    <a:pt x="1139" y="64"/>
                    <a:pt x="1139" y="64"/>
                    <a:pt x="1139" y="64"/>
                  </a:cubicBezTo>
                  <a:cubicBezTo>
                    <a:pt x="1139" y="104"/>
                    <a:pt x="1139" y="104"/>
                    <a:pt x="1139" y="104"/>
                  </a:cubicBezTo>
                  <a:cubicBezTo>
                    <a:pt x="1207" y="104"/>
                    <a:pt x="1207" y="104"/>
                    <a:pt x="1207" y="104"/>
                  </a:cubicBezTo>
                  <a:cubicBezTo>
                    <a:pt x="1207" y="117"/>
                    <a:pt x="1207" y="117"/>
                    <a:pt x="1207" y="117"/>
                  </a:cubicBezTo>
                  <a:cubicBezTo>
                    <a:pt x="1125" y="117"/>
                    <a:pt x="1125" y="117"/>
                    <a:pt x="1125" y="117"/>
                  </a:cubicBezTo>
                  <a:cubicBezTo>
                    <a:pt x="1125" y="2"/>
                    <a:pt x="1125" y="2"/>
                    <a:pt x="1125" y="2"/>
                  </a:cubicBezTo>
                  <a:lnTo>
                    <a:pt x="1207" y="2"/>
                  </a:lnTo>
                  <a:close/>
                </a:path>
              </a:pathLst>
            </a:custGeom>
            <a:solidFill>
              <a:srgbClr val="1F1D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dirty="0"/>
            </a:p>
          </p:txBody>
        </p:sp>
      </p:grpSp>
    </p:spTree>
    <p:extLst>
      <p:ext uri="{BB962C8B-B14F-4D97-AF65-F5344CB8AC3E}">
        <p14:creationId xmlns:p14="http://schemas.microsoft.com/office/powerpoint/2010/main" val="105266222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ussenslide Ruite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230FE02-B8EE-4782-A646-3AC694D99F61}"/>
              </a:ext>
            </a:extLst>
          </p:cNvPr>
          <p:cNvSpPr>
            <a:spLocks noSelect="1" noChangeArrowheads="1"/>
          </p:cNvSpPr>
          <p:nvPr userDrawn="1"/>
        </p:nvSpPr>
        <p:spPr bwMode="gray">
          <a:xfrm>
            <a:off x="0" y="0"/>
            <a:ext cx="12190026" cy="6858000"/>
          </a:xfrm>
          <a:prstGeom prst="rect">
            <a:avLst/>
          </a:prstGeom>
          <a:solidFill>
            <a:srgbClr val="FFE91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6" tIns="45708" rIns="91416" bIns="45708" numCol="1" anchor="t" anchorCtr="0" compatLnSpc="1">
            <a:prstTxWarp prst="textNoShape">
              <a:avLst/>
            </a:prstTxWarp>
          </a:bodyPr>
          <a:lstStyle/>
          <a:p>
            <a:endParaRPr lang="nl-NL" dirty="0"/>
          </a:p>
        </p:txBody>
      </p:sp>
      <p:sp>
        <p:nvSpPr>
          <p:cNvPr id="15" name="Freeform 6">
            <a:extLst>
              <a:ext uri="{FF2B5EF4-FFF2-40B4-BE49-F238E27FC236}">
                <a16:creationId xmlns:a16="http://schemas.microsoft.com/office/drawing/2014/main" id="{5119DDFA-4B4A-40FD-9C5E-E7EF428AEDF7}"/>
              </a:ext>
            </a:extLst>
          </p:cNvPr>
          <p:cNvSpPr>
            <a:spLocks noSelect="1"/>
          </p:cNvSpPr>
          <p:nvPr userDrawn="1"/>
        </p:nvSpPr>
        <p:spPr bwMode="gray">
          <a:xfrm>
            <a:off x="0" y="0"/>
            <a:ext cx="12190026" cy="6858000"/>
          </a:xfrm>
          <a:custGeom>
            <a:avLst/>
            <a:gdLst>
              <a:gd name="T0" fmla="*/ 1271 w 7676"/>
              <a:gd name="T1" fmla="*/ 0 h 4320"/>
              <a:gd name="T2" fmla="*/ 2557 w 7676"/>
              <a:gd name="T3" fmla="*/ 504 h 4320"/>
              <a:gd name="T4" fmla="*/ 3558 w 7676"/>
              <a:gd name="T5" fmla="*/ 0 h 4320"/>
              <a:gd name="T6" fmla="*/ 306 w 7676"/>
              <a:gd name="T7" fmla="*/ 504 h 4320"/>
              <a:gd name="T8" fmla="*/ 1271 w 7676"/>
              <a:gd name="T9" fmla="*/ 1072 h 4320"/>
              <a:gd name="T10" fmla="*/ 2236 w 7676"/>
              <a:gd name="T11" fmla="*/ 1072 h 4320"/>
              <a:gd name="T12" fmla="*/ 3200 w 7676"/>
              <a:gd name="T13" fmla="*/ 1072 h 4320"/>
              <a:gd name="T14" fmla="*/ 4165 w 7676"/>
              <a:gd name="T15" fmla="*/ 1072 h 4320"/>
              <a:gd name="T16" fmla="*/ 628 w 7676"/>
              <a:gd name="T17" fmla="*/ 1640 h 4320"/>
              <a:gd name="T18" fmla="*/ 1593 w 7676"/>
              <a:gd name="T19" fmla="*/ 1640 h 4320"/>
              <a:gd name="T20" fmla="*/ 2557 w 7676"/>
              <a:gd name="T21" fmla="*/ 1640 h 4320"/>
              <a:gd name="T22" fmla="*/ 3522 w 7676"/>
              <a:gd name="T23" fmla="*/ 1640 h 4320"/>
              <a:gd name="T24" fmla="*/ 4487 w 7676"/>
              <a:gd name="T25" fmla="*/ 1640 h 4320"/>
              <a:gd name="T26" fmla="*/ 949 w 7676"/>
              <a:gd name="T27" fmla="*/ 2209 h 4320"/>
              <a:gd name="T28" fmla="*/ 1914 w 7676"/>
              <a:gd name="T29" fmla="*/ 2209 h 4320"/>
              <a:gd name="T30" fmla="*/ 2879 w 7676"/>
              <a:gd name="T31" fmla="*/ 2209 h 4320"/>
              <a:gd name="T32" fmla="*/ 3844 w 7676"/>
              <a:gd name="T33" fmla="*/ 2209 h 4320"/>
              <a:gd name="T34" fmla="*/ 306 w 7676"/>
              <a:gd name="T35" fmla="*/ 2209 h 4320"/>
              <a:gd name="T36" fmla="*/ 1271 w 7676"/>
              <a:gd name="T37" fmla="*/ 2777 h 4320"/>
              <a:gd name="T38" fmla="*/ 2236 w 7676"/>
              <a:gd name="T39" fmla="*/ 2777 h 4320"/>
              <a:gd name="T40" fmla="*/ 3200 w 7676"/>
              <a:gd name="T41" fmla="*/ 2777 h 4320"/>
              <a:gd name="T42" fmla="*/ 4165 w 7676"/>
              <a:gd name="T43" fmla="*/ 2777 h 4320"/>
              <a:gd name="T44" fmla="*/ 628 w 7676"/>
              <a:gd name="T45" fmla="*/ 3345 h 4320"/>
              <a:gd name="T46" fmla="*/ 1593 w 7676"/>
              <a:gd name="T47" fmla="*/ 3345 h 4320"/>
              <a:gd name="T48" fmla="*/ 2557 w 7676"/>
              <a:gd name="T49" fmla="*/ 3345 h 4320"/>
              <a:gd name="T50" fmla="*/ 3522 w 7676"/>
              <a:gd name="T51" fmla="*/ 3345 h 4320"/>
              <a:gd name="T52" fmla="*/ 4487 w 7676"/>
              <a:gd name="T53" fmla="*/ 3345 h 4320"/>
              <a:gd name="T54" fmla="*/ 949 w 7676"/>
              <a:gd name="T55" fmla="*/ 3913 h 4320"/>
              <a:gd name="T56" fmla="*/ 1914 w 7676"/>
              <a:gd name="T57" fmla="*/ 3913 h 4320"/>
              <a:gd name="T58" fmla="*/ 2879 w 7676"/>
              <a:gd name="T59" fmla="*/ 3913 h 4320"/>
              <a:gd name="T60" fmla="*/ 3844 w 7676"/>
              <a:gd name="T61" fmla="*/ 3913 h 4320"/>
              <a:gd name="T62" fmla="*/ 306 w 7676"/>
              <a:gd name="T63" fmla="*/ 4320 h 4320"/>
              <a:gd name="T64" fmla="*/ 1271 w 7676"/>
              <a:gd name="T65" fmla="*/ 4320 h 4320"/>
              <a:gd name="T66" fmla="*/ 2236 w 7676"/>
              <a:gd name="T67" fmla="*/ 4320 h 4320"/>
              <a:gd name="T68" fmla="*/ 3200 w 7676"/>
              <a:gd name="T69" fmla="*/ 4320 h 4320"/>
              <a:gd name="T70" fmla="*/ 4165 w 7676"/>
              <a:gd name="T71" fmla="*/ 4320 h 4320"/>
              <a:gd name="T72" fmla="*/ 4845 w 7676"/>
              <a:gd name="T73" fmla="*/ 0 h 4320"/>
              <a:gd name="T74" fmla="*/ 6416 w 7676"/>
              <a:gd name="T75" fmla="*/ 0 h 4320"/>
              <a:gd name="T76" fmla="*/ 7676 w 7676"/>
              <a:gd name="T77" fmla="*/ 456 h 4320"/>
              <a:gd name="T78" fmla="*/ 5130 w 7676"/>
              <a:gd name="T79" fmla="*/ 504 h 4320"/>
              <a:gd name="T80" fmla="*/ 6095 w 7676"/>
              <a:gd name="T81" fmla="*/ 504 h 4320"/>
              <a:gd name="T82" fmla="*/ 7060 w 7676"/>
              <a:gd name="T83" fmla="*/ 504 h 4320"/>
              <a:gd name="T84" fmla="*/ 5130 w 7676"/>
              <a:gd name="T85" fmla="*/ 1640 h 4320"/>
              <a:gd name="T86" fmla="*/ 6095 w 7676"/>
              <a:gd name="T87" fmla="*/ 1640 h 4320"/>
              <a:gd name="T88" fmla="*/ 7060 w 7676"/>
              <a:gd name="T89" fmla="*/ 1640 h 4320"/>
              <a:gd name="T90" fmla="*/ 4809 w 7676"/>
              <a:gd name="T91" fmla="*/ 1640 h 4320"/>
              <a:gd name="T92" fmla="*/ 5773 w 7676"/>
              <a:gd name="T93" fmla="*/ 1640 h 4320"/>
              <a:gd name="T94" fmla="*/ 6738 w 7676"/>
              <a:gd name="T95" fmla="*/ 1640 h 4320"/>
              <a:gd name="T96" fmla="*/ 4809 w 7676"/>
              <a:gd name="T97" fmla="*/ 2209 h 4320"/>
              <a:gd name="T98" fmla="*/ 5773 w 7676"/>
              <a:gd name="T99" fmla="*/ 2209 h 4320"/>
              <a:gd name="T100" fmla="*/ 6738 w 7676"/>
              <a:gd name="T101" fmla="*/ 2209 h 4320"/>
              <a:gd name="T102" fmla="*/ 7381 w 7676"/>
              <a:gd name="T103" fmla="*/ 2209 h 4320"/>
              <a:gd name="T104" fmla="*/ 5452 w 7676"/>
              <a:gd name="T105" fmla="*/ 2777 h 4320"/>
              <a:gd name="T106" fmla="*/ 6416 w 7676"/>
              <a:gd name="T107" fmla="*/ 2777 h 4320"/>
              <a:gd name="T108" fmla="*/ 7381 w 7676"/>
              <a:gd name="T109" fmla="*/ 2777 h 4320"/>
              <a:gd name="T110" fmla="*/ 4809 w 7676"/>
              <a:gd name="T111" fmla="*/ 3345 h 4320"/>
              <a:gd name="T112" fmla="*/ 5773 w 7676"/>
              <a:gd name="T113" fmla="*/ 3345 h 4320"/>
              <a:gd name="T114" fmla="*/ 6738 w 7676"/>
              <a:gd name="T115" fmla="*/ 3345 h 4320"/>
              <a:gd name="T116" fmla="*/ 4809 w 7676"/>
              <a:gd name="T117" fmla="*/ 3913 h 4320"/>
              <a:gd name="T118" fmla="*/ 5773 w 7676"/>
              <a:gd name="T119" fmla="*/ 3913 h 4320"/>
              <a:gd name="T120" fmla="*/ 6738 w 7676"/>
              <a:gd name="T121" fmla="*/ 3913 h 4320"/>
              <a:gd name="T122" fmla="*/ 7676 w 7676"/>
              <a:gd name="T123" fmla="*/ 3913 h 4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7676" h="4320">
                <a:moveTo>
                  <a:pt x="306" y="0"/>
                </a:moveTo>
                <a:lnTo>
                  <a:pt x="306" y="504"/>
                </a:lnTo>
                <a:lnTo>
                  <a:pt x="21" y="0"/>
                </a:lnTo>
                <a:lnTo>
                  <a:pt x="306" y="0"/>
                </a:lnTo>
                <a:close/>
                <a:moveTo>
                  <a:pt x="342" y="0"/>
                </a:moveTo>
                <a:lnTo>
                  <a:pt x="628" y="504"/>
                </a:lnTo>
                <a:lnTo>
                  <a:pt x="628" y="0"/>
                </a:lnTo>
                <a:lnTo>
                  <a:pt x="342" y="0"/>
                </a:lnTo>
                <a:close/>
                <a:moveTo>
                  <a:pt x="664" y="0"/>
                </a:moveTo>
                <a:lnTo>
                  <a:pt x="949" y="504"/>
                </a:lnTo>
                <a:lnTo>
                  <a:pt x="949" y="0"/>
                </a:lnTo>
                <a:lnTo>
                  <a:pt x="664" y="0"/>
                </a:lnTo>
                <a:close/>
                <a:moveTo>
                  <a:pt x="986" y="0"/>
                </a:moveTo>
                <a:lnTo>
                  <a:pt x="1271" y="504"/>
                </a:lnTo>
                <a:lnTo>
                  <a:pt x="1271" y="0"/>
                </a:lnTo>
                <a:lnTo>
                  <a:pt x="986" y="0"/>
                </a:lnTo>
                <a:close/>
                <a:moveTo>
                  <a:pt x="1307" y="0"/>
                </a:moveTo>
                <a:lnTo>
                  <a:pt x="1593" y="504"/>
                </a:lnTo>
                <a:lnTo>
                  <a:pt x="1593" y="0"/>
                </a:lnTo>
                <a:lnTo>
                  <a:pt x="1307" y="0"/>
                </a:lnTo>
                <a:close/>
                <a:moveTo>
                  <a:pt x="1629" y="0"/>
                </a:moveTo>
                <a:lnTo>
                  <a:pt x="1914" y="504"/>
                </a:lnTo>
                <a:lnTo>
                  <a:pt x="1914" y="0"/>
                </a:lnTo>
                <a:lnTo>
                  <a:pt x="1629" y="0"/>
                </a:lnTo>
                <a:close/>
                <a:moveTo>
                  <a:pt x="1950" y="0"/>
                </a:moveTo>
                <a:lnTo>
                  <a:pt x="2236" y="504"/>
                </a:lnTo>
                <a:lnTo>
                  <a:pt x="2236" y="0"/>
                </a:lnTo>
                <a:lnTo>
                  <a:pt x="1950" y="0"/>
                </a:lnTo>
                <a:close/>
                <a:moveTo>
                  <a:pt x="2272" y="0"/>
                </a:moveTo>
                <a:lnTo>
                  <a:pt x="2557" y="504"/>
                </a:lnTo>
                <a:lnTo>
                  <a:pt x="2557" y="0"/>
                </a:lnTo>
                <a:lnTo>
                  <a:pt x="2272" y="0"/>
                </a:lnTo>
                <a:close/>
                <a:moveTo>
                  <a:pt x="2593" y="0"/>
                </a:moveTo>
                <a:lnTo>
                  <a:pt x="2879" y="504"/>
                </a:lnTo>
                <a:lnTo>
                  <a:pt x="2879" y="0"/>
                </a:lnTo>
                <a:lnTo>
                  <a:pt x="2593" y="0"/>
                </a:lnTo>
                <a:close/>
                <a:moveTo>
                  <a:pt x="2915" y="0"/>
                </a:moveTo>
                <a:lnTo>
                  <a:pt x="3200" y="504"/>
                </a:lnTo>
                <a:lnTo>
                  <a:pt x="3200" y="0"/>
                </a:lnTo>
                <a:lnTo>
                  <a:pt x="2915" y="0"/>
                </a:lnTo>
                <a:close/>
                <a:moveTo>
                  <a:pt x="3237" y="0"/>
                </a:moveTo>
                <a:lnTo>
                  <a:pt x="3522" y="504"/>
                </a:lnTo>
                <a:lnTo>
                  <a:pt x="3522" y="0"/>
                </a:lnTo>
                <a:lnTo>
                  <a:pt x="3237" y="0"/>
                </a:lnTo>
                <a:close/>
                <a:moveTo>
                  <a:pt x="3558" y="0"/>
                </a:moveTo>
                <a:lnTo>
                  <a:pt x="3844" y="504"/>
                </a:lnTo>
                <a:lnTo>
                  <a:pt x="3844" y="0"/>
                </a:lnTo>
                <a:lnTo>
                  <a:pt x="3558" y="0"/>
                </a:lnTo>
                <a:close/>
                <a:moveTo>
                  <a:pt x="3880" y="0"/>
                </a:moveTo>
                <a:lnTo>
                  <a:pt x="4165" y="504"/>
                </a:lnTo>
                <a:lnTo>
                  <a:pt x="4165" y="0"/>
                </a:lnTo>
                <a:lnTo>
                  <a:pt x="3880" y="0"/>
                </a:lnTo>
                <a:close/>
                <a:moveTo>
                  <a:pt x="4201" y="0"/>
                </a:moveTo>
                <a:lnTo>
                  <a:pt x="4487" y="504"/>
                </a:lnTo>
                <a:lnTo>
                  <a:pt x="4487" y="0"/>
                </a:lnTo>
                <a:lnTo>
                  <a:pt x="4201" y="0"/>
                </a:lnTo>
                <a:close/>
                <a:moveTo>
                  <a:pt x="0" y="504"/>
                </a:moveTo>
                <a:lnTo>
                  <a:pt x="0" y="532"/>
                </a:lnTo>
                <a:lnTo>
                  <a:pt x="306" y="1072"/>
                </a:lnTo>
                <a:lnTo>
                  <a:pt x="306" y="504"/>
                </a:lnTo>
                <a:lnTo>
                  <a:pt x="0" y="504"/>
                </a:lnTo>
                <a:close/>
                <a:moveTo>
                  <a:pt x="628" y="504"/>
                </a:moveTo>
                <a:lnTo>
                  <a:pt x="628" y="504"/>
                </a:lnTo>
                <a:lnTo>
                  <a:pt x="306" y="504"/>
                </a:lnTo>
                <a:lnTo>
                  <a:pt x="628" y="1072"/>
                </a:lnTo>
                <a:lnTo>
                  <a:pt x="628" y="504"/>
                </a:lnTo>
                <a:close/>
                <a:moveTo>
                  <a:pt x="949" y="504"/>
                </a:moveTo>
                <a:lnTo>
                  <a:pt x="949" y="504"/>
                </a:lnTo>
                <a:lnTo>
                  <a:pt x="628" y="504"/>
                </a:lnTo>
                <a:lnTo>
                  <a:pt x="949" y="1072"/>
                </a:lnTo>
                <a:lnTo>
                  <a:pt x="949" y="504"/>
                </a:lnTo>
                <a:close/>
                <a:moveTo>
                  <a:pt x="1271" y="504"/>
                </a:moveTo>
                <a:lnTo>
                  <a:pt x="1271" y="504"/>
                </a:lnTo>
                <a:lnTo>
                  <a:pt x="949" y="504"/>
                </a:lnTo>
                <a:lnTo>
                  <a:pt x="1271" y="1072"/>
                </a:lnTo>
                <a:lnTo>
                  <a:pt x="1271" y="504"/>
                </a:lnTo>
                <a:close/>
                <a:moveTo>
                  <a:pt x="1593" y="504"/>
                </a:moveTo>
                <a:lnTo>
                  <a:pt x="1593" y="504"/>
                </a:lnTo>
                <a:lnTo>
                  <a:pt x="1271" y="504"/>
                </a:lnTo>
                <a:lnTo>
                  <a:pt x="1593" y="1072"/>
                </a:lnTo>
                <a:lnTo>
                  <a:pt x="1593" y="504"/>
                </a:lnTo>
                <a:close/>
                <a:moveTo>
                  <a:pt x="1914" y="504"/>
                </a:moveTo>
                <a:lnTo>
                  <a:pt x="1914" y="504"/>
                </a:lnTo>
                <a:lnTo>
                  <a:pt x="1593" y="504"/>
                </a:lnTo>
                <a:lnTo>
                  <a:pt x="1914" y="1072"/>
                </a:lnTo>
                <a:lnTo>
                  <a:pt x="1914" y="504"/>
                </a:lnTo>
                <a:close/>
                <a:moveTo>
                  <a:pt x="2236" y="504"/>
                </a:moveTo>
                <a:lnTo>
                  <a:pt x="2236" y="504"/>
                </a:lnTo>
                <a:lnTo>
                  <a:pt x="1914" y="504"/>
                </a:lnTo>
                <a:lnTo>
                  <a:pt x="2236" y="1072"/>
                </a:lnTo>
                <a:lnTo>
                  <a:pt x="2236" y="504"/>
                </a:lnTo>
                <a:close/>
                <a:moveTo>
                  <a:pt x="2557" y="504"/>
                </a:moveTo>
                <a:lnTo>
                  <a:pt x="2557" y="504"/>
                </a:lnTo>
                <a:lnTo>
                  <a:pt x="2236" y="504"/>
                </a:lnTo>
                <a:lnTo>
                  <a:pt x="2557" y="1072"/>
                </a:lnTo>
                <a:lnTo>
                  <a:pt x="2557" y="504"/>
                </a:lnTo>
                <a:close/>
                <a:moveTo>
                  <a:pt x="2879" y="504"/>
                </a:moveTo>
                <a:lnTo>
                  <a:pt x="2879" y="504"/>
                </a:lnTo>
                <a:lnTo>
                  <a:pt x="2557" y="504"/>
                </a:lnTo>
                <a:lnTo>
                  <a:pt x="2879" y="1072"/>
                </a:lnTo>
                <a:lnTo>
                  <a:pt x="2879" y="504"/>
                </a:lnTo>
                <a:close/>
                <a:moveTo>
                  <a:pt x="3200" y="504"/>
                </a:moveTo>
                <a:lnTo>
                  <a:pt x="3200" y="504"/>
                </a:lnTo>
                <a:lnTo>
                  <a:pt x="2879" y="504"/>
                </a:lnTo>
                <a:lnTo>
                  <a:pt x="3200" y="1072"/>
                </a:lnTo>
                <a:lnTo>
                  <a:pt x="3200" y="504"/>
                </a:lnTo>
                <a:close/>
                <a:moveTo>
                  <a:pt x="3522" y="504"/>
                </a:moveTo>
                <a:lnTo>
                  <a:pt x="3522" y="504"/>
                </a:lnTo>
                <a:lnTo>
                  <a:pt x="3200" y="504"/>
                </a:lnTo>
                <a:lnTo>
                  <a:pt x="3522" y="1072"/>
                </a:lnTo>
                <a:lnTo>
                  <a:pt x="3522" y="504"/>
                </a:lnTo>
                <a:close/>
                <a:moveTo>
                  <a:pt x="3844" y="504"/>
                </a:moveTo>
                <a:lnTo>
                  <a:pt x="3844" y="504"/>
                </a:lnTo>
                <a:lnTo>
                  <a:pt x="3522" y="504"/>
                </a:lnTo>
                <a:lnTo>
                  <a:pt x="3844" y="1072"/>
                </a:lnTo>
                <a:lnTo>
                  <a:pt x="3844" y="504"/>
                </a:lnTo>
                <a:close/>
                <a:moveTo>
                  <a:pt x="4165" y="504"/>
                </a:moveTo>
                <a:lnTo>
                  <a:pt x="4165" y="504"/>
                </a:lnTo>
                <a:lnTo>
                  <a:pt x="3844" y="504"/>
                </a:lnTo>
                <a:lnTo>
                  <a:pt x="4165" y="1072"/>
                </a:lnTo>
                <a:lnTo>
                  <a:pt x="4165" y="504"/>
                </a:lnTo>
                <a:close/>
                <a:moveTo>
                  <a:pt x="4487" y="504"/>
                </a:moveTo>
                <a:lnTo>
                  <a:pt x="4487" y="504"/>
                </a:lnTo>
                <a:lnTo>
                  <a:pt x="4165" y="504"/>
                </a:lnTo>
                <a:lnTo>
                  <a:pt x="4487" y="1072"/>
                </a:lnTo>
                <a:lnTo>
                  <a:pt x="4487" y="504"/>
                </a:lnTo>
                <a:close/>
                <a:moveTo>
                  <a:pt x="0" y="1072"/>
                </a:moveTo>
                <a:lnTo>
                  <a:pt x="0" y="1100"/>
                </a:lnTo>
                <a:lnTo>
                  <a:pt x="306" y="1640"/>
                </a:lnTo>
                <a:lnTo>
                  <a:pt x="306" y="1072"/>
                </a:lnTo>
                <a:lnTo>
                  <a:pt x="0" y="1072"/>
                </a:lnTo>
                <a:close/>
                <a:moveTo>
                  <a:pt x="628" y="1072"/>
                </a:moveTo>
                <a:lnTo>
                  <a:pt x="628" y="1072"/>
                </a:lnTo>
                <a:lnTo>
                  <a:pt x="306" y="1072"/>
                </a:lnTo>
                <a:lnTo>
                  <a:pt x="628" y="1640"/>
                </a:lnTo>
                <a:lnTo>
                  <a:pt x="628" y="1072"/>
                </a:lnTo>
                <a:close/>
                <a:moveTo>
                  <a:pt x="949" y="1072"/>
                </a:moveTo>
                <a:lnTo>
                  <a:pt x="949" y="1072"/>
                </a:lnTo>
                <a:lnTo>
                  <a:pt x="628" y="1072"/>
                </a:lnTo>
                <a:lnTo>
                  <a:pt x="949" y="1640"/>
                </a:lnTo>
                <a:lnTo>
                  <a:pt x="949" y="1072"/>
                </a:lnTo>
                <a:close/>
                <a:moveTo>
                  <a:pt x="1271" y="1072"/>
                </a:moveTo>
                <a:lnTo>
                  <a:pt x="1271" y="1072"/>
                </a:lnTo>
                <a:lnTo>
                  <a:pt x="949" y="1072"/>
                </a:lnTo>
                <a:lnTo>
                  <a:pt x="1271" y="1640"/>
                </a:lnTo>
                <a:lnTo>
                  <a:pt x="1271" y="1072"/>
                </a:lnTo>
                <a:close/>
                <a:moveTo>
                  <a:pt x="1593" y="1072"/>
                </a:moveTo>
                <a:lnTo>
                  <a:pt x="1593" y="1072"/>
                </a:lnTo>
                <a:lnTo>
                  <a:pt x="1271" y="1072"/>
                </a:lnTo>
                <a:lnTo>
                  <a:pt x="1593" y="1640"/>
                </a:lnTo>
                <a:lnTo>
                  <a:pt x="1593" y="1072"/>
                </a:lnTo>
                <a:close/>
                <a:moveTo>
                  <a:pt x="1914" y="1072"/>
                </a:moveTo>
                <a:lnTo>
                  <a:pt x="1914" y="1072"/>
                </a:lnTo>
                <a:lnTo>
                  <a:pt x="1593" y="1072"/>
                </a:lnTo>
                <a:lnTo>
                  <a:pt x="1914" y="1640"/>
                </a:lnTo>
                <a:lnTo>
                  <a:pt x="1914" y="1072"/>
                </a:lnTo>
                <a:close/>
                <a:moveTo>
                  <a:pt x="2236" y="1072"/>
                </a:moveTo>
                <a:lnTo>
                  <a:pt x="2236" y="1072"/>
                </a:lnTo>
                <a:lnTo>
                  <a:pt x="1914" y="1072"/>
                </a:lnTo>
                <a:lnTo>
                  <a:pt x="2236" y="1640"/>
                </a:lnTo>
                <a:lnTo>
                  <a:pt x="2236" y="1072"/>
                </a:lnTo>
                <a:close/>
                <a:moveTo>
                  <a:pt x="2557" y="1072"/>
                </a:moveTo>
                <a:lnTo>
                  <a:pt x="2557" y="1072"/>
                </a:lnTo>
                <a:lnTo>
                  <a:pt x="2236" y="1072"/>
                </a:lnTo>
                <a:lnTo>
                  <a:pt x="2557" y="1640"/>
                </a:lnTo>
                <a:lnTo>
                  <a:pt x="2557" y="1072"/>
                </a:lnTo>
                <a:close/>
                <a:moveTo>
                  <a:pt x="2879" y="1072"/>
                </a:moveTo>
                <a:lnTo>
                  <a:pt x="2879" y="1072"/>
                </a:lnTo>
                <a:lnTo>
                  <a:pt x="2557" y="1072"/>
                </a:lnTo>
                <a:lnTo>
                  <a:pt x="2879" y="1640"/>
                </a:lnTo>
                <a:lnTo>
                  <a:pt x="2879" y="1072"/>
                </a:lnTo>
                <a:close/>
                <a:moveTo>
                  <a:pt x="3200" y="1072"/>
                </a:moveTo>
                <a:lnTo>
                  <a:pt x="3200" y="1072"/>
                </a:lnTo>
                <a:lnTo>
                  <a:pt x="2879" y="1072"/>
                </a:lnTo>
                <a:lnTo>
                  <a:pt x="3200" y="1640"/>
                </a:lnTo>
                <a:lnTo>
                  <a:pt x="3200" y="1072"/>
                </a:lnTo>
                <a:close/>
                <a:moveTo>
                  <a:pt x="3522" y="1072"/>
                </a:moveTo>
                <a:lnTo>
                  <a:pt x="3522" y="1072"/>
                </a:lnTo>
                <a:lnTo>
                  <a:pt x="3200" y="1072"/>
                </a:lnTo>
                <a:lnTo>
                  <a:pt x="3522" y="1640"/>
                </a:lnTo>
                <a:lnTo>
                  <a:pt x="3522" y="1072"/>
                </a:lnTo>
                <a:close/>
                <a:moveTo>
                  <a:pt x="3844" y="1072"/>
                </a:moveTo>
                <a:lnTo>
                  <a:pt x="3844" y="1072"/>
                </a:lnTo>
                <a:lnTo>
                  <a:pt x="3522" y="1072"/>
                </a:lnTo>
                <a:lnTo>
                  <a:pt x="3844" y="1640"/>
                </a:lnTo>
                <a:lnTo>
                  <a:pt x="3844" y="1072"/>
                </a:lnTo>
                <a:close/>
                <a:moveTo>
                  <a:pt x="4165" y="1072"/>
                </a:moveTo>
                <a:lnTo>
                  <a:pt x="4165" y="1072"/>
                </a:lnTo>
                <a:lnTo>
                  <a:pt x="3844" y="1072"/>
                </a:lnTo>
                <a:lnTo>
                  <a:pt x="4165" y="1640"/>
                </a:lnTo>
                <a:lnTo>
                  <a:pt x="4165" y="1072"/>
                </a:lnTo>
                <a:close/>
                <a:moveTo>
                  <a:pt x="4487" y="1072"/>
                </a:moveTo>
                <a:lnTo>
                  <a:pt x="4487" y="1072"/>
                </a:lnTo>
                <a:lnTo>
                  <a:pt x="4165" y="1072"/>
                </a:lnTo>
                <a:lnTo>
                  <a:pt x="4487" y="1640"/>
                </a:lnTo>
                <a:lnTo>
                  <a:pt x="4487" y="1072"/>
                </a:lnTo>
                <a:close/>
                <a:moveTo>
                  <a:pt x="0" y="1640"/>
                </a:moveTo>
                <a:lnTo>
                  <a:pt x="0" y="1668"/>
                </a:lnTo>
                <a:lnTo>
                  <a:pt x="306" y="2209"/>
                </a:lnTo>
                <a:lnTo>
                  <a:pt x="306" y="1640"/>
                </a:lnTo>
                <a:lnTo>
                  <a:pt x="0" y="1640"/>
                </a:lnTo>
                <a:close/>
                <a:moveTo>
                  <a:pt x="628" y="1640"/>
                </a:moveTo>
                <a:lnTo>
                  <a:pt x="628" y="1640"/>
                </a:lnTo>
                <a:lnTo>
                  <a:pt x="306" y="1640"/>
                </a:lnTo>
                <a:lnTo>
                  <a:pt x="628" y="2209"/>
                </a:lnTo>
                <a:lnTo>
                  <a:pt x="628" y="1640"/>
                </a:lnTo>
                <a:close/>
                <a:moveTo>
                  <a:pt x="949" y="1640"/>
                </a:moveTo>
                <a:lnTo>
                  <a:pt x="949" y="1640"/>
                </a:lnTo>
                <a:lnTo>
                  <a:pt x="628" y="1640"/>
                </a:lnTo>
                <a:lnTo>
                  <a:pt x="949" y="2209"/>
                </a:lnTo>
                <a:lnTo>
                  <a:pt x="949" y="1640"/>
                </a:lnTo>
                <a:close/>
                <a:moveTo>
                  <a:pt x="1271" y="1640"/>
                </a:moveTo>
                <a:lnTo>
                  <a:pt x="1271" y="1640"/>
                </a:lnTo>
                <a:lnTo>
                  <a:pt x="949" y="1640"/>
                </a:lnTo>
                <a:lnTo>
                  <a:pt x="1271" y="2209"/>
                </a:lnTo>
                <a:lnTo>
                  <a:pt x="1271" y="1640"/>
                </a:lnTo>
                <a:close/>
                <a:moveTo>
                  <a:pt x="1593" y="1640"/>
                </a:moveTo>
                <a:lnTo>
                  <a:pt x="1593" y="1640"/>
                </a:lnTo>
                <a:lnTo>
                  <a:pt x="1271" y="1640"/>
                </a:lnTo>
                <a:lnTo>
                  <a:pt x="1593" y="2209"/>
                </a:lnTo>
                <a:lnTo>
                  <a:pt x="1593" y="1640"/>
                </a:lnTo>
                <a:close/>
                <a:moveTo>
                  <a:pt x="1914" y="1640"/>
                </a:moveTo>
                <a:lnTo>
                  <a:pt x="1914" y="1640"/>
                </a:lnTo>
                <a:lnTo>
                  <a:pt x="1593" y="1640"/>
                </a:lnTo>
                <a:lnTo>
                  <a:pt x="1914" y="2209"/>
                </a:lnTo>
                <a:lnTo>
                  <a:pt x="1914" y="1640"/>
                </a:lnTo>
                <a:close/>
                <a:moveTo>
                  <a:pt x="2236" y="1640"/>
                </a:moveTo>
                <a:lnTo>
                  <a:pt x="2236" y="1640"/>
                </a:lnTo>
                <a:lnTo>
                  <a:pt x="1914" y="1640"/>
                </a:lnTo>
                <a:lnTo>
                  <a:pt x="2236" y="2209"/>
                </a:lnTo>
                <a:lnTo>
                  <a:pt x="2236" y="1640"/>
                </a:lnTo>
                <a:close/>
                <a:moveTo>
                  <a:pt x="2557" y="1640"/>
                </a:moveTo>
                <a:lnTo>
                  <a:pt x="2557" y="1640"/>
                </a:lnTo>
                <a:lnTo>
                  <a:pt x="2236" y="1640"/>
                </a:lnTo>
                <a:lnTo>
                  <a:pt x="2557" y="2209"/>
                </a:lnTo>
                <a:lnTo>
                  <a:pt x="2557" y="1640"/>
                </a:lnTo>
                <a:close/>
                <a:moveTo>
                  <a:pt x="2879" y="1640"/>
                </a:moveTo>
                <a:lnTo>
                  <a:pt x="2879" y="1640"/>
                </a:lnTo>
                <a:lnTo>
                  <a:pt x="2557" y="1640"/>
                </a:lnTo>
                <a:lnTo>
                  <a:pt x="2879" y="2209"/>
                </a:lnTo>
                <a:lnTo>
                  <a:pt x="2879" y="1640"/>
                </a:lnTo>
                <a:close/>
                <a:moveTo>
                  <a:pt x="3200" y="1640"/>
                </a:moveTo>
                <a:lnTo>
                  <a:pt x="3200" y="1640"/>
                </a:lnTo>
                <a:lnTo>
                  <a:pt x="2879" y="1640"/>
                </a:lnTo>
                <a:lnTo>
                  <a:pt x="3200" y="2209"/>
                </a:lnTo>
                <a:lnTo>
                  <a:pt x="3200" y="1640"/>
                </a:lnTo>
                <a:close/>
                <a:moveTo>
                  <a:pt x="3522" y="1640"/>
                </a:moveTo>
                <a:lnTo>
                  <a:pt x="3522" y="1640"/>
                </a:lnTo>
                <a:lnTo>
                  <a:pt x="3200" y="1640"/>
                </a:lnTo>
                <a:lnTo>
                  <a:pt x="3522" y="2209"/>
                </a:lnTo>
                <a:lnTo>
                  <a:pt x="3522" y="1640"/>
                </a:lnTo>
                <a:close/>
                <a:moveTo>
                  <a:pt x="3844" y="1640"/>
                </a:moveTo>
                <a:lnTo>
                  <a:pt x="3844" y="1640"/>
                </a:lnTo>
                <a:lnTo>
                  <a:pt x="3522" y="1640"/>
                </a:lnTo>
                <a:lnTo>
                  <a:pt x="3844" y="2209"/>
                </a:lnTo>
                <a:lnTo>
                  <a:pt x="3844" y="1640"/>
                </a:lnTo>
                <a:close/>
                <a:moveTo>
                  <a:pt x="4165" y="1640"/>
                </a:moveTo>
                <a:lnTo>
                  <a:pt x="4165" y="1640"/>
                </a:lnTo>
                <a:lnTo>
                  <a:pt x="3844" y="1640"/>
                </a:lnTo>
                <a:lnTo>
                  <a:pt x="4165" y="2209"/>
                </a:lnTo>
                <a:lnTo>
                  <a:pt x="4165" y="1640"/>
                </a:lnTo>
                <a:close/>
                <a:moveTo>
                  <a:pt x="4487" y="1640"/>
                </a:moveTo>
                <a:lnTo>
                  <a:pt x="4487" y="1640"/>
                </a:lnTo>
                <a:lnTo>
                  <a:pt x="4165" y="1640"/>
                </a:lnTo>
                <a:lnTo>
                  <a:pt x="4487" y="2209"/>
                </a:lnTo>
                <a:lnTo>
                  <a:pt x="4487" y="1640"/>
                </a:lnTo>
                <a:close/>
                <a:moveTo>
                  <a:pt x="0" y="2209"/>
                </a:moveTo>
                <a:lnTo>
                  <a:pt x="0" y="2236"/>
                </a:lnTo>
                <a:lnTo>
                  <a:pt x="306" y="2777"/>
                </a:lnTo>
                <a:lnTo>
                  <a:pt x="306" y="2209"/>
                </a:lnTo>
                <a:lnTo>
                  <a:pt x="0" y="2209"/>
                </a:lnTo>
                <a:close/>
                <a:moveTo>
                  <a:pt x="628" y="2209"/>
                </a:moveTo>
                <a:lnTo>
                  <a:pt x="628" y="2209"/>
                </a:lnTo>
                <a:lnTo>
                  <a:pt x="306" y="2209"/>
                </a:lnTo>
                <a:lnTo>
                  <a:pt x="628" y="2777"/>
                </a:lnTo>
                <a:lnTo>
                  <a:pt x="628" y="2209"/>
                </a:lnTo>
                <a:close/>
                <a:moveTo>
                  <a:pt x="949" y="2209"/>
                </a:moveTo>
                <a:lnTo>
                  <a:pt x="949" y="2209"/>
                </a:lnTo>
                <a:lnTo>
                  <a:pt x="628" y="2209"/>
                </a:lnTo>
                <a:lnTo>
                  <a:pt x="949" y="2777"/>
                </a:lnTo>
                <a:lnTo>
                  <a:pt x="949" y="2209"/>
                </a:lnTo>
                <a:close/>
                <a:moveTo>
                  <a:pt x="1271" y="2209"/>
                </a:moveTo>
                <a:lnTo>
                  <a:pt x="1271" y="2209"/>
                </a:lnTo>
                <a:lnTo>
                  <a:pt x="949" y="2209"/>
                </a:lnTo>
                <a:lnTo>
                  <a:pt x="1271" y="2777"/>
                </a:lnTo>
                <a:lnTo>
                  <a:pt x="1271" y="2209"/>
                </a:lnTo>
                <a:close/>
                <a:moveTo>
                  <a:pt x="1593" y="2209"/>
                </a:moveTo>
                <a:lnTo>
                  <a:pt x="1593" y="2209"/>
                </a:lnTo>
                <a:lnTo>
                  <a:pt x="1271" y="2209"/>
                </a:lnTo>
                <a:lnTo>
                  <a:pt x="1593" y="2777"/>
                </a:lnTo>
                <a:lnTo>
                  <a:pt x="1593" y="2209"/>
                </a:lnTo>
                <a:close/>
                <a:moveTo>
                  <a:pt x="1914" y="2209"/>
                </a:moveTo>
                <a:lnTo>
                  <a:pt x="1914" y="2209"/>
                </a:lnTo>
                <a:lnTo>
                  <a:pt x="1593" y="2209"/>
                </a:lnTo>
                <a:lnTo>
                  <a:pt x="1914" y="2777"/>
                </a:lnTo>
                <a:lnTo>
                  <a:pt x="1914" y="2209"/>
                </a:lnTo>
                <a:close/>
                <a:moveTo>
                  <a:pt x="2236" y="2209"/>
                </a:moveTo>
                <a:lnTo>
                  <a:pt x="2236" y="2209"/>
                </a:lnTo>
                <a:lnTo>
                  <a:pt x="1914" y="2209"/>
                </a:lnTo>
                <a:lnTo>
                  <a:pt x="2236" y="2777"/>
                </a:lnTo>
                <a:lnTo>
                  <a:pt x="2236" y="2209"/>
                </a:lnTo>
                <a:close/>
                <a:moveTo>
                  <a:pt x="2557" y="2209"/>
                </a:moveTo>
                <a:lnTo>
                  <a:pt x="2557" y="2209"/>
                </a:lnTo>
                <a:lnTo>
                  <a:pt x="2236" y="2209"/>
                </a:lnTo>
                <a:lnTo>
                  <a:pt x="2557" y="2777"/>
                </a:lnTo>
                <a:lnTo>
                  <a:pt x="2557" y="2209"/>
                </a:lnTo>
                <a:close/>
                <a:moveTo>
                  <a:pt x="2879" y="2209"/>
                </a:moveTo>
                <a:lnTo>
                  <a:pt x="2879" y="2209"/>
                </a:lnTo>
                <a:lnTo>
                  <a:pt x="2557" y="2209"/>
                </a:lnTo>
                <a:lnTo>
                  <a:pt x="2879" y="2777"/>
                </a:lnTo>
                <a:lnTo>
                  <a:pt x="2879" y="2209"/>
                </a:lnTo>
                <a:close/>
                <a:moveTo>
                  <a:pt x="3200" y="2209"/>
                </a:moveTo>
                <a:lnTo>
                  <a:pt x="3200" y="2209"/>
                </a:lnTo>
                <a:lnTo>
                  <a:pt x="2879" y="2209"/>
                </a:lnTo>
                <a:lnTo>
                  <a:pt x="3200" y="2777"/>
                </a:lnTo>
                <a:lnTo>
                  <a:pt x="3200" y="2209"/>
                </a:lnTo>
                <a:close/>
                <a:moveTo>
                  <a:pt x="3522" y="2209"/>
                </a:moveTo>
                <a:lnTo>
                  <a:pt x="3522" y="2209"/>
                </a:lnTo>
                <a:lnTo>
                  <a:pt x="3200" y="2209"/>
                </a:lnTo>
                <a:lnTo>
                  <a:pt x="3522" y="2777"/>
                </a:lnTo>
                <a:lnTo>
                  <a:pt x="3522" y="2209"/>
                </a:lnTo>
                <a:close/>
                <a:moveTo>
                  <a:pt x="3844" y="2209"/>
                </a:moveTo>
                <a:lnTo>
                  <a:pt x="3844" y="2209"/>
                </a:lnTo>
                <a:lnTo>
                  <a:pt x="3522" y="2209"/>
                </a:lnTo>
                <a:lnTo>
                  <a:pt x="3844" y="2777"/>
                </a:lnTo>
                <a:lnTo>
                  <a:pt x="3844" y="2209"/>
                </a:lnTo>
                <a:close/>
                <a:moveTo>
                  <a:pt x="4165" y="2209"/>
                </a:moveTo>
                <a:lnTo>
                  <a:pt x="4165" y="2209"/>
                </a:lnTo>
                <a:lnTo>
                  <a:pt x="3844" y="2209"/>
                </a:lnTo>
                <a:lnTo>
                  <a:pt x="4165" y="2777"/>
                </a:lnTo>
                <a:lnTo>
                  <a:pt x="4165" y="2209"/>
                </a:lnTo>
                <a:close/>
                <a:moveTo>
                  <a:pt x="4487" y="2209"/>
                </a:moveTo>
                <a:lnTo>
                  <a:pt x="4487" y="2209"/>
                </a:lnTo>
                <a:lnTo>
                  <a:pt x="4165" y="2209"/>
                </a:lnTo>
                <a:lnTo>
                  <a:pt x="4487" y="2777"/>
                </a:lnTo>
                <a:lnTo>
                  <a:pt x="4487" y="2209"/>
                </a:lnTo>
                <a:close/>
                <a:moveTo>
                  <a:pt x="0" y="2777"/>
                </a:moveTo>
                <a:lnTo>
                  <a:pt x="0" y="2804"/>
                </a:lnTo>
                <a:lnTo>
                  <a:pt x="306" y="3345"/>
                </a:lnTo>
                <a:lnTo>
                  <a:pt x="306" y="2777"/>
                </a:lnTo>
                <a:lnTo>
                  <a:pt x="0" y="2777"/>
                </a:lnTo>
                <a:close/>
                <a:moveTo>
                  <a:pt x="628" y="2777"/>
                </a:moveTo>
                <a:lnTo>
                  <a:pt x="628" y="2777"/>
                </a:lnTo>
                <a:lnTo>
                  <a:pt x="306" y="2777"/>
                </a:lnTo>
                <a:lnTo>
                  <a:pt x="628" y="3345"/>
                </a:lnTo>
                <a:lnTo>
                  <a:pt x="628" y="2777"/>
                </a:lnTo>
                <a:close/>
                <a:moveTo>
                  <a:pt x="949" y="2777"/>
                </a:moveTo>
                <a:lnTo>
                  <a:pt x="949" y="2777"/>
                </a:lnTo>
                <a:lnTo>
                  <a:pt x="628" y="2777"/>
                </a:lnTo>
                <a:lnTo>
                  <a:pt x="949" y="3345"/>
                </a:lnTo>
                <a:lnTo>
                  <a:pt x="949" y="2777"/>
                </a:lnTo>
                <a:close/>
                <a:moveTo>
                  <a:pt x="1271" y="2777"/>
                </a:moveTo>
                <a:lnTo>
                  <a:pt x="1271" y="2777"/>
                </a:lnTo>
                <a:lnTo>
                  <a:pt x="949" y="2777"/>
                </a:lnTo>
                <a:lnTo>
                  <a:pt x="1271" y="3345"/>
                </a:lnTo>
                <a:lnTo>
                  <a:pt x="1271" y="2777"/>
                </a:lnTo>
                <a:close/>
                <a:moveTo>
                  <a:pt x="1593" y="2777"/>
                </a:moveTo>
                <a:lnTo>
                  <a:pt x="1593" y="2777"/>
                </a:lnTo>
                <a:lnTo>
                  <a:pt x="1271" y="2777"/>
                </a:lnTo>
                <a:lnTo>
                  <a:pt x="1593" y="3345"/>
                </a:lnTo>
                <a:lnTo>
                  <a:pt x="1593" y="2777"/>
                </a:lnTo>
                <a:close/>
                <a:moveTo>
                  <a:pt x="1914" y="2777"/>
                </a:moveTo>
                <a:lnTo>
                  <a:pt x="1914" y="2777"/>
                </a:lnTo>
                <a:lnTo>
                  <a:pt x="1593" y="2777"/>
                </a:lnTo>
                <a:lnTo>
                  <a:pt x="1914" y="3345"/>
                </a:lnTo>
                <a:lnTo>
                  <a:pt x="1914" y="2777"/>
                </a:lnTo>
                <a:close/>
                <a:moveTo>
                  <a:pt x="2236" y="2777"/>
                </a:moveTo>
                <a:lnTo>
                  <a:pt x="2236" y="2777"/>
                </a:lnTo>
                <a:lnTo>
                  <a:pt x="1914" y="2777"/>
                </a:lnTo>
                <a:lnTo>
                  <a:pt x="2236" y="3345"/>
                </a:lnTo>
                <a:lnTo>
                  <a:pt x="2236" y="2777"/>
                </a:lnTo>
                <a:close/>
                <a:moveTo>
                  <a:pt x="2557" y="2777"/>
                </a:moveTo>
                <a:lnTo>
                  <a:pt x="2557" y="2777"/>
                </a:lnTo>
                <a:lnTo>
                  <a:pt x="2236" y="2777"/>
                </a:lnTo>
                <a:lnTo>
                  <a:pt x="2557" y="3345"/>
                </a:lnTo>
                <a:lnTo>
                  <a:pt x="2557" y="2777"/>
                </a:lnTo>
                <a:close/>
                <a:moveTo>
                  <a:pt x="2879" y="2777"/>
                </a:moveTo>
                <a:lnTo>
                  <a:pt x="2879" y="2777"/>
                </a:lnTo>
                <a:lnTo>
                  <a:pt x="2557" y="2777"/>
                </a:lnTo>
                <a:lnTo>
                  <a:pt x="2879" y="3345"/>
                </a:lnTo>
                <a:lnTo>
                  <a:pt x="2879" y="2777"/>
                </a:lnTo>
                <a:close/>
                <a:moveTo>
                  <a:pt x="3200" y="2777"/>
                </a:moveTo>
                <a:lnTo>
                  <a:pt x="3200" y="2777"/>
                </a:lnTo>
                <a:lnTo>
                  <a:pt x="2879" y="2777"/>
                </a:lnTo>
                <a:lnTo>
                  <a:pt x="3200" y="3345"/>
                </a:lnTo>
                <a:lnTo>
                  <a:pt x="3200" y="2777"/>
                </a:lnTo>
                <a:close/>
                <a:moveTo>
                  <a:pt x="3522" y="2777"/>
                </a:moveTo>
                <a:lnTo>
                  <a:pt x="3522" y="2777"/>
                </a:lnTo>
                <a:lnTo>
                  <a:pt x="3200" y="2777"/>
                </a:lnTo>
                <a:lnTo>
                  <a:pt x="3522" y="3345"/>
                </a:lnTo>
                <a:lnTo>
                  <a:pt x="3522" y="2777"/>
                </a:lnTo>
                <a:close/>
                <a:moveTo>
                  <a:pt x="3844" y="2777"/>
                </a:moveTo>
                <a:lnTo>
                  <a:pt x="3844" y="2777"/>
                </a:lnTo>
                <a:lnTo>
                  <a:pt x="3522" y="2777"/>
                </a:lnTo>
                <a:lnTo>
                  <a:pt x="3844" y="3345"/>
                </a:lnTo>
                <a:lnTo>
                  <a:pt x="3844" y="2777"/>
                </a:lnTo>
                <a:close/>
                <a:moveTo>
                  <a:pt x="4165" y="2777"/>
                </a:moveTo>
                <a:lnTo>
                  <a:pt x="4165" y="2777"/>
                </a:lnTo>
                <a:lnTo>
                  <a:pt x="3844" y="2777"/>
                </a:lnTo>
                <a:lnTo>
                  <a:pt x="4165" y="3345"/>
                </a:lnTo>
                <a:lnTo>
                  <a:pt x="4165" y="2777"/>
                </a:lnTo>
                <a:close/>
                <a:moveTo>
                  <a:pt x="4487" y="2777"/>
                </a:moveTo>
                <a:lnTo>
                  <a:pt x="4487" y="2777"/>
                </a:lnTo>
                <a:lnTo>
                  <a:pt x="4165" y="2777"/>
                </a:lnTo>
                <a:lnTo>
                  <a:pt x="4487" y="3345"/>
                </a:lnTo>
                <a:lnTo>
                  <a:pt x="4487" y="2777"/>
                </a:lnTo>
                <a:close/>
                <a:moveTo>
                  <a:pt x="0" y="3345"/>
                </a:moveTo>
                <a:lnTo>
                  <a:pt x="0" y="3373"/>
                </a:lnTo>
                <a:lnTo>
                  <a:pt x="306" y="3913"/>
                </a:lnTo>
                <a:lnTo>
                  <a:pt x="306" y="3345"/>
                </a:lnTo>
                <a:lnTo>
                  <a:pt x="0" y="3345"/>
                </a:lnTo>
                <a:close/>
                <a:moveTo>
                  <a:pt x="628" y="3345"/>
                </a:moveTo>
                <a:lnTo>
                  <a:pt x="628" y="3345"/>
                </a:lnTo>
                <a:lnTo>
                  <a:pt x="306" y="3345"/>
                </a:lnTo>
                <a:lnTo>
                  <a:pt x="628" y="3913"/>
                </a:lnTo>
                <a:lnTo>
                  <a:pt x="628" y="3345"/>
                </a:lnTo>
                <a:close/>
                <a:moveTo>
                  <a:pt x="949" y="3345"/>
                </a:moveTo>
                <a:lnTo>
                  <a:pt x="949" y="3345"/>
                </a:lnTo>
                <a:lnTo>
                  <a:pt x="628" y="3345"/>
                </a:lnTo>
                <a:lnTo>
                  <a:pt x="949" y="3913"/>
                </a:lnTo>
                <a:lnTo>
                  <a:pt x="949" y="3345"/>
                </a:lnTo>
                <a:close/>
                <a:moveTo>
                  <a:pt x="1271" y="3345"/>
                </a:moveTo>
                <a:lnTo>
                  <a:pt x="1271" y="3345"/>
                </a:lnTo>
                <a:lnTo>
                  <a:pt x="949" y="3345"/>
                </a:lnTo>
                <a:lnTo>
                  <a:pt x="1271" y="3913"/>
                </a:lnTo>
                <a:lnTo>
                  <a:pt x="1271" y="3345"/>
                </a:lnTo>
                <a:close/>
                <a:moveTo>
                  <a:pt x="1593" y="3345"/>
                </a:moveTo>
                <a:lnTo>
                  <a:pt x="1593" y="3345"/>
                </a:lnTo>
                <a:lnTo>
                  <a:pt x="1271" y="3345"/>
                </a:lnTo>
                <a:lnTo>
                  <a:pt x="1593" y="3913"/>
                </a:lnTo>
                <a:lnTo>
                  <a:pt x="1593" y="3345"/>
                </a:lnTo>
                <a:close/>
                <a:moveTo>
                  <a:pt x="1914" y="3345"/>
                </a:moveTo>
                <a:lnTo>
                  <a:pt x="1914" y="3345"/>
                </a:lnTo>
                <a:lnTo>
                  <a:pt x="1593" y="3345"/>
                </a:lnTo>
                <a:lnTo>
                  <a:pt x="1914" y="3913"/>
                </a:lnTo>
                <a:lnTo>
                  <a:pt x="1914" y="3345"/>
                </a:lnTo>
                <a:close/>
                <a:moveTo>
                  <a:pt x="2236" y="3345"/>
                </a:moveTo>
                <a:lnTo>
                  <a:pt x="2236" y="3345"/>
                </a:lnTo>
                <a:lnTo>
                  <a:pt x="1914" y="3345"/>
                </a:lnTo>
                <a:lnTo>
                  <a:pt x="2236" y="3913"/>
                </a:lnTo>
                <a:lnTo>
                  <a:pt x="2236" y="3345"/>
                </a:lnTo>
                <a:close/>
                <a:moveTo>
                  <a:pt x="2557" y="3345"/>
                </a:moveTo>
                <a:lnTo>
                  <a:pt x="2557" y="3345"/>
                </a:lnTo>
                <a:lnTo>
                  <a:pt x="2236" y="3345"/>
                </a:lnTo>
                <a:lnTo>
                  <a:pt x="2557" y="3913"/>
                </a:lnTo>
                <a:lnTo>
                  <a:pt x="2557" y="3345"/>
                </a:lnTo>
                <a:close/>
                <a:moveTo>
                  <a:pt x="2879" y="3345"/>
                </a:moveTo>
                <a:lnTo>
                  <a:pt x="2879" y="3345"/>
                </a:lnTo>
                <a:lnTo>
                  <a:pt x="2557" y="3345"/>
                </a:lnTo>
                <a:lnTo>
                  <a:pt x="2879" y="3913"/>
                </a:lnTo>
                <a:lnTo>
                  <a:pt x="2879" y="3345"/>
                </a:lnTo>
                <a:close/>
                <a:moveTo>
                  <a:pt x="3200" y="3345"/>
                </a:moveTo>
                <a:lnTo>
                  <a:pt x="3200" y="3345"/>
                </a:lnTo>
                <a:lnTo>
                  <a:pt x="2879" y="3345"/>
                </a:lnTo>
                <a:lnTo>
                  <a:pt x="3200" y="3913"/>
                </a:lnTo>
                <a:lnTo>
                  <a:pt x="3200" y="3345"/>
                </a:lnTo>
                <a:close/>
                <a:moveTo>
                  <a:pt x="3522" y="3345"/>
                </a:moveTo>
                <a:lnTo>
                  <a:pt x="3522" y="3345"/>
                </a:lnTo>
                <a:lnTo>
                  <a:pt x="3200" y="3345"/>
                </a:lnTo>
                <a:lnTo>
                  <a:pt x="3522" y="3913"/>
                </a:lnTo>
                <a:lnTo>
                  <a:pt x="3522" y="3345"/>
                </a:lnTo>
                <a:close/>
                <a:moveTo>
                  <a:pt x="3844" y="3345"/>
                </a:moveTo>
                <a:lnTo>
                  <a:pt x="3844" y="3345"/>
                </a:lnTo>
                <a:lnTo>
                  <a:pt x="3522" y="3345"/>
                </a:lnTo>
                <a:lnTo>
                  <a:pt x="3844" y="3913"/>
                </a:lnTo>
                <a:lnTo>
                  <a:pt x="3844" y="3345"/>
                </a:lnTo>
                <a:close/>
                <a:moveTo>
                  <a:pt x="4165" y="3345"/>
                </a:moveTo>
                <a:lnTo>
                  <a:pt x="4165" y="3345"/>
                </a:lnTo>
                <a:lnTo>
                  <a:pt x="3844" y="3345"/>
                </a:lnTo>
                <a:lnTo>
                  <a:pt x="4165" y="3913"/>
                </a:lnTo>
                <a:lnTo>
                  <a:pt x="4165" y="3345"/>
                </a:lnTo>
                <a:close/>
                <a:moveTo>
                  <a:pt x="4487" y="3345"/>
                </a:moveTo>
                <a:lnTo>
                  <a:pt x="4487" y="3345"/>
                </a:lnTo>
                <a:lnTo>
                  <a:pt x="4165" y="3345"/>
                </a:lnTo>
                <a:lnTo>
                  <a:pt x="4487" y="3913"/>
                </a:lnTo>
                <a:lnTo>
                  <a:pt x="4487" y="3345"/>
                </a:lnTo>
                <a:close/>
                <a:moveTo>
                  <a:pt x="0" y="3913"/>
                </a:moveTo>
                <a:lnTo>
                  <a:pt x="0" y="3941"/>
                </a:lnTo>
                <a:lnTo>
                  <a:pt x="215" y="4320"/>
                </a:lnTo>
                <a:lnTo>
                  <a:pt x="306" y="4320"/>
                </a:lnTo>
                <a:lnTo>
                  <a:pt x="306" y="3913"/>
                </a:lnTo>
                <a:lnTo>
                  <a:pt x="0" y="3913"/>
                </a:lnTo>
                <a:close/>
                <a:moveTo>
                  <a:pt x="306" y="3913"/>
                </a:moveTo>
                <a:lnTo>
                  <a:pt x="537" y="4320"/>
                </a:lnTo>
                <a:lnTo>
                  <a:pt x="628" y="4320"/>
                </a:lnTo>
                <a:lnTo>
                  <a:pt x="628" y="3913"/>
                </a:lnTo>
                <a:lnTo>
                  <a:pt x="306" y="3913"/>
                </a:lnTo>
                <a:close/>
                <a:moveTo>
                  <a:pt x="628" y="3913"/>
                </a:moveTo>
                <a:lnTo>
                  <a:pt x="858" y="4320"/>
                </a:lnTo>
                <a:lnTo>
                  <a:pt x="949" y="4320"/>
                </a:lnTo>
                <a:lnTo>
                  <a:pt x="949" y="3913"/>
                </a:lnTo>
                <a:lnTo>
                  <a:pt x="628" y="3913"/>
                </a:lnTo>
                <a:close/>
                <a:moveTo>
                  <a:pt x="949" y="3913"/>
                </a:moveTo>
                <a:lnTo>
                  <a:pt x="1180" y="4320"/>
                </a:lnTo>
                <a:lnTo>
                  <a:pt x="1271" y="4320"/>
                </a:lnTo>
                <a:lnTo>
                  <a:pt x="1271" y="3913"/>
                </a:lnTo>
                <a:lnTo>
                  <a:pt x="949" y="3913"/>
                </a:lnTo>
                <a:close/>
                <a:moveTo>
                  <a:pt x="1271" y="3913"/>
                </a:moveTo>
                <a:lnTo>
                  <a:pt x="1501" y="4320"/>
                </a:lnTo>
                <a:lnTo>
                  <a:pt x="1593" y="4320"/>
                </a:lnTo>
                <a:lnTo>
                  <a:pt x="1593" y="3913"/>
                </a:lnTo>
                <a:lnTo>
                  <a:pt x="1271" y="3913"/>
                </a:lnTo>
                <a:close/>
                <a:moveTo>
                  <a:pt x="1593" y="3913"/>
                </a:moveTo>
                <a:lnTo>
                  <a:pt x="1823" y="4320"/>
                </a:lnTo>
                <a:lnTo>
                  <a:pt x="1914" y="4320"/>
                </a:lnTo>
                <a:lnTo>
                  <a:pt x="1914" y="3913"/>
                </a:lnTo>
                <a:lnTo>
                  <a:pt x="1593" y="3913"/>
                </a:lnTo>
                <a:close/>
                <a:moveTo>
                  <a:pt x="1914" y="3913"/>
                </a:moveTo>
                <a:lnTo>
                  <a:pt x="2145" y="4320"/>
                </a:lnTo>
                <a:lnTo>
                  <a:pt x="2236" y="4320"/>
                </a:lnTo>
                <a:lnTo>
                  <a:pt x="2236" y="3913"/>
                </a:lnTo>
                <a:lnTo>
                  <a:pt x="1914" y="3913"/>
                </a:lnTo>
                <a:close/>
                <a:moveTo>
                  <a:pt x="2236" y="3913"/>
                </a:moveTo>
                <a:lnTo>
                  <a:pt x="2466" y="4320"/>
                </a:lnTo>
                <a:lnTo>
                  <a:pt x="2557" y="4320"/>
                </a:lnTo>
                <a:lnTo>
                  <a:pt x="2557" y="3913"/>
                </a:lnTo>
                <a:lnTo>
                  <a:pt x="2236" y="3913"/>
                </a:lnTo>
                <a:close/>
                <a:moveTo>
                  <a:pt x="2557" y="3913"/>
                </a:moveTo>
                <a:lnTo>
                  <a:pt x="2788" y="4320"/>
                </a:lnTo>
                <a:lnTo>
                  <a:pt x="2879" y="4320"/>
                </a:lnTo>
                <a:lnTo>
                  <a:pt x="2879" y="3913"/>
                </a:lnTo>
                <a:lnTo>
                  <a:pt x="2557" y="3913"/>
                </a:lnTo>
                <a:close/>
                <a:moveTo>
                  <a:pt x="2879" y="3913"/>
                </a:moveTo>
                <a:lnTo>
                  <a:pt x="3110" y="4320"/>
                </a:lnTo>
                <a:lnTo>
                  <a:pt x="3200" y="4320"/>
                </a:lnTo>
                <a:lnTo>
                  <a:pt x="3200" y="3913"/>
                </a:lnTo>
                <a:lnTo>
                  <a:pt x="2879" y="3913"/>
                </a:lnTo>
                <a:close/>
                <a:moveTo>
                  <a:pt x="3200" y="3913"/>
                </a:moveTo>
                <a:lnTo>
                  <a:pt x="3431" y="4320"/>
                </a:lnTo>
                <a:lnTo>
                  <a:pt x="3522" y="4320"/>
                </a:lnTo>
                <a:lnTo>
                  <a:pt x="3522" y="3913"/>
                </a:lnTo>
                <a:lnTo>
                  <a:pt x="3200" y="3913"/>
                </a:lnTo>
                <a:close/>
                <a:moveTo>
                  <a:pt x="3522" y="3913"/>
                </a:moveTo>
                <a:lnTo>
                  <a:pt x="3753" y="4320"/>
                </a:lnTo>
                <a:lnTo>
                  <a:pt x="3844" y="4320"/>
                </a:lnTo>
                <a:lnTo>
                  <a:pt x="3844" y="3913"/>
                </a:lnTo>
                <a:lnTo>
                  <a:pt x="3522" y="3913"/>
                </a:lnTo>
                <a:close/>
                <a:moveTo>
                  <a:pt x="3844" y="3913"/>
                </a:moveTo>
                <a:lnTo>
                  <a:pt x="4074" y="4320"/>
                </a:lnTo>
                <a:lnTo>
                  <a:pt x="4165" y="4320"/>
                </a:lnTo>
                <a:lnTo>
                  <a:pt x="4165" y="3913"/>
                </a:lnTo>
                <a:lnTo>
                  <a:pt x="3844" y="3913"/>
                </a:lnTo>
                <a:close/>
                <a:moveTo>
                  <a:pt x="4165" y="3913"/>
                </a:moveTo>
                <a:lnTo>
                  <a:pt x="4396" y="4320"/>
                </a:lnTo>
                <a:lnTo>
                  <a:pt x="4487" y="4320"/>
                </a:lnTo>
                <a:lnTo>
                  <a:pt x="4487" y="3913"/>
                </a:lnTo>
                <a:lnTo>
                  <a:pt x="4165" y="3913"/>
                </a:lnTo>
                <a:close/>
                <a:moveTo>
                  <a:pt x="4523" y="0"/>
                </a:moveTo>
                <a:lnTo>
                  <a:pt x="4809" y="504"/>
                </a:lnTo>
                <a:lnTo>
                  <a:pt x="4809" y="0"/>
                </a:lnTo>
                <a:lnTo>
                  <a:pt x="4523" y="0"/>
                </a:lnTo>
                <a:close/>
                <a:moveTo>
                  <a:pt x="4845" y="0"/>
                </a:moveTo>
                <a:lnTo>
                  <a:pt x="5130" y="504"/>
                </a:lnTo>
                <a:lnTo>
                  <a:pt x="5130" y="0"/>
                </a:lnTo>
                <a:lnTo>
                  <a:pt x="4845" y="0"/>
                </a:lnTo>
                <a:close/>
                <a:moveTo>
                  <a:pt x="5166" y="0"/>
                </a:moveTo>
                <a:lnTo>
                  <a:pt x="5452" y="504"/>
                </a:lnTo>
                <a:lnTo>
                  <a:pt x="5452" y="0"/>
                </a:lnTo>
                <a:lnTo>
                  <a:pt x="5166" y="0"/>
                </a:lnTo>
                <a:close/>
                <a:moveTo>
                  <a:pt x="5488" y="0"/>
                </a:moveTo>
                <a:lnTo>
                  <a:pt x="5773" y="504"/>
                </a:lnTo>
                <a:lnTo>
                  <a:pt x="5773" y="0"/>
                </a:lnTo>
                <a:lnTo>
                  <a:pt x="5488" y="0"/>
                </a:lnTo>
                <a:close/>
                <a:moveTo>
                  <a:pt x="5809" y="0"/>
                </a:moveTo>
                <a:lnTo>
                  <a:pt x="6095" y="504"/>
                </a:lnTo>
                <a:lnTo>
                  <a:pt x="6095" y="0"/>
                </a:lnTo>
                <a:lnTo>
                  <a:pt x="5809" y="0"/>
                </a:lnTo>
                <a:close/>
                <a:moveTo>
                  <a:pt x="6131" y="0"/>
                </a:moveTo>
                <a:lnTo>
                  <a:pt x="6416" y="504"/>
                </a:lnTo>
                <a:lnTo>
                  <a:pt x="6416" y="0"/>
                </a:lnTo>
                <a:lnTo>
                  <a:pt x="6131" y="0"/>
                </a:lnTo>
                <a:close/>
                <a:moveTo>
                  <a:pt x="6453" y="0"/>
                </a:moveTo>
                <a:lnTo>
                  <a:pt x="6738" y="504"/>
                </a:lnTo>
                <a:lnTo>
                  <a:pt x="6738" y="0"/>
                </a:lnTo>
                <a:lnTo>
                  <a:pt x="6453" y="0"/>
                </a:lnTo>
                <a:close/>
                <a:moveTo>
                  <a:pt x="6774" y="0"/>
                </a:moveTo>
                <a:lnTo>
                  <a:pt x="7060" y="504"/>
                </a:lnTo>
                <a:lnTo>
                  <a:pt x="7060" y="0"/>
                </a:lnTo>
                <a:lnTo>
                  <a:pt x="6774" y="0"/>
                </a:lnTo>
                <a:close/>
                <a:moveTo>
                  <a:pt x="7096" y="0"/>
                </a:moveTo>
                <a:lnTo>
                  <a:pt x="7381" y="504"/>
                </a:lnTo>
                <a:lnTo>
                  <a:pt x="7381" y="0"/>
                </a:lnTo>
                <a:lnTo>
                  <a:pt x="7096" y="0"/>
                </a:lnTo>
                <a:close/>
                <a:moveTo>
                  <a:pt x="7417" y="0"/>
                </a:moveTo>
                <a:lnTo>
                  <a:pt x="7676" y="456"/>
                </a:lnTo>
                <a:lnTo>
                  <a:pt x="7676" y="0"/>
                </a:lnTo>
                <a:lnTo>
                  <a:pt x="7417" y="0"/>
                </a:lnTo>
                <a:close/>
                <a:moveTo>
                  <a:pt x="4809" y="504"/>
                </a:moveTo>
                <a:lnTo>
                  <a:pt x="4809" y="504"/>
                </a:lnTo>
                <a:lnTo>
                  <a:pt x="4487" y="504"/>
                </a:lnTo>
                <a:lnTo>
                  <a:pt x="4809" y="1072"/>
                </a:lnTo>
                <a:lnTo>
                  <a:pt x="4809" y="504"/>
                </a:lnTo>
                <a:close/>
                <a:moveTo>
                  <a:pt x="5130" y="504"/>
                </a:moveTo>
                <a:lnTo>
                  <a:pt x="5130" y="504"/>
                </a:lnTo>
                <a:lnTo>
                  <a:pt x="4809" y="504"/>
                </a:lnTo>
                <a:lnTo>
                  <a:pt x="5130" y="1072"/>
                </a:lnTo>
                <a:lnTo>
                  <a:pt x="5130" y="504"/>
                </a:lnTo>
                <a:close/>
                <a:moveTo>
                  <a:pt x="5452" y="504"/>
                </a:moveTo>
                <a:lnTo>
                  <a:pt x="5452" y="504"/>
                </a:lnTo>
                <a:lnTo>
                  <a:pt x="5130" y="504"/>
                </a:lnTo>
                <a:lnTo>
                  <a:pt x="5452" y="1072"/>
                </a:lnTo>
                <a:lnTo>
                  <a:pt x="5452" y="504"/>
                </a:lnTo>
                <a:close/>
                <a:moveTo>
                  <a:pt x="5773" y="504"/>
                </a:moveTo>
                <a:lnTo>
                  <a:pt x="5773" y="504"/>
                </a:lnTo>
                <a:lnTo>
                  <a:pt x="5452" y="504"/>
                </a:lnTo>
                <a:lnTo>
                  <a:pt x="5773" y="1072"/>
                </a:lnTo>
                <a:lnTo>
                  <a:pt x="5773" y="504"/>
                </a:lnTo>
                <a:close/>
                <a:moveTo>
                  <a:pt x="6095" y="504"/>
                </a:moveTo>
                <a:lnTo>
                  <a:pt x="6095" y="504"/>
                </a:lnTo>
                <a:lnTo>
                  <a:pt x="5773" y="504"/>
                </a:lnTo>
                <a:lnTo>
                  <a:pt x="6095" y="1072"/>
                </a:lnTo>
                <a:lnTo>
                  <a:pt x="6095" y="504"/>
                </a:lnTo>
                <a:close/>
                <a:moveTo>
                  <a:pt x="6416" y="504"/>
                </a:moveTo>
                <a:lnTo>
                  <a:pt x="6416" y="504"/>
                </a:lnTo>
                <a:lnTo>
                  <a:pt x="6095" y="504"/>
                </a:lnTo>
                <a:lnTo>
                  <a:pt x="6416" y="1072"/>
                </a:lnTo>
                <a:lnTo>
                  <a:pt x="6416" y="504"/>
                </a:lnTo>
                <a:close/>
                <a:moveTo>
                  <a:pt x="6738" y="504"/>
                </a:moveTo>
                <a:lnTo>
                  <a:pt x="6738" y="504"/>
                </a:lnTo>
                <a:lnTo>
                  <a:pt x="6416" y="504"/>
                </a:lnTo>
                <a:lnTo>
                  <a:pt x="6738" y="1072"/>
                </a:lnTo>
                <a:lnTo>
                  <a:pt x="6738" y="504"/>
                </a:lnTo>
                <a:close/>
                <a:moveTo>
                  <a:pt x="7060" y="504"/>
                </a:moveTo>
                <a:lnTo>
                  <a:pt x="7060" y="504"/>
                </a:lnTo>
                <a:lnTo>
                  <a:pt x="6738" y="504"/>
                </a:lnTo>
                <a:lnTo>
                  <a:pt x="7060" y="1072"/>
                </a:lnTo>
                <a:lnTo>
                  <a:pt x="7060" y="504"/>
                </a:lnTo>
                <a:close/>
                <a:moveTo>
                  <a:pt x="7381" y="504"/>
                </a:moveTo>
                <a:lnTo>
                  <a:pt x="7381" y="504"/>
                </a:lnTo>
                <a:lnTo>
                  <a:pt x="7060" y="504"/>
                </a:lnTo>
                <a:lnTo>
                  <a:pt x="7381" y="1072"/>
                </a:lnTo>
                <a:lnTo>
                  <a:pt x="7381" y="504"/>
                </a:lnTo>
                <a:close/>
                <a:moveTo>
                  <a:pt x="7381" y="504"/>
                </a:moveTo>
                <a:lnTo>
                  <a:pt x="7676" y="1025"/>
                </a:lnTo>
                <a:lnTo>
                  <a:pt x="7676" y="504"/>
                </a:lnTo>
                <a:lnTo>
                  <a:pt x="7381" y="504"/>
                </a:lnTo>
                <a:close/>
                <a:moveTo>
                  <a:pt x="4809" y="1072"/>
                </a:moveTo>
                <a:lnTo>
                  <a:pt x="4809" y="1072"/>
                </a:lnTo>
                <a:lnTo>
                  <a:pt x="4487" y="1072"/>
                </a:lnTo>
                <a:lnTo>
                  <a:pt x="4809" y="1640"/>
                </a:lnTo>
                <a:lnTo>
                  <a:pt x="4809" y="1072"/>
                </a:lnTo>
                <a:close/>
                <a:moveTo>
                  <a:pt x="5130" y="1072"/>
                </a:moveTo>
                <a:lnTo>
                  <a:pt x="5130" y="1072"/>
                </a:lnTo>
                <a:lnTo>
                  <a:pt x="4809" y="1072"/>
                </a:lnTo>
                <a:lnTo>
                  <a:pt x="5130" y="1640"/>
                </a:lnTo>
                <a:lnTo>
                  <a:pt x="5130" y="1072"/>
                </a:lnTo>
                <a:close/>
                <a:moveTo>
                  <a:pt x="5452" y="1072"/>
                </a:moveTo>
                <a:lnTo>
                  <a:pt x="5452" y="1072"/>
                </a:lnTo>
                <a:lnTo>
                  <a:pt x="5130" y="1072"/>
                </a:lnTo>
                <a:lnTo>
                  <a:pt x="5452" y="1640"/>
                </a:lnTo>
                <a:lnTo>
                  <a:pt x="5452" y="1072"/>
                </a:lnTo>
                <a:close/>
                <a:moveTo>
                  <a:pt x="5773" y="1072"/>
                </a:moveTo>
                <a:lnTo>
                  <a:pt x="5773" y="1072"/>
                </a:lnTo>
                <a:lnTo>
                  <a:pt x="5452" y="1072"/>
                </a:lnTo>
                <a:lnTo>
                  <a:pt x="5773" y="1640"/>
                </a:lnTo>
                <a:lnTo>
                  <a:pt x="5773" y="1072"/>
                </a:lnTo>
                <a:close/>
                <a:moveTo>
                  <a:pt x="6095" y="1072"/>
                </a:moveTo>
                <a:lnTo>
                  <a:pt x="6095" y="1072"/>
                </a:lnTo>
                <a:lnTo>
                  <a:pt x="5773" y="1072"/>
                </a:lnTo>
                <a:lnTo>
                  <a:pt x="6095" y="1640"/>
                </a:lnTo>
                <a:lnTo>
                  <a:pt x="6095" y="1072"/>
                </a:lnTo>
                <a:close/>
                <a:moveTo>
                  <a:pt x="6416" y="1072"/>
                </a:moveTo>
                <a:lnTo>
                  <a:pt x="6416" y="1072"/>
                </a:lnTo>
                <a:lnTo>
                  <a:pt x="6095" y="1072"/>
                </a:lnTo>
                <a:lnTo>
                  <a:pt x="6416" y="1640"/>
                </a:lnTo>
                <a:lnTo>
                  <a:pt x="6416" y="1072"/>
                </a:lnTo>
                <a:close/>
                <a:moveTo>
                  <a:pt x="6738" y="1072"/>
                </a:moveTo>
                <a:lnTo>
                  <a:pt x="6738" y="1072"/>
                </a:lnTo>
                <a:lnTo>
                  <a:pt x="6416" y="1072"/>
                </a:lnTo>
                <a:lnTo>
                  <a:pt x="6738" y="1640"/>
                </a:lnTo>
                <a:lnTo>
                  <a:pt x="6738" y="1072"/>
                </a:lnTo>
                <a:close/>
                <a:moveTo>
                  <a:pt x="7060" y="1072"/>
                </a:moveTo>
                <a:lnTo>
                  <a:pt x="7060" y="1072"/>
                </a:lnTo>
                <a:lnTo>
                  <a:pt x="6738" y="1072"/>
                </a:lnTo>
                <a:lnTo>
                  <a:pt x="7060" y="1640"/>
                </a:lnTo>
                <a:lnTo>
                  <a:pt x="7060" y="1072"/>
                </a:lnTo>
                <a:close/>
                <a:moveTo>
                  <a:pt x="7381" y="1072"/>
                </a:moveTo>
                <a:lnTo>
                  <a:pt x="7381" y="1072"/>
                </a:lnTo>
                <a:lnTo>
                  <a:pt x="7060" y="1072"/>
                </a:lnTo>
                <a:lnTo>
                  <a:pt x="7381" y="1640"/>
                </a:lnTo>
                <a:lnTo>
                  <a:pt x="7381" y="1072"/>
                </a:lnTo>
                <a:close/>
                <a:moveTo>
                  <a:pt x="7381" y="1072"/>
                </a:moveTo>
                <a:lnTo>
                  <a:pt x="7676" y="1593"/>
                </a:lnTo>
                <a:lnTo>
                  <a:pt x="7676" y="1072"/>
                </a:lnTo>
                <a:lnTo>
                  <a:pt x="7381" y="1072"/>
                </a:lnTo>
                <a:close/>
                <a:moveTo>
                  <a:pt x="4809" y="1640"/>
                </a:moveTo>
                <a:lnTo>
                  <a:pt x="4809" y="1640"/>
                </a:lnTo>
                <a:lnTo>
                  <a:pt x="4487" y="1640"/>
                </a:lnTo>
                <a:lnTo>
                  <a:pt x="4809" y="2209"/>
                </a:lnTo>
                <a:lnTo>
                  <a:pt x="4809" y="1640"/>
                </a:lnTo>
                <a:close/>
                <a:moveTo>
                  <a:pt x="5130" y="1640"/>
                </a:moveTo>
                <a:lnTo>
                  <a:pt x="5130" y="1640"/>
                </a:lnTo>
                <a:lnTo>
                  <a:pt x="4809" y="1640"/>
                </a:lnTo>
                <a:lnTo>
                  <a:pt x="5130" y="2209"/>
                </a:lnTo>
                <a:lnTo>
                  <a:pt x="5130" y="1640"/>
                </a:lnTo>
                <a:close/>
                <a:moveTo>
                  <a:pt x="5452" y="1640"/>
                </a:moveTo>
                <a:lnTo>
                  <a:pt x="5452" y="1640"/>
                </a:lnTo>
                <a:lnTo>
                  <a:pt x="5130" y="1640"/>
                </a:lnTo>
                <a:lnTo>
                  <a:pt x="5452" y="2209"/>
                </a:lnTo>
                <a:lnTo>
                  <a:pt x="5452" y="1640"/>
                </a:lnTo>
                <a:close/>
                <a:moveTo>
                  <a:pt x="5773" y="1640"/>
                </a:moveTo>
                <a:lnTo>
                  <a:pt x="5773" y="1640"/>
                </a:lnTo>
                <a:lnTo>
                  <a:pt x="5452" y="1640"/>
                </a:lnTo>
                <a:lnTo>
                  <a:pt x="5773" y="2209"/>
                </a:lnTo>
                <a:lnTo>
                  <a:pt x="5773" y="1640"/>
                </a:lnTo>
                <a:close/>
                <a:moveTo>
                  <a:pt x="6095" y="1640"/>
                </a:moveTo>
                <a:lnTo>
                  <a:pt x="6095" y="1640"/>
                </a:lnTo>
                <a:lnTo>
                  <a:pt x="5773" y="1640"/>
                </a:lnTo>
                <a:lnTo>
                  <a:pt x="6095" y="2209"/>
                </a:lnTo>
                <a:lnTo>
                  <a:pt x="6095" y="1640"/>
                </a:lnTo>
                <a:close/>
                <a:moveTo>
                  <a:pt x="6416" y="1640"/>
                </a:moveTo>
                <a:lnTo>
                  <a:pt x="6416" y="1640"/>
                </a:lnTo>
                <a:lnTo>
                  <a:pt x="6095" y="1640"/>
                </a:lnTo>
                <a:lnTo>
                  <a:pt x="6416" y="2209"/>
                </a:lnTo>
                <a:lnTo>
                  <a:pt x="6416" y="1640"/>
                </a:lnTo>
                <a:close/>
                <a:moveTo>
                  <a:pt x="6738" y="1640"/>
                </a:moveTo>
                <a:lnTo>
                  <a:pt x="6738" y="1640"/>
                </a:lnTo>
                <a:lnTo>
                  <a:pt x="6416" y="1640"/>
                </a:lnTo>
                <a:lnTo>
                  <a:pt x="6738" y="2209"/>
                </a:lnTo>
                <a:lnTo>
                  <a:pt x="6738" y="1640"/>
                </a:lnTo>
                <a:close/>
                <a:moveTo>
                  <a:pt x="7060" y="1640"/>
                </a:moveTo>
                <a:lnTo>
                  <a:pt x="7060" y="1640"/>
                </a:lnTo>
                <a:lnTo>
                  <a:pt x="6738" y="1640"/>
                </a:lnTo>
                <a:lnTo>
                  <a:pt x="7060" y="2209"/>
                </a:lnTo>
                <a:lnTo>
                  <a:pt x="7060" y="1640"/>
                </a:lnTo>
                <a:close/>
                <a:moveTo>
                  <a:pt x="7381" y="1640"/>
                </a:moveTo>
                <a:lnTo>
                  <a:pt x="7381" y="1640"/>
                </a:lnTo>
                <a:lnTo>
                  <a:pt x="7060" y="1640"/>
                </a:lnTo>
                <a:lnTo>
                  <a:pt x="7381" y="2209"/>
                </a:lnTo>
                <a:lnTo>
                  <a:pt x="7381" y="1640"/>
                </a:lnTo>
                <a:close/>
                <a:moveTo>
                  <a:pt x="7381" y="1640"/>
                </a:moveTo>
                <a:lnTo>
                  <a:pt x="7676" y="2161"/>
                </a:lnTo>
                <a:lnTo>
                  <a:pt x="7676" y="1640"/>
                </a:lnTo>
                <a:lnTo>
                  <a:pt x="7381" y="1640"/>
                </a:lnTo>
                <a:close/>
                <a:moveTo>
                  <a:pt x="4809" y="2209"/>
                </a:moveTo>
                <a:lnTo>
                  <a:pt x="4809" y="2209"/>
                </a:lnTo>
                <a:lnTo>
                  <a:pt x="4487" y="2209"/>
                </a:lnTo>
                <a:lnTo>
                  <a:pt x="4809" y="2777"/>
                </a:lnTo>
                <a:lnTo>
                  <a:pt x="4809" y="2209"/>
                </a:lnTo>
                <a:close/>
                <a:moveTo>
                  <a:pt x="5130" y="2209"/>
                </a:moveTo>
                <a:lnTo>
                  <a:pt x="5130" y="2209"/>
                </a:lnTo>
                <a:lnTo>
                  <a:pt x="4809" y="2209"/>
                </a:lnTo>
                <a:lnTo>
                  <a:pt x="5130" y="2777"/>
                </a:lnTo>
                <a:lnTo>
                  <a:pt x="5130" y="2209"/>
                </a:lnTo>
                <a:close/>
                <a:moveTo>
                  <a:pt x="5452" y="2209"/>
                </a:moveTo>
                <a:lnTo>
                  <a:pt x="5452" y="2209"/>
                </a:lnTo>
                <a:lnTo>
                  <a:pt x="5130" y="2209"/>
                </a:lnTo>
                <a:lnTo>
                  <a:pt x="5452" y="2777"/>
                </a:lnTo>
                <a:lnTo>
                  <a:pt x="5452" y="2209"/>
                </a:lnTo>
                <a:close/>
                <a:moveTo>
                  <a:pt x="5773" y="2209"/>
                </a:moveTo>
                <a:lnTo>
                  <a:pt x="5773" y="2209"/>
                </a:lnTo>
                <a:lnTo>
                  <a:pt x="5452" y="2209"/>
                </a:lnTo>
                <a:lnTo>
                  <a:pt x="5773" y="2777"/>
                </a:lnTo>
                <a:lnTo>
                  <a:pt x="5773" y="2209"/>
                </a:lnTo>
                <a:close/>
                <a:moveTo>
                  <a:pt x="6095" y="2209"/>
                </a:moveTo>
                <a:lnTo>
                  <a:pt x="6095" y="2209"/>
                </a:lnTo>
                <a:lnTo>
                  <a:pt x="5773" y="2209"/>
                </a:lnTo>
                <a:lnTo>
                  <a:pt x="6095" y="2777"/>
                </a:lnTo>
                <a:lnTo>
                  <a:pt x="6095" y="2209"/>
                </a:lnTo>
                <a:close/>
                <a:moveTo>
                  <a:pt x="6416" y="2209"/>
                </a:moveTo>
                <a:lnTo>
                  <a:pt x="6416" y="2209"/>
                </a:lnTo>
                <a:lnTo>
                  <a:pt x="6095" y="2209"/>
                </a:lnTo>
                <a:lnTo>
                  <a:pt x="6416" y="2777"/>
                </a:lnTo>
                <a:lnTo>
                  <a:pt x="6416" y="2209"/>
                </a:lnTo>
                <a:close/>
                <a:moveTo>
                  <a:pt x="6738" y="2209"/>
                </a:moveTo>
                <a:lnTo>
                  <a:pt x="6738" y="2209"/>
                </a:lnTo>
                <a:lnTo>
                  <a:pt x="6416" y="2209"/>
                </a:lnTo>
                <a:lnTo>
                  <a:pt x="6738" y="2777"/>
                </a:lnTo>
                <a:lnTo>
                  <a:pt x="6738" y="2209"/>
                </a:lnTo>
                <a:close/>
                <a:moveTo>
                  <a:pt x="7060" y="2209"/>
                </a:moveTo>
                <a:lnTo>
                  <a:pt x="7060" y="2209"/>
                </a:lnTo>
                <a:lnTo>
                  <a:pt x="6738" y="2209"/>
                </a:lnTo>
                <a:lnTo>
                  <a:pt x="7060" y="2777"/>
                </a:lnTo>
                <a:lnTo>
                  <a:pt x="7060" y="2209"/>
                </a:lnTo>
                <a:close/>
                <a:moveTo>
                  <a:pt x="7381" y="2209"/>
                </a:moveTo>
                <a:lnTo>
                  <a:pt x="7381" y="2209"/>
                </a:lnTo>
                <a:lnTo>
                  <a:pt x="7060" y="2209"/>
                </a:lnTo>
                <a:lnTo>
                  <a:pt x="7381" y="2777"/>
                </a:lnTo>
                <a:lnTo>
                  <a:pt x="7381" y="2209"/>
                </a:lnTo>
                <a:close/>
                <a:moveTo>
                  <a:pt x="7381" y="2209"/>
                </a:moveTo>
                <a:lnTo>
                  <a:pt x="7676" y="2729"/>
                </a:lnTo>
                <a:lnTo>
                  <a:pt x="7676" y="2209"/>
                </a:lnTo>
                <a:lnTo>
                  <a:pt x="7381" y="2209"/>
                </a:lnTo>
                <a:close/>
                <a:moveTo>
                  <a:pt x="4809" y="2777"/>
                </a:moveTo>
                <a:lnTo>
                  <a:pt x="4809" y="2777"/>
                </a:lnTo>
                <a:lnTo>
                  <a:pt x="4487" y="2777"/>
                </a:lnTo>
                <a:lnTo>
                  <a:pt x="4809" y="3345"/>
                </a:lnTo>
                <a:lnTo>
                  <a:pt x="4809" y="2777"/>
                </a:lnTo>
                <a:close/>
                <a:moveTo>
                  <a:pt x="5130" y="2777"/>
                </a:moveTo>
                <a:lnTo>
                  <a:pt x="5130" y="2777"/>
                </a:lnTo>
                <a:lnTo>
                  <a:pt x="4809" y="2777"/>
                </a:lnTo>
                <a:lnTo>
                  <a:pt x="5130" y="3345"/>
                </a:lnTo>
                <a:lnTo>
                  <a:pt x="5130" y="2777"/>
                </a:lnTo>
                <a:close/>
                <a:moveTo>
                  <a:pt x="5452" y="2777"/>
                </a:moveTo>
                <a:lnTo>
                  <a:pt x="5452" y="2777"/>
                </a:lnTo>
                <a:lnTo>
                  <a:pt x="5130" y="2777"/>
                </a:lnTo>
                <a:lnTo>
                  <a:pt x="5452" y="3345"/>
                </a:lnTo>
                <a:lnTo>
                  <a:pt x="5452" y="2777"/>
                </a:lnTo>
                <a:close/>
                <a:moveTo>
                  <a:pt x="5773" y="2777"/>
                </a:moveTo>
                <a:lnTo>
                  <a:pt x="5773" y="2777"/>
                </a:lnTo>
                <a:lnTo>
                  <a:pt x="5452" y="2777"/>
                </a:lnTo>
                <a:lnTo>
                  <a:pt x="5773" y="3345"/>
                </a:lnTo>
                <a:lnTo>
                  <a:pt x="5773" y="2777"/>
                </a:lnTo>
                <a:close/>
                <a:moveTo>
                  <a:pt x="6095" y="2777"/>
                </a:moveTo>
                <a:lnTo>
                  <a:pt x="6095" y="2777"/>
                </a:lnTo>
                <a:lnTo>
                  <a:pt x="5773" y="2777"/>
                </a:lnTo>
                <a:lnTo>
                  <a:pt x="6095" y="3345"/>
                </a:lnTo>
                <a:lnTo>
                  <a:pt x="6095" y="2777"/>
                </a:lnTo>
                <a:close/>
                <a:moveTo>
                  <a:pt x="6416" y="2777"/>
                </a:moveTo>
                <a:lnTo>
                  <a:pt x="6416" y="2777"/>
                </a:lnTo>
                <a:lnTo>
                  <a:pt x="6095" y="2777"/>
                </a:lnTo>
                <a:lnTo>
                  <a:pt x="6416" y="3345"/>
                </a:lnTo>
                <a:lnTo>
                  <a:pt x="6416" y="2777"/>
                </a:lnTo>
                <a:close/>
                <a:moveTo>
                  <a:pt x="6738" y="2777"/>
                </a:moveTo>
                <a:lnTo>
                  <a:pt x="6738" y="2777"/>
                </a:lnTo>
                <a:lnTo>
                  <a:pt x="6416" y="2777"/>
                </a:lnTo>
                <a:lnTo>
                  <a:pt x="6738" y="3345"/>
                </a:lnTo>
                <a:lnTo>
                  <a:pt x="6738" y="2777"/>
                </a:lnTo>
                <a:close/>
                <a:moveTo>
                  <a:pt x="7060" y="2777"/>
                </a:moveTo>
                <a:lnTo>
                  <a:pt x="7060" y="2777"/>
                </a:lnTo>
                <a:lnTo>
                  <a:pt x="6738" y="2777"/>
                </a:lnTo>
                <a:lnTo>
                  <a:pt x="7060" y="3345"/>
                </a:lnTo>
                <a:lnTo>
                  <a:pt x="7060" y="2777"/>
                </a:lnTo>
                <a:close/>
                <a:moveTo>
                  <a:pt x="7381" y="2777"/>
                </a:moveTo>
                <a:lnTo>
                  <a:pt x="7381" y="2777"/>
                </a:lnTo>
                <a:lnTo>
                  <a:pt x="7060" y="2777"/>
                </a:lnTo>
                <a:lnTo>
                  <a:pt x="7381" y="3345"/>
                </a:lnTo>
                <a:lnTo>
                  <a:pt x="7381" y="2777"/>
                </a:lnTo>
                <a:close/>
                <a:moveTo>
                  <a:pt x="7381" y="2777"/>
                </a:moveTo>
                <a:lnTo>
                  <a:pt x="7676" y="3297"/>
                </a:lnTo>
                <a:lnTo>
                  <a:pt x="7676" y="2777"/>
                </a:lnTo>
                <a:lnTo>
                  <a:pt x="7381" y="2777"/>
                </a:lnTo>
                <a:close/>
                <a:moveTo>
                  <a:pt x="4809" y="3345"/>
                </a:moveTo>
                <a:lnTo>
                  <a:pt x="4809" y="3345"/>
                </a:lnTo>
                <a:lnTo>
                  <a:pt x="4487" y="3345"/>
                </a:lnTo>
                <a:lnTo>
                  <a:pt x="4809" y="3913"/>
                </a:lnTo>
                <a:lnTo>
                  <a:pt x="4809" y="3345"/>
                </a:lnTo>
                <a:close/>
                <a:moveTo>
                  <a:pt x="5130" y="3345"/>
                </a:moveTo>
                <a:lnTo>
                  <a:pt x="5130" y="3345"/>
                </a:lnTo>
                <a:lnTo>
                  <a:pt x="4809" y="3345"/>
                </a:lnTo>
                <a:lnTo>
                  <a:pt x="5130" y="3913"/>
                </a:lnTo>
                <a:lnTo>
                  <a:pt x="5130" y="3345"/>
                </a:lnTo>
                <a:close/>
                <a:moveTo>
                  <a:pt x="5452" y="3345"/>
                </a:moveTo>
                <a:lnTo>
                  <a:pt x="5452" y="3345"/>
                </a:lnTo>
                <a:lnTo>
                  <a:pt x="5130" y="3345"/>
                </a:lnTo>
                <a:lnTo>
                  <a:pt x="5452" y="3913"/>
                </a:lnTo>
                <a:lnTo>
                  <a:pt x="5452" y="3345"/>
                </a:lnTo>
                <a:close/>
                <a:moveTo>
                  <a:pt x="5773" y="3345"/>
                </a:moveTo>
                <a:lnTo>
                  <a:pt x="5773" y="3345"/>
                </a:lnTo>
                <a:lnTo>
                  <a:pt x="5452" y="3345"/>
                </a:lnTo>
                <a:lnTo>
                  <a:pt x="5773" y="3913"/>
                </a:lnTo>
                <a:lnTo>
                  <a:pt x="5773" y="3345"/>
                </a:lnTo>
                <a:close/>
                <a:moveTo>
                  <a:pt x="6095" y="3345"/>
                </a:moveTo>
                <a:lnTo>
                  <a:pt x="6095" y="3345"/>
                </a:lnTo>
                <a:lnTo>
                  <a:pt x="5773" y="3345"/>
                </a:lnTo>
                <a:lnTo>
                  <a:pt x="6095" y="3913"/>
                </a:lnTo>
                <a:lnTo>
                  <a:pt x="6095" y="3345"/>
                </a:lnTo>
                <a:close/>
                <a:moveTo>
                  <a:pt x="6416" y="3345"/>
                </a:moveTo>
                <a:lnTo>
                  <a:pt x="6416" y="3345"/>
                </a:lnTo>
                <a:lnTo>
                  <a:pt x="6095" y="3345"/>
                </a:lnTo>
                <a:lnTo>
                  <a:pt x="6416" y="3913"/>
                </a:lnTo>
                <a:lnTo>
                  <a:pt x="6416" y="3345"/>
                </a:lnTo>
                <a:close/>
                <a:moveTo>
                  <a:pt x="6738" y="3345"/>
                </a:moveTo>
                <a:lnTo>
                  <a:pt x="6738" y="3345"/>
                </a:lnTo>
                <a:lnTo>
                  <a:pt x="6416" y="3345"/>
                </a:lnTo>
                <a:lnTo>
                  <a:pt x="6738" y="3913"/>
                </a:lnTo>
                <a:lnTo>
                  <a:pt x="6738" y="3345"/>
                </a:lnTo>
                <a:close/>
                <a:moveTo>
                  <a:pt x="7060" y="3345"/>
                </a:moveTo>
                <a:lnTo>
                  <a:pt x="7060" y="3345"/>
                </a:lnTo>
                <a:lnTo>
                  <a:pt x="6738" y="3345"/>
                </a:lnTo>
                <a:lnTo>
                  <a:pt x="7060" y="3913"/>
                </a:lnTo>
                <a:lnTo>
                  <a:pt x="7060" y="3345"/>
                </a:lnTo>
                <a:close/>
                <a:moveTo>
                  <a:pt x="7381" y="3345"/>
                </a:moveTo>
                <a:lnTo>
                  <a:pt x="7381" y="3345"/>
                </a:lnTo>
                <a:lnTo>
                  <a:pt x="7060" y="3345"/>
                </a:lnTo>
                <a:lnTo>
                  <a:pt x="7381" y="3913"/>
                </a:lnTo>
                <a:lnTo>
                  <a:pt x="7381" y="3345"/>
                </a:lnTo>
                <a:close/>
                <a:moveTo>
                  <a:pt x="7381" y="3345"/>
                </a:moveTo>
                <a:lnTo>
                  <a:pt x="7676" y="3865"/>
                </a:lnTo>
                <a:lnTo>
                  <a:pt x="7676" y="3345"/>
                </a:lnTo>
                <a:lnTo>
                  <a:pt x="7381" y="3345"/>
                </a:lnTo>
                <a:close/>
                <a:moveTo>
                  <a:pt x="4487" y="3913"/>
                </a:moveTo>
                <a:lnTo>
                  <a:pt x="4717" y="4320"/>
                </a:lnTo>
                <a:lnTo>
                  <a:pt x="4809" y="4320"/>
                </a:lnTo>
                <a:lnTo>
                  <a:pt x="4809" y="3913"/>
                </a:lnTo>
                <a:lnTo>
                  <a:pt x="4487" y="3913"/>
                </a:lnTo>
                <a:close/>
                <a:moveTo>
                  <a:pt x="4809" y="3913"/>
                </a:moveTo>
                <a:lnTo>
                  <a:pt x="5039" y="4320"/>
                </a:lnTo>
                <a:lnTo>
                  <a:pt x="5130" y="4320"/>
                </a:lnTo>
                <a:lnTo>
                  <a:pt x="5130" y="3913"/>
                </a:lnTo>
                <a:lnTo>
                  <a:pt x="4809" y="3913"/>
                </a:lnTo>
                <a:close/>
                <a:moveTo>
                  <a:pt x="5130" y="3913"/>
                </a:moveTo>
                <a:lnTo>
                  <a:pt x="5361" y="4320"/>
                </a:lnTo>
                <a:lnTo>
                  <a:pt x="5452" y="4320"/>
                </a:lnTo>
                <a:lnTo>
                  <a:pt x="5452" y="3913"/>
                </a:lnTo>
                <a:lnTo>
                  <a:pt x="5130" y="3913"/>
                </a:lnTo>
                <a:close/>
                <a:moveTo>
                  <a:pt x="5452" y="3913"/>
                </a:moveTo>
                <a:lnTo>
                  <a:pt x="5682" y="4320"/>
                </a:lnTo>
                <a:lnTo>
                  <a:pt x="5773" y="4320"/>
                </a:lnTo>
                <a:lnTo>
                  <a:pt x="5773" y="3913"/>
                </a:lnTo>
                <a:lnTo>
                  <a:pt x="5452" y="3913"/>
                </a:lnTo>
                <a:close/>
                <a:moveTo>
                  <a:pt x="5773" y="3913"/>
                </a:moveTo>
                <a:lnTo>
                  <a:pt x="6004" y="4320"/>
                </a:lnTo>
                <a:lnTo>
                  <a:pt x="6095" y="4320"/>
                </a:lnTo>
                <a:lnTo>
                  <a:pt x="6095" y="3913"/>
                </a:lnTo>
                <a:lnTo>
                  <a:pt x="5773" y="3913"/>
                </a:lnTo>
                <a:close/>
                <a:moveTo>
                  <a:pt x="6095" y="3913"/>
                </a:moveTo>
                <a:lnTo>
                  <a:pt x="6325" y="4320"/>
                </a:lnTo>
                <a:lnTo>
                  <a:pt x="6416" y="4320"/>
                </a:lnTo>
                <a:lnTo>
                  <a:pt x="6416" y="3913"/>
                </a:lnTo>
                <a:lnTo>
                  <a:pt x="6095" y="3913"/>
                </a:lnTo>
                <a:close/>
                <a:moveTo>
                  <a:pt x="6416" y="3913"/>
                </a:moveTo>
                <a:lnTo>
                  <a:pt x="6647" y="4320"/>
                </a:lnTo>
                <a:lnTo>
                  <a:pt x="6738" y="4320"/>
                </a:lnTo>
                <a:lnTo>
                  <a:pt x="6738" y="3913"/>
                </a:lnTo>
                <a:lnTo>
                  <a:pt x="6416" y="3913"/>
                </a:lnTo>
                <a:close/>
                <a:moveTo>
                  <a:pt x="6738" y="3913"/>
                </a:moveTo>
                <a:lnTo>
                  <a:pt x="6969" y="4320"/>
                </a:lnTo>
                <a:lnTo>
                  <a:pt x="7060" y="4320"/>
                </a:lnTo>
                <a:lnTo>
                  <a:pt x="7060" y="3913"/>
                </a:lnTo>
                <a:lnTo>
                  <a:pt x="6738" y="3913"/>
                </a:lnTo>
                <a:close/>
                <a:moveTo>
                  <a:pt x="7060" y="3913"/>
                </a:moveTo>
                <a:lnTo>
                  <a:pt x="7290" y="4320"/>
                </a:lnTo>
                <a:lnTo>
                  <a:pt x="7381" y="4320"/>
                </a:lnTo>
                <a:lnTo>
                  <a:pt x="7381" y="3913"/>
                </a:lnTo>
                <a:lnTo>
                  <a:pt x="7060" y="3913"/>
                </a:lnTo>
                <a:close/>
                <a:moveTo>
                  <a:pt x="7381" y="3913"/>
                </a:moveTo>
                <a:lnTo>
                  <a:pt x="7612" y="4320"/>
                </a:lnTo>
                <a:lnTo>
                  <a:pt x="7676" y="4320"/>
                </a:lnTo>
                <a:lnTo>
                  <a:pt x="7676" y="3913"/>
                </a:lnTo>
                <a:lnTo>
                  <a:pt x="7381" y="3913"/>
                </a:lnTo>
                <a:close/>
              </a:path>
            </a:pathLst>
          </a:custGeom>
          <a:solidFill>
            <a:srgbClr val="F7DD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nl-NL" dirty="0"/>
          </a:p>
        </p:txBody>
      </p:sp>
      <p:sp>
        <p:nvSpPr>
          <p:cNvPr id="8" name="Oval 7">
            <a:extLst>
              <a:ext uri="{FF2B5EF4-FFF2-40B4-BE49-F238E27FC236}">
                <a16:creationId xmlns:a16="http://schemas.microsoft.com/office/drawing/2014/main" id="{45A94268-324C-4D72-B3B8-244277608595}"/>
              </a:ext>
            </a:extLst>
          </p:cNvPr>
          <p:cNvSpPr>
            <a:spLocks noSelect="1" noChangeArrowheads="1"/>
          </p:cNvSpPr>
          <p:nvPr userDrawn="1"/>
        </p:nvSpPr>
        <p:spPr bwMode="gray">
          <a:xfrm>
            <a:off x="3586817" y="917575"/>
            <a:ext cx="5018368" cy="50228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nl-NL" dirty="0"/>
          </a:p>
        </p:txBody>
      </p:sp>
      <p:sp>
        <p:nvSpPr>
          <p:cNvPr id="2" name="***Titel 1"/>
          <p:cNvSpPr>
            <a:spLocks noGrp="1" noSelect="1"/>
          </p:cNvSpPr>
          <p:nvPr>
            <p:ph type="title" hasCustomPrompt="1"/>
          </p:nvPr>
        </p:nvSpPr>
        <p:spPr bwMode="gray">
          <a:xfrm>
            <a:off x="5098432" y="2641320"/>
            <a:ext cx="1995320" cy="805680"/>
          </a:xfrm>
          <a:solidFill>
            <a:schemeClr val="tx1"/>
          </a:solidFill>
        </p:spPr>
        <p:txBody>
          <a:bodyPr wrap="none" tIns="0" bIns="36000">
            <a:spAutoFit/>
          </a:bodyPr>
          <a:lstStyle>
            <a:lvl1pPr algn="ctr">
              <a:lnSpc>
                <a:spcPct val="100000"/>
              </a:lnSpc>
              <a:defRPr sz="4999">
                <a:solidFill>
                  <a:schemeClr val="bg1"/>
                </a:solidFill>
              </a:defRPr>
            </a:lvl1pPr>
          </a:lstStyle>
          <a:p>
            <a:pPr lvl="0"/>
            <a:r>
              <a:rPr lang="nl-NL" noProof="1"/>
              <a:t>[Titel]</a:t>
            </a:r>
          </a:p>
        </p:txBody>
      </p:sp>
      <p:sp>
        <p:nvSpPr>
          <p:cNvPr id="14" name="*** Titel 002">
            <a:extLst>
              <a:ext uri="{FF2B5EF4-FFF2-40B4-BE49-F238E27FC236}">
                <a16:creationId xmlns:a16="http://schemas.microsoft.com/office/drawing/2014/main" id="{81DACD3E-8B7A-40E3-B009-96AAD7A051F1}"/>
              </a:ext>
            </a:extLst>
          </p:cNvPr>
          <p:cNvSpPr>
            <a:spLocks noGrp="1" noSelect="1"/>
          </p:cNvSpPr>
          <p:nvPr>
            <p:ph type="body" sz="quarter" idx="14" hasCustomPrompt="1"/>
            <p:custDataLst>
              <p:custData r:id="rId1"/>
            </p:custDataLst>
          </p:nvPr>
        </p:nvSpPr>
        <p:spPr bwMode="gray">
          <a:xfrm>
            <a:off x="5098340" y="3503128"/>
            <a:ext cx="1995320" cy="805793"/>
          </a:xfrm>
          <a:prstGeom prst="rect">
            <a:avLst/>
          </a:prstGeom>
          <a:solidFill>
            <a:schemeClr val="tx1"/>
          </a:solidFill>
        </p:spPr>
        <p:txBody>
          <a:bodyPr wrap="none" lIns="108000" rIns="108000" bIns="36000">
            <a:spAutoFit/>
          </a:bodyPr>
          <a:lstStyle>
            <a:lvl1pPr marL="0" indent="0" algn="ctr">
              <a:lnSpc>
                <a:spcPct val="100000"/>
              </a:lnSpc>
              <a:spcBef>
                <a:spcPts val="0"/>
              </a:spcBef>
              <a:buFontTx/>
              <a:buNone/>
              <a:defRPr sz="4999" b="0">
                <a:solidFill>
                  <a:schemeClr val="bg1"/>
                </a:solidFill>
                <a:latin typeface="+mj-lt"/>
              </a:defRPr>
            </a:lvl1pPr>
            <a:lvl2pPr marL="0" indent="0" algn="ctr">
              <a:lnSpc>
                <a:spcPct val="100000"/>
              </a:lnSpc>
              <a:spcBef>
                <a:spcPts val="0"/>
              </a:spcBef>
              <a:buFontTx/>
              <a:buNone/>
              <a:defRPr sz="4999" b="0">
                <a:solidFill>
                  <a:schemeClr val="bg1"/>
                </a:solidFill>
                <a:latin typeface="+mj-lt"/>
              </a:defRPr>
            </a:lvl2pPr>
            <a:lvl3pPr marL="0" indent="0" algn="ctr">
              <a:lnSpc>
                <a:spcPct val="100000"/>
              </a:lnSpc>
              <a:spcBef>
                <a:spcPts val="0"/>
              </a:spcBef>
              <a:buFontTx/>
              <a:buNone/>
              <a:defRPr sz="4999" b="0">
                <a:solidFill>
                  <a:schemeClr val="bg1"/>
                </a:solidFill>
                <a:latin typeface="+mj-lt"/>
              </a:defRPr>
            </a:lvl3pPr>
            <a:lvl4pPr marL="0" algn="ctr">
              <a:lnSpc>
                <a:spcPct val="100000"/>
              </a:lnSpc>
              <a:spcBef>
                <a:spcPts val="0"/>
              </a:spcBef>
              <a:buFontTx/>
              <a:buNone/>
              <a:defRPr sz="4999" b="0">
                <a:solidFill>
                  <a:schemeClr val="bg1"/>
                </a:solidFill>
                <a:latin typeface="+mj-lt"/>
              </a:defRPr>
            </a:lvl4pPr>
            <a:lvl5pPr marL="0" algn="ctr">
              <a:lnSpc>
                <a:spcPct val="100000"/>
              </a:lnSpc>
              <a:spcBef>
                <a:spcPts val="0"/>
              </a:spcBef>
              <a:buFontTx/>
              <a:buNone/>
              <a:defRPr sz="4999" b="0">
                <a:solidFill>
                  <a:schemeClr val="bg1"/>
                </a:solidFill>
                <a:latin typeface="+mj-lt"/>
              </a:defRPr>
            </a:lvl5pPr>
            <a:lvl6pPr marL="0" algn="ctr">
              <a:lnSpc>
                <a:spcPct val="100000"/>
              </a:lnSpc>
              <a:spcBef>
                <a:spcPts val="0"/>
              </a:spcBef>
              <a:buFontTx/>
              <a:buNone/>
              <a:defRPr sz="4999">
                <a:solidFill>
                  <a:schemeClr val="bg1"/>
                </a:solidFill>
                <a:latin typeface="+mj-lt"/>
              </a:defRPr>
            </a:lvl6pPr>
            <a:lvl7pPr marL="0" algn="ctr">
              <a:lnSpc>
                <a:spcPct val="100000"/>
              </a:lnSpc>
              <a:spcBef>
                <a:spcPts val="0"/>
              </a:spcBef>
              <a:buFontTx/>
              <a:buNone/>
              <a:defRPr sz="4999">
                <a:solidFill>
                  <a:schemeClr val="bg1"/>
                </a:solidFill>
                <a:latin typeface="+mj-lt"/>
              </a:defRPr>
            </a:lvl7pPr>
            <a:lvl8pPr marL="0" algn="ctr">
              <a:lnSpc>
                <a:spcPct val="100000"/>
              </a:lnSpc>
              <a:spcBef>
                <a:spcPts val="0"/>
              </a:spcBef>
              <a:buFontTx/>
              <a:buNone/>
              <a:defRPr sz="4999">
                <a:solidFill>
                  <a:schemeClr val="bg1"/>
                </a:solidFill>
                <a:latin typeface="+mj-lt"/>
              </a:defRPr>
            </a:lvl8pPr>
            <a:lvl9pPr marL="0" algn="ctr">
              <a:lnSpc>
                <a:spcPct val="100000"/>
              </a:lnSpc>
              <a:spcBef>
                <a:spcPts val="0"/>
              </a:spcBef>
              <a:buFontTx/>
              <a:buNone/>
              <a:defRPr sz="4999">
                <a:solidFill>
                  <a:schemeClr val="bg1"/>
                </a:solidFill>
                <a:latin typeface="+mj-lt"/>
              </a:defRPr>
            </a:lvl9pPr>
          </a:lstStyle>
          <a:p>
            <a:pPr lvl="0"/>
            <a:r>
              <a:rPr lang="nl-NL" dirty="0"/>
              <a:t>[Titel]</a:t>
            </a:r>
          </a:p>
        </p:txBody>
      </p:sp>
      <p:sp>
        <p:nvSpPr>
          <p:cNvPr id="3" name="Rechthoek 2"/>
          <p:cNvSpPr>
            <a:spLocks noSelect="1"/>
          </p:cNvSpPr>
          <p:nvPr userDrawn="1"/>
        </p:nvSpPr>
        <p:spPr bwMode="gray">
          <a:xfrm>
            <a:off x="-1655569" y="1304764"/>
            <a:ext cx="1583764" cy="104411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r>
              <a:rPr lang="nl-NL" sz="1200" dirty="0">
                <a:solidFill>
                  <a:schemeClr val="tx1"/>
                </a:solidFill>
              </a:rPr>
              <a:t>De tekst groeit automatisch in de breedte. Let op dat</a:t>
            </a:r>
            <a:r>
              <a:rPr lang="nl-NL" sz="1200" baseline="0" dirty="0">
                <a:solidFill>
                  <a:schemeClr val="tx1"/>
                </a:solidFill>
              </a:rPr>
              <a:t> de tekst niet buiten de cirkel loopt</a:t>
            </a:r>
            <a:r>
              <a:rPr lang="nl-NL" sz="1200" dirty="0">
                <a:solidFill>
                  <a:schemeClr val="tx1"/>
                </a:solidFill>
              </a:rPr>
              <a:t>.</a:t>
            </a:r>
          </a:p>
        </p:txBody>
      </p:sp>
      <p:sp>
        <p:nvSpPr>
          <p:cNvPr id="12" name="Rechthoek 11"/>
          <p:cNvSpPr>
            <a:spLocks noSelect="1"/>
          </p:cNvSpPr>
          <p:nvPr userDrawn="1"/>
        </p:nvSpPr>
        <p:spPr>
          <a:xfrm>
            <a:off x="-1871512" y="152636"/>
            <a:ext cx="1799531" cy="82809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r>
              <a:rPr lang="nl-NL" sz="1200" dirty="0">
                <a:solidFill>
                  <a:schemeClr val="tx1"/>
                </a:solidFill>
              </a:rPr>
              <a:t>De arcering groeit mee met de tekst</a:t>
            </a:r>
            <a:r>
              <a:rPr lang="nl-NL" sz="1200" baseline="0" dirty="0">
                <a:solidFill>
                  <a:schemeClr val="tx1"/>
                </a:solidFill>
              </a:rPr>
              <a:t>. </a:t>
            </a:r>
            <a:r>
              <a:rPr lang="nl-NL" sz="1200" dirty="0">
                <a:solidFill>
                  <a:schemeClr val="tx1"/>
                </a:solidFill>
              </a:rPr>
              <a:t>Geef geen enters in de gearceerde vlakken.</a:t>
            </a:r>
          </a:p>
        </p:txBody>
      </p:sp>
      <p:grpSp>
        <p:nvGrpSpPr>
          <p:cNvPr id="24" name="Group 4">
            <a:extLst>
              <a:ext uri="{FF2B5EF4-FFF2-40B4-BE49-F238E27FC236}">
                <a16:creationId xmlns:a16="http://schemas.microsoft.com/office/drawing/2014/main" id="{8C2CAE2E-D2EE-4C4B-AABC-0FAEA13929AF}"/>
              </a:ext>
            </a:extLst>
          </p:cNvPr>
          <p:cNvGrpSpPr>
            <a:grpSpLocks noSelect="1" noChangeAspect="1"/>
          </p:cNvGrpSpPr>
          <p:nvPr userDrawn="1"/>
        </p:nvGrpSpPr>
        <p:grpSpPr bwMode="auto">
          <a:xfrm>
            <a:off x="11071524" y="5635626"/>
            <a:ext cx="750693" cy="885825"/>
            <a:chOff x="6976" y="3550"/>
            <a:chExt cx="473" cy="558"/>
          </a:xfrm>
        </p:grpSpPr>
        <p:sp>
          <p:nvSpPr>
            <p:cNvPr id="25" name="Freeform 5">
              <a:extLst>
                <a:ext uri="{FF2B5EF4-FFF2-40B4-BE49-F238E27FC236}">
                  <a16:creationId xmlns:a16="http://schemas.microsoft.com/office/drawing/2014/main" id="{AB53909D-587D-4332-8B06-0E46D9F821F8}"/>
                </a:ext>
              </a:extLst>
            </p:cNvPr>
            <p:cNvSpPr>
              <a:spLocks noSelect="1" noEditPoints="1"/>
            </p:cNvSpPr>
            <p:nvPr userDrawn="1"/>
          </p:nvSpPr>
          <p:spPr bwMode="auto">
            <a:xfrm>
              <a:off x="6976" y="4045"/>
              <a:ext cx="473" cy="63"/>
            </a:xfrm>
            <a:custGeom>
              <a:avLst/>
              <a:gdLst>
                <a:gd name="T0" fmla="*/ 0 w 2366"/>
                <a:gd name="T1" fmla="*/ 312 h 312"/>
                <a:gd name="T2" fmla="*/ 38 w 2366"/>
                <a:gd name="T3" fmla="*/ 0 h 312"/>
                <a:gd name="T4" fmla="*/ 437 w 2366"/>
                <a:gd name="T5" fmla="*/ 0 h 312"/>
                <a:gd name="T6" fmla="*/ 399 w 2366"/>
                <a:gd name="T7" fmla="*/ 253 h 312"/>
                <a:gd name="T8" fmla="*/ 189 w 2366"/>
                <a:gd name="T9" fmla="*/ 0 h 312"/>
                <a:gd name="T10" fmla="*/ 227 w 2366"/>
                <a:gd name="T11" fmla="*/ 312 h 312"/>
                <a:gd name="T12" fmla="*/ 395 w 2366"/>
                <a:gd name="T13" fmla="*/ 312 h 312"/>
                <a:gd name="T14" fmla="*/ 437 w 2366"/>
                <a:gd name="T15" fmla="*/ 0 h 312"/>
                <a:gd name="T16" fmla="*/ 816 w 2366"/>
                <a:gd name="T17" fmla="*/ 274 h 312"/>
                <a:gd name="T18" fmla="*/ 783 w 2366"/>
                <a:gd name="T19" fmla="*/ 170 h 312"/>
                <a:gd name="T20" fmla="*/ 724 w 2366"/>
                <a:gd name="T21" fmla="*/ 0 h 312"/>
                <a:gd name="T22" fmla="*/ 587 w 2366"/>
                <a:gd name="T23" fmla="*/ 312 h 312"/>
                <a:gd name="T24" fmla="*/ 625 w 2366"/>
                <a:gd name="T25" fmla="*/ 188 h 312"/>
                <a:gd name="T26" fmla="*/ 778 w 2366"/>
                <a:gd name="T27" fmla="*/ 235 h 312"/>
                <a:gd name="T28" fmla="*/ 784 w 2366"/>
                <a:gd name="T29" fmla="*/ 312 h 312"/>
                <a:gd name="T30" fmla="*/ 625 w 2366"/>
                <a:gd name="T31" fmla="*/ 152 h 312"/>
                <a:gd name="T32" fmla="*/ 724 w 2366"/>
                <a:gd name="T33" fmla="*/ 36 h 312"/>
                <a:gd name="T34" fmla="*/ 726 w 2366"/>
                <a:gd name="T35" fmla="*/ 152 h 312"/>
                <a:gd name="T36" fmla="*/ 961 w 2366"/>
                <a:gd name="T37" fmla="*/ 0 h 312"/>
                <a:gd name="T38" fmla="*/ 1184 w 2366"/>
                <a:gd name="T39" fmla="*/ 312 h 312"/>
                <a:gd name="T40" fmla="*/ 1000 w 2366"/>
                <a:gd name="T41" fmla="*/ 275 h 312"/>
                <a:gd name="T42" fmla="*/ 1166 w 2366"/>
                <a:gd name="T43" fmla="*/ 167 h 312"/>
                <a:gd name="T44" fmla="*/ 1000 w 2366"/>
                <a:gd name="T45" fmla="*/ 130 h 312"/>
                <a:gd name="T46" fmla="*/ 1184 w 2366"/>
                <a:gd name="T47" fmla="*/ 36 h 312"/>
                <a:gd name="T48" fmla="*/ 961 w 2366"/>
                <a:gd name="T49" fmla="*/ 0 h 312"/>
                <a:gd name="T50" fmla="*/ 1526 w 2366"/>
                <a:gd name="T51" fmla="*/ 0 h 312"/>
                <a:gd name="T52" fmla="*/ 1292 w 2366"/>
                <a:gd name="T53" fmla="*/ 36 h 312"/>
                <a:gd name="T54" fmla="*/ 1390 w 2366"/>
                <a:gd name="T55" fmla="*/ 312 h 312"/>
                <a:gd name="T56" fmla="*/ 1428 w 2366"/>
                <a:gd name="T57" fmla="*/ 36 h 312"/>
                <a:gd name="T58" fmla="*/ 1786 w 2366"/>
                <a:gd name="T59" fmla="*/ 221 h 312"/>
                <a:gd name="T60" fmla="*/ 1862 w 2366"/>
                <a:gd name="T61" fmla="*/ 312 h 312"/>
                <a:gd name="T62" fmla="*/ 1703 w 2366"/>
                <a:gd name="T63" fmla="*/ 0 h 312"/>
                <a:gd name="T64" fmla="*/ 1627 w 2366"/>
                <a:gd name="T65" fmla="*/ 312 h 312"/>
                <a:gd name="T66" fmla="*/ 1786 w 2366"/>
                <a:gd name="T67" fmla="*/ 221 h 312"/>
                <a:gd name="T68" fmla="*/ 1673 w 2366"/>
                <a:gd name="T69" fmla="*/ 185 h 312"/>
                <a:gd name="T70" fmla="*/ 1774 w 2366"/>
                <a:gd name="T71" fmla="*/ 185 h 312"/>
                <a:gd name="T72" fmla="*/ 1979 w 2366"/>
                <a:gd name="T73" fmla="*/ 0 h 312"/>
                <a:gd name="T74" fmla="*/ 2017 w 2366"/>
                <a:gd name="T75" fmla="*/ 312 h 312"/>
                <a:gd name="T76" fmla="*/ 2366 w 2366"/>
                <a:gd name="T77" fmla="*/ 275 h 312"/>
                <a:gd name="T78" fmla="*/ 2206 w 2366"/>
                <a:gd name="T79" fmla="*/ 0 h 312"/>
                <a:gd name="T80" fmla="*/ 2168 w 2366"/>
                <a:gd name="T81" fmla="*/ 312 h 312"/>
                <a:gd name="T82" fmla="*/ 2366 w 2366"/>
                <a:gd name="T83" fmla="*/ 275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366" h="312">
                  <a:moveTo>
                    <a:pt x="38" y="312"/>
                  </a:moveTo>
                  <a:cubicBezTo>
                    <a:pt x="0" y="312"/>
                    <a:pt x="0" y="312"/>
                    <a:pt x="0" y="312"/>
                  </a:cubicBezTo>
                  <a:cubicBezTo>
                    <a:pt x="0" y="0"/>
                    <a:pt x="0" y="0"/>
                    <a:pt x="0" y="0"/>
                  </a:cubicBezTo>
                  <a:cubicBezTo>
                    <a:pt x="38" y="0"/>
                    <a:pt x="38" y="0"/>
                    <a:pt x="38" y="0"/>
                  </a:cubicBezTo>
                  <a:lnTo>
                    <a:pt x="38" y="312"/>
                  </a:lnTo>
                  <a:close/>
                  <a:moveTo>
                    <a:pt x="437" y="0"/>
                  </a:moveTo>
                  <a:cubicBezTo>
                    <a:pt x="399" y="0"/>
                    <a:pt x="399" y="0"/>
                    <a:pt x="399" y="0"/>
                  </a:cubicBezTo>
                  <a:cubicBezTo>
                    <a:pt x="399" y="253"/>
                    <a:pt x="399" y="253"/>
                    <a:pt x="399" y="253"/>
                  </a:cubicBezTo>
                  <a:cubicBezTo>
                    <a:pt x="232" y="0"/>
                    <a:pt x="232" y="0"/>
                    <a:pt x="232" y="0"/>
                  </a:cubicBezTo>
                  <a:cubicBezTo>
                    <a:pt x="189" y="0"/>
                    <a:pt x="189" y="0"/>
                    <a:pt x="189" y="0"/>
                  </a:cubicBezTo>
                  <a:cubicBezTo>
                    <a:pt x="189" y="312"/>
                    <a:pt x="189" y="312"/>
                    <a:pt x="189" y="312"/>
                  </a:cubicBezTo>
                  <a:cubicBezTo>
                    <a:pt x="227" y="312"/>
                    <a:pt x="227" y="312"/>
                    <a:pt x="227" y="312"/>
                  </a:cubicBezTo>
                  <a:cubicBezTo>
                    <a:pt x="227" y="58"/>
                    <a:pt x="227" y="58"/>
                    <a:pt x="227" y="58"/>
                  </a:cubicBezTo>
                  <a:cubicBezTo>
                    <a:pt x="395" y="312"/>
                    <a:pt x="395" y="312"/>
                    <a:pt x="395" y="312"/>
                  </a:cubicBezTo>
                  <a:cubicBezTo>
                    <a:pt x="437" y="312"/>
                    <a:pt x="437" y="312"/>
                    <a:pt x="437" y="312"/>
                  </a:cubicBezTo>
                  <a:lnTo>
                    <a:pt x="437" y="0"/>
                  </a:lnTo>
                  <a:close/>
                  <a:moveTo>
                    <a:pt x="822" y="312"/>
                  </a:moveTo>
                  <a:cubicBezTo>
                    <a:pt x="819" y="303"/>
                    <a:pt x="816" y="286"/>
                    <a:pt x="816" y="274"/>
                  </a:cubicBezTo>
                  <a:cubicBezTo>
                    <a:pt x="816" y="235"/>
                    <a:pt x="816" y="235"/>
                    <a:pt x="816" y="235"/>
                  </a:cubicBezTo>
                  <a:cubicBezTo>
                    <a:pt x="816" y="204"/>
                    <a:pt x="804" y="182"/>
                    <a:pt x="783" y="170"/>
                  </a:cubicBezTo>
                  <a:cubicBezTo>
                    <a:pt x="809" y="154"/>
                    <a:pt x="825" y="127"/>
                    <a:pt x="825" y="94"/>
                  </a:cubicBezTo>
                  <a:cubicBezTo>
                    <a:pt x="825" y="38"/>
                    <a:pt x="788" y="0"/>
                    <a:pt x="724" y="0"/>
                  </a:cubicBezTo>
                  <a:cubicBezTo>
                    <a:pt x="587" y="0"/>
                    <a:pt x="587" y="0"/>
                    <a:pt x="587" y="0"/>
                  </a:cubicBezTo>
                  <a:cubicBezTo>
                    <a:pt x="587" y="312"/>
                    <a:pt x="587" y="312"/>
                    <a:pt x="587" y="312"/>
                  </a:cubicBezTo>
                  <a:cubicBezTo>
                    <a:pt x="625" y="312"/>
                    <a:pt x="625" y="312"/>
                    <a:pt x="625" y="312"/>
                  </a:cubicBezTo>
                  <a:cubicBezTo>
                    <a:pt x="625" y="188"/>
                    <a:pt x="625" y="188"/>
                    <a:pt x="625" y="188"/>
                  </a:cubicBezTo>
                  <a:cubicBezTo>
                    <a:pt x="727" y="188"/>
                    <a:pt x="727" y="188"/>
                    <a:pt x="727" y="188"/>
                  </a:cubicBezTo>
                  <a:cubicBezTo>
                    <a:pt x="762" y="188"/>
                    <a:pt x="778" y="205"/>
                    <a:pt x="778" y="235"/>
                  </a:cubicBezTo>
                  <a:cubicBezTo>
                    <a:pt x="778" y="278"/>
                    <a:pt x="778" y="278"/>
                    <a:pt x="778" y="278"/>
                  </a:cubicBezTo>
                  <a:cubicBezTo>
                    <a:pt x="778" y="292"/>
                    <a:pt x="780" y="303"/>
                    <a:pt x="784" y="312"/>
                  </a:cubicBezTo>
                  <a:cubicBezTo>
                    <a:pt x="822" y="312"/>
                    <a:pt x="822" y="312"/>
                    <a:pt x="822" y="312"/>
                  </a:cubicBezTo>
                  <a:moveTo>
                    <a:pt x="625" y="152"/>
                  </a:moveTo>
                  <a:cubicBezTo>
                    <a:pt x="625" y="36"/>
                    <a:pt x="625" y="36"/>
                    <a:pt x="625" y="36"/>
                  </a:cubicBezTo>
                  <a:cubicBezTo>
                    <a:pt x="724" y="36"/>
                    <a:pt x="724" y="36"/>
                    <a:pt x="724" y="36"/>
                  </a:cubicBezTo>
                  <a:cubicBezTo>
                    <a:pt x="763" y="36"/>
                    <a:pt x="787" y="54"/>
                    <a:pt x="787" y="94"/>
                  </a:cubicBezTo>
                  <a:cubicBezTo>
                    <a:pt x="787" y="130"/>
                    <a:pt x="763" y="152"/>
                    <a:pt x="726" y="152"/>
                  </a:cubicBezTo>
                  <a:lnTo>
                    <a:pt x="625" y="152"/>
                  </a:lnTo>
                  <a:close/>
                  <a:moveTo>
                    <a:pt x="961" y="0"/>
                  </a:moveTo>
                  <a:cubicBezTo>
                    <a:pt x="961" y="312"/>
                    <a:pt x="961" y="312"/>
                    <a:pt x="961" y="312"/>
                  </a:cubicBezTo>
                  <a:cubicBezTo>
                    <a:pt x="1184" y="312"/>
                    <a:pt x="1184" y="312"/>
                    <a:pt x="1184" y="312"/>
                  </a:cubicBezTo>
                  <a:cubicBezTo>
                    <a:pt x="1184" y="275"/>
                    <a:pt x="1184" y="275"/>
                    <a:pt x="1184" y="275"/>
                  </a:cubicBezTo>
                  <a:cubicBezTo>
                    <a:pt x="1000" y="275"/>
                    <a:pt x="1000" y="275"/>
                    <a:pt x="1000" y="275"/>
                  </a:cubicBezTo>
                  <a:cubicBezTo>
                    <a:pt x="1000" y="167"/>
                    <a:pt x="1000" y="167"/>
                    <a:pt x="1000" y="167"/>
                  </a:cubicBezTo>
                  <a:cubicBezTo>
                    <a:pt x="1166" y="167"/>
                    <a:pt x="1166" y="167"/>
                    <a:pt x="1166" y="167"/>
                  </a:cubicBezTo>
                  <a:cubicBezTo>
                    <a:pt x="1166" y="130"/>
                    <a:pt x="1166" y="130"/>
                    <a:pt x="1166" y="130"/>
                  </a:cubicBezTo>
                  <a:cubicBezTo>
                    <a:pt x="1000" y="130"/>
                    <a:pt x="1000" y="130"/>
                    <a:pt x="1000" y="130"/>
                  </a:cubicBezTo>
                  <a:cubicBezTo>
                    <a:pt x="1000" y="36"/>
                    <a:pt x="1000" y="36"/>
                    <a:pt x="1000" y="36"/>
                  </a:cubicBezTo>
                  <a:cubicBezTo>
                    <a:pt x="1184" y="36"/>
                    <a:pt x="1184" y="36"/>
                    <a:pt x="1184" y="36"/>
                  </a:cubicBezTo>
                  <a:cubicBezTo>
                    <a:pt x="1184" y="0"/>
                    <a:pt x="1184" y="0"/>
                    <a:pt x="1184" y="0"/>
                  </a:cubicBezTo>
                  <a:lnTo>
                    <a:pt x="961" y="0"/>
                  </a:lnTo>
                  <a:close/>
                  <a:moveTo>
                    <a:pt x="1526" y="36"/>
                  </a:moveTo>
                  <a:cubicBezTo>
                    <a:pt x="1526" y="0"/>
                    <a:pt x="1526" y="0"/>
                    <a:pt x="1526" y="0"/>
                  </a:cubicBezTo>
                  <a:cubicBezTo>
                    <a:pt x="1292" y="0"/>
                    <a:pt x="1292" y="0"/>
                    <a:pt x="1292" y="0"/>
                  </a:cubicBezTo>
                  <a:cubicBezTo>
                    <a:pt x="1292" y="36"/>
                    <a:pt x="1292" y="36"/>
                    <a:pt x="1292" y="36"/>
                  </a:cubicBezTo>
                  <a:cubicBezTo>
                    <a:pt x="1390" y="36"/>
                    <a:pt x="1390" y="36"/>
                    <a:pt x="1390" y="36"/>
                  </a:cubicBezTo>
                  <a:cubicBezTo>
                    <a:pt x="1390" y="312"/>
                    <a:pt x="1390" y="312"/>
                    <a:pt x="1390" y="312"/>
                  </a:cubicBezTo>
                  <a:cubicBezTo>
                    <a:pt x="1428" y="312"/>
                    <a:pt x="1428" y="312"/>
                    <a:pt x="1428" y="312"/>
                  </a:cubicBezTo>
                  <a:cubicBezTo>
                    <a:pt x="1428" y="36"/>
                    <a:pt x="1428" y="36"/>
                    <a:pt x="1428" y="36"/>
                  </a:cubicBezTo>
                  <a:lnTo>
                    <a:pt x="1526" y="36"/>
                  </a:lnTo>
                  <a:close/>
                  <a:moveTo>
                    <a:pt x="1786" y="221"/>
                  </a:moveTo>
                  <a:cubicBezTo>
                    <a:pt x="1819" y="312"/>
                    <a:pt x="1819" y="312"/>
                    <a:pt x="1819" y="312"/>
                  </a:cubicBezTo>
                  <a:cubicBezTo>
                    <a:pt x="1862" y="312"/>
                    <a:pt x="1862" y="312"/>
                    <a:pt x="1862" y="312"/>
                  </a:cubicBezTo>
                  <a:cubicBezTo>
                    <a:pt x="1746" y="0"/>
                    <a:pt x="1746" y="0"/>
                    <a:pt x="1746" y="0"/>
                  </a:cubicBezTo>
                  <a:cubicBezTo>
                    <a:pt x="1703" y="0"/>
                    <a:pt x="1703" y="0"/>
                    <a:pt x="1703" y="0"/>
                  </a:cubicBezTo>
                  <a:cubicBezTo>
                    <a:pt x="1586" y="312"/>
                    <a:pt x="1586" y="312"/>
                    <a:pt x="1586" y="312"/>
                  </a:cubicBezTo>
                  <a:cubicBezTo>
                    <a:pt x="1627" y="312"/>
                    <a:pt x="1627" y="312"/>
                    <a:pt x="1627" y="312"/>
                  </a:cubicBezTo>
                  <a:cubicBezTo>
                    <a:pt x="1660" y="221"/>
                    <a:pt x="1660" y="221"/>
                    <a:pt x="1660" y="221"/>
                  </a:cubicBezTo>
                  <a:lnTo>
                    <a:pt x="1786" y="221"/>
                  </a:lnTo>
                  <a:close/>
                  <a:moveTo>
                    <a:pt x="1774" y="185"/>
                  </a:moveTo>
                  <a:cubicBezTo>
                    <a:pt x="1673" y="185"/>
                    <a:pt x="1673" y="185"/>
                    <a:pt x="1673" y="185"/>
                  </a:cubicBezTo>
                  <a:cubicBezTo>
                    <a:pt x="1724" y="46"/>
                    <a:pt x="1724" y="46"/>
                    <a:pt x="1724" y="46"/>
                  </a:cubicBezTo>
                  <a:lnTo>
                    <a:pt x="1774" y="185"/>
                  </a:lnTo>
                  <a:close/>
                  <a:moveTo>
                    <a:pt x="2017" y="0"/>
                  </a:moveTo>
                  <a:cubicBezTo>
                    <a:pt x="1979" y="0"/>
                    <a:pt x="1979" y="0"/>
                    <a:pt x="1979" y="0"/>
                  </a:cubicBezTo>
                  <a:cubicBezTo>
                    <a:pt x="1979" y="312"/>
                    <a:pt x="1979" y="312"/>
                    <a:pt x="1979" y="312"/>
                  </a:cubicBezTo>
                  <a:cubicBezTo>
                    <a:pt x="2017" y="312"/>
                    <a:pt x="2017" y="312"/>
                    <a:pt x="2017" y="312"/>
                  </a:cubicBezTo>
                  <a:lnTo>
                    <a:pt x="2017" y="0"/>
                  </a:lnTo>
                  <a:close/>
                  <a:moveTo>
                    <a:pt x="2366" y="275"/>
                  </a:moveTo>
                  <a:cubicBezTo>
                    <a:pt x="2206" y="275"/>
                    <a:pt x="2206" y="275"/>
                    <a:pt x="2206" y="275"/>
                  </a:cubicBezTo>
                  <a:cubicBezTo>
                    <a:pt x="2206" y="0"/>
                    <a:pt x="2206" y="0"/>
                    <a:pt x="2206" y="0"/>
                  </a:cubicBezTo>
                  <a:cubicBezTo>
                    <a:pt x="2168" y="0"/>
                    <a:pt x="2168" y="0"/>
                    <a:pt x="2168" y="0"/>
                  </a:cubicBezTo>
                  <a:cubicBezTo>
                    <a:pt x="2168" y="312"/>
                    <a:pt x="2168" y="312"/>
                    <a:pt x="2168" y="312"/>
                  </a:cubicBezTo>
                  <a:cubicBezTo>
                    <a:pt x="2366" y="312"/>
                    <a:pt x="2366" y="312"/>
                    <a:pt x="2366" y="312"/>
                  </a:cubicBezTo>
                  <a:lnTo>
                    <a:pt x="2366" y="275"/>
                  </a:lnTo>
                  <a:close/>
                </a:path>
              </a:pathLst>
            </a:custGeom>
            <a:solidFill>
              <a:srgbClr val="1F1D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dirty="0"/>
            </a:p>
          </p:txBody>
        </p:sp>
        <p:sp>
          <p:nvSpPr>
            <p:cNvPr id="26" name="Oval 6">
              <a:extLst>
                <a:ext uri="{FF2B5EF4-FFF2-40B4-BE49-F238E27FC236}">
                  <a16:creationId xmlns:a16="http://schemas.microsoft.com/office/drawing/2014/main" id="{98C5CEBB-6D82-4DE3-B5A2-A7CEBBF79A29}"/>
                </a:ext>
              </a:extLst>
            </p:cNvPr>
            <p:cNvSpPr>
              <a:spLocks noSelect="1" noChangeArrowheads="1"/>
            </p:cNvSpPr>
            <p:nvPr userDrawn="1"/>
          </p:nvSpPr>
          <p:spPr bwMode="auto">
            <a:xfrm>
              <a:off x="7015" y="3550"/>
              <a:ext cx="396" cy="396"/>
            </a:xfrm>
            <a:prstGeom prst="ellipse">
              <a:avLst/>
            </a:prstGeom>
            <a:solidFill>
              <a:srgbClr val="1F1D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dirty="0"/>
            </a:p>
          </p:txBody>
        </p:sp>
        <p:sp>
          <p:nvSpPr>
            <p:cNvPr id="27" name="Freeform 7">
              <a:extLst>
                <a:ext uri="{FF2B5EF4-FFF2-40B4-BE49-F238E27FC236}">
                  <a16:creationId xmlns:a16="http://schemas.microsoft.com/office/drawing/2014/main" id="{93437E32-0221-43DA-9C82-9AAC503840E3}"/>
                </a:ext>
              </a:extLst>
            </p:cNvPr>
            <p:cNvSpPr>
              <a:spLocks noSelect="1" noEditPoints="1"/>
            </p:cNvSpPr>
            <p:nvPr userDrawn="1"/>
          </p:nvSpPr>
          <p:spPr bwMode="auto">
            <a:xfrm>
              <a:off x="7092" y="3646"/>
              <a:ext cx="241" cy="203"/>
            </a:xfrm>
            <a:custGeom>
              <a:avLst/>
              <a:gdLst>
                <a:gd name="T0" fmla="*/ 39 w 241"/>
                <a:gd name="T1" fmla="*/ 203 h 203"/>
                <a:gd name="T2" fmla="*/ 0 w 241"/>
                <a:gd name="T3" fmla="*/ 203 h 203"/>
                <a:gd name="T4" fmla="*/ 0 w 241"/>
                <a:gd name="T5" fmla="*/ 0 h 203"/>
                <a:gd name="T6" fmla="*/ 39 w 241"/>
                <a:gd name="T7" fmla="*/ 0 h 203"/>
                <a:gd name="T8" fmla="*/ 39 w 241"/>
                <a:gd name="T9" fmla="*/ 203 h 203"/>
                <a:gd name="T10" fmla="*/ 241 w 241"/>
                <a:gd name="T11" fmla="*/ 0 h 203"/>
                <a:gd name="T12" fmla="*/ 201 w 241"/>
                <a:gd name="T13" fmla="*/ 0 h 203"/>
                <a:gd name="T14" fmla="*/ 201 w 241"/>
                <a:gd name="T15" fmla="*/ 144 h 203"/>
                <a:gd name="T16" fmla="*/ 117 w 241"/>
                <a:gd name="T17" fmla="*/ 0 h 203"/>
                <a:gd name="T18" fmla="*/ 69 w 241"/>
                <a:gd name="T19" fmla="*/ 0 h 203"/>
                <a:gd name="T20" fmla="*/ 69 w 241"/>
                <a:gd name="T21" fmla="*/ 203 h 203"/>
                <a:gd name="T22" fmla="*/ 109 w 241"/>
                <a:gd name="T23" fmla="*/ 203 h 203"/>
                <a:gd name="T24" fmla="*/ 109 w 241"/>
                <a:gd name="T25" fmla="*/ 59 h 203"/>
                <a:gd name="T26" fmla="*/ 194 w 241"/>
                <a:gd name="T27" fmla="*/ 203 h 203"/>
                <a:gd name="T28" fmla="*/ 241 w 241"/>
                <a:gd name="T29" fmla="*/ 203 h 203"/>
                <a:gd name="T30" fmla="*/ 241 w 241"/>
                <a:gd name="T31" fmla="*/ 0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1" h="203">
                  <a:moveTo>
                    <a:pt x="39" y="203"/>
                  </a:moveTo>
                  <a:lnTo>
                    <a:pt x="0" y="203"/>
                  </a:lnTo>
                  <a:lnTo>
                    <a:pt x="0" y="0"/>
                  </a:lnTo>
                  <a:lnTo>
                    <a:pt x="39" y="0"/>
                  </a:lnTo>
                  <a:lnTo>
                    <a:pt x="39" y="203"/>
                  </a:lnTo>
                  <a:close/>
                  <a:moveTo>
                    <a:pt x="241" y="0"/>
                  </a:moveTo>
                  <a:lnTo>
                    <a:pt x="201" y="0"/>
                  </a:lnTo>
                  <a:lnTo>
                    <a:pt x="201" y="144"/>
                  </a:lnTo>
                  <a:lnTo>
                    <a:pt x="117" y="0"/>
                  </a:lnTo>
                  <a:lnTo>
                    <a:pt x="69" y="0"/>
                  </a:lnTo>
                  <a:lnTo>
                    <a:pt x="69" y="203"/>
                  </a:lnTo>
                  <a:lnTo>
                    <a:pt x="109" y="203"/>
                  </a:lnTo>
                  <a:lnTo>
                    <a:pt x="109" y="59"/>
                  </a:lnTo>
                  <a:lnTo>
                    <a:pt x="194" y="203"/>
                  </a:lnTo>
                  <a:lnTo>
                    <a:pt x="241" y="203"/>
                  </a:lnTo>
                  <a:lnTo>
                    <a:pt x="241" y="0"/>
                  </a:lnTo>
                  <a:close/>
                </a:path>
              </a:pathLst>
            </a:custGeom>
            <a:solidFill>
              <a:srgbClr val="FFE9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dirty="0"/>
            </a:p>
          </p:txBody>
        </p:sp>
        <p:sp>
          <p:nvSpPr>
            <p:cNvPr id="28" name="Freeform 8">
              <a:extLst>
                <a:ext uri="{FF2B5EF4-FFF2-40B4-BE49-F238E27FC236}">
                  <a16:creationId xmlns:a16="http://schemas.microsoft.com/office/drawing/2014/main" id="{6964A884-C70D-4FF2-8DA7-B37540B6E43B}"/>
                </a:ext>
              </a:extLst>
            </p:cNvPr>
            <p:cNvSpPr>
              <a:spLocks noSelect="1" noEditPoints="1"/>
            </p:cNvSpPr>
            <p:nvPr userDrawn="1"/>
          </p:nvSpPr>
          <p:spPr bwMode="auto">
            <a:xfrm>
              <a:off x="7091" y="3983"/>
              <a:ext cx="242" cy="24"/>
            </a:xfrm>
            <a:custGeom>
              <a:avLst/>
              <a:gdLst>
                <a:gd name="T0" fmla="*/ 14 w 1207"/>
                <a:gd name="T1" fmla="*/ 117 h 119"/>
                <a:gd name="T2" fmla="*/ 0 w 1207"/>
                <a:gd name="T3" fmla="*/ 2 h 119"/>
                <a:gd name="T4" fmla="*/ 14 w 1207"/>
                <a:gd name="T5" fmla="*/ 59 h 119"/>
                <a:gd name="T6" fmla="*/ 92 w 1207"/>
                <a:gd name="T7" fmla="*/ 2 h 119"/>
                <a:gd name="T8" fmla="*/ 62 w 1207"/>
                <a:gd name="T9" fmla="*/ 72 h 119"/>
                <a:gd name="T10" fmla="*/ 76 w 1207"/>
                <a:gd name="T11" fmla="*/ 117 h 119"/>
                <a:gd name="T12" fmla="*/ 14 w 1207"/>
                <a:gd name="T13" fmla="*/ 77 h 119"/>
                <a:gd name="T14" fmla="*/ 169 w 1207"/>
                <a:gd name="T15" fmla="*/ 119 h 119"/>
                <a:gd name="T16" fmla="*/ 169 w 1207"/>
                <a:gd name="T17" fmla="*/ 0 h 119"/>
                <a:gd name="T18" fmla="*/ 212 w 1207"/>
                <a:gd name="T19" fmla="*/ 59 h 119"/>
                <a:gd name="T20" fmla="*/ 126 w 1207"/>
                <a:gd name="T21" fmla="*/ 59 h 119"/>
                <a:gd name="T22" fmla="*/ 212 w 1207"/>
                <a:gd name="T23" fmla="*/ 59 h 119"/>
                <a:gd name="T24" fmla="*/ 340 w 1207"/>
                <a:gd name="T25" fmla="*/ 117 h 119"/>
                <a:gd name="T26" fmla="*/ 279 w 1207"/>
                <a:gd name="T27" fmla="*/ 117 h 119"/>
                <a:gd name="T28" fmla="*/ 264 w 1207"/>
                <a:gd name="T29" fmla="*/ 2 h 119"/>
                <a:gd name="T30" fmla="*/ 342 w 1207"/>
                <a:gd name="T31" fmla="*/ 96 h 119"/>
                <a:gd name="T32" fmla="*/ 356 w 1207"/>
                <a:gd name="T33" fmla="*/ 2 h 119"/>
                <a:gd name="T34" fmla="*/ 416 w 1207"/>
                <a:gd name="T35" fmla="*/ 117 h 119"/>
                <a:gd name="T36" fmla="*/ 402 w 1207"/>
                <a:gd name="T37" fmla="*/ 2 h 119"/>
                <a:gd name="T38" fmla="*/ 416 w 1207"/>
                <a:gd name="T39" fmla="*/ 117 h 119"/>
                <a:gd name="T40" fmla="*/ 537 w 1207"/>
                <a:gd name="T41" fmla="*/ 117 h 119"/>
                <a:gd name="T42" fmla="*/ 475 w 1207"/>
                <a:gd name="T43" fmla="*/ 117 h 119"/>
                <a:gd name="T44" fmla="*/ 461 w 1207"/>
                <a:gd name="T45" fmla="*/ 2 h 119"/>
                <a:gd name="T46" fmla="*/ 539 w 1207"/>
                <a:gd name="T47" fmla="*/ 96 h 119"/>
                <a:gd name="T48" fmla="*/ 553 w 1207"/>
                <a:gd name="T49" fmla="*/ 2 h 119"/>
                <a:gd name="T50" fmla="*/ 612 w 1207"/>
                <a:gd name="T51" fmla="*/ 77 h 119"/>
                <a:gd name="T52" fmla="*/ 598 w 1207"/>
                <a:gd name="T53" fmla="*/ 117 h 119"/>
                <a:gd name="T54" fmla="*/ 612 w 1207"/>
                <a:gd name="T55" fmla="*/ 2 h 119"/>
                <a:gd name="T56" fmla="*/ 670 w 1207"/>
                <a:gd name="T57" fmla="*/ 2 h 119"/>
                <a:gd name="T58" fmla="*/ 642 w 1207"/>
                <a:gd name="T59" fmla="*/ 48 h 119"/>
                <a:gd name="T60" fmla="*/ 674 w 1207"/>
                <a:gd name="T61" fmla="*/ 117 h 119"/>
                <a:gd name="T62" fmla="*/ 612 w 1207"/>
                <a:gd name="T63" fmla="*/ 77 h 119"/>
                <a:gd name="T64" fmla="*/ 723 w 1207"/>
                <a:gd name="T65" fmla="*/ 117 h 119"/>
                <a:gd name="T66" fmla="*/ 737 w 1207"/>
                <a:gd name="T67" fmla="*/ 2 h 119"/>
                <a:gd name="T68" fmla="*/ 796 w 1207"/>
                <a:gd name="T69" fmla="*/ 104 h 119"/>
                <a:gd name="T70" fmla="*/ 847 w 1207"/>
                <a:gd name="T71" fmla="*/ 117 h 119"/>
                <a:gd name="T72" fmla="*/ 833 w 1207"/>
                <a:gd name="T73" fmla="*/ 2 h 119"/>
                <a:gd name="T74" fmla="*/ 847 w 1207"/>
                <a:gd name="T75" fmla="*/ 117 h 119"/>
                <a:gd name="T76" fmla="*/ 880 w 1207"/>
                <a:gd name="T77" fmla="*/ 81 h 119"/>
                <a:gd name="T78" fmla="*/ 918 w 1207"/>
                <a:gd name="T79" fmla="*/ 106 h 119"/>
                <a:gd name="T80" fmla="*/ 943 w 1207"/>
                <a:gd name="T81" fmla="*/ 2 h 119"/>
                <a:gd name="T82" fmla="*/ 957 w 1207"/>
                <a:gd name="T83" fmla="*/ 78 h 119"/>
                <a:gd name="T84" fmla="*/ 1013 w 1207"/>
                <a:gd name="T85" fmla="*/ 77 h 119"/>
                <a:gd name="T86" fmla="*/ 999 w 1207"/>
                <a:gd name="T87" fmla="*/ 117 h 119"/>
                <a:gd name="T88" fmla="*/ 1013 w 1207"/>
                <a:gd name="T89" fmla="*/ 2 h 119"/>
                <a:gd name="T90" fmla="*/ 1071 w 1207"/>
                <a:gd name="T91" fmla="*/ 2 h 119"/>
                <a:gd name="T92" fmla="*/ 1043 w 1207"/>
                <a:gd name="T93" fmla="*/ 48 h 119"/>
                <a:gd name="T94" fmla="*/ 1075 w 1207"/>
                <a:gd name="T95" fmla="*/ 117 h 119"/>
                <a:gd name="T96" fmla="*/ 1013 w 1207"/>
                <a:gd name="T97" fmla="*/ 77 h 119"/>
                <a:gd name="T98" fmla="*/ 1207 w 1207"/>
                <a:gd name="T99" fmla="*/ 16 h 119"/>
                <a:gd name="T100" fmla="*/ 1139 w 1207"/>
                <a:gd name="T101" fmla="*/ 51 h 119"/>
                <a:gd name="T102" fmla="*/ 1200 w 1207"/>
                <a:gd name="T103" fmla="*/ 64 h 119"/>
                <a:gd name="T104" fmla="*/ 1139 w 1207"/>
                <a:gd name="T105" fmla="*/ 104 h 119"/>
                <a:gd name="T106" fmla="*/ 1207 w 1207"/>
                <a:gd name="T107" fmla="*/ 117 h 119"/>
                <a:gd name="T108" fmla="*/ 1125 w 1207"/>
                <a:gd name="T109" fmla="*/ 2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207" h="119">
                  <a:moveTo>
                    <a:pt x="14" y="77"/>
                  </a:moveTo>
                  <a:cubicBezTo>
                    <a:pt x="14" y="117"/>
                    <a:pt x="14" y="117"/>
                    <a:pt x="14" y="117"/>
                  </a:cubicBezTo>
                  <a:cubicBezTo>
                    <a:pt x="0" y="117"/>
                    <a:pt x="0" y="117"/>
                    <a:pt x="0" y="117"/>
                  </a:cubicBezTo>
                  <a:cubicBezTo>
                    <a:pt x="0" y="2"/>
                    <a:pt x="0" y="2"/>
                    <a:pt x="0" y="2"/>
                  </a:cubicBezTo>
                  <a:cubicBezTo>
                    <a:pt x="14" y="2"/>
                    <a:pt x="14" y="2"/>
                    <a:pt x="14" y="2"/>
                  </a:cubicBezTo>
                  <a:cubicBezTo>
                    <a:pt x="14" y="59"/>
                    <a:pt x="14" y="59"/>
                    <a:pt x="14" y="59"/>
                  </a:cubicBezTo>
                  <a:cubicBezTo>
                    <a:pt x="72" y="2"/>
                    <a:pt x="72" y="2"/>
                    <a:pt x="72" y="2"/>
                  </a:cubicBezTo>
                  <a:cubicBezTo>
                    <a:pt x="92" y="2"/>
                    <a:pt x="92" y="2"/>
                    <a:pt x="92" y="2"/>
                  </a:cubicBezTo>
                  <a:cubicBezTo>
                    <a:pt x="44" y="48"/>
                    <a:pt x="44" y="48"/>
                    <a:pt x="44" y="48"/>
                  </a:cubicBezTo>
                  <a:cubicBezTo>
                    <a:pt x="62" y="72"/>
                    <a:pt x="62" y="72"/>
                    <a:pt x="62" y="72"/>
                  </a:cubicBezTo>
                  <a:cubicBezTo>
                    <a:pt x="94" y="117"/>
                    <a:pt x="94" y="117"/>
                    <a:pt x="94" y="117"/>
                  </a:cubicBezTo>
                  <a:cubicBezTo>
                    <a:pt x="76" y="117"/>
                    <a:pt x="76" y="117"/>
                    <a:pt x="76" y="117"/>
                  </a:cubicBezTo>
                  <a:cubicBezTo>
                    <a:pt x="34" y="58"/>
                    <a:pt x="34" y="58"/>
                    <a:pt x="34" y="58"/>
                  </a:cubicBezTo>
                  <a:lnTo>
                    <a:pt x="14" y="77"/>
                  </a:lnTo>
                  <a:close/>
                  <a:moveTo>
                    <a:pt x="226" y="59"/>
                  </a:moveTo>
                  <a:cubicBezTo>
                    <a:pt x="226" y="93"/>
                    <a:pt x="201" y="119"/>
                    <a:pt x="169" y="119"/>
                  </a:cubicBezTo>
                  <a:cubicBezTo>
                    <a:pt x="138" y="119"/>
                    <a:pt x="113" y="93"/>
                    <a:pt x="113" y="59"/>
                  </a:cubicBezTo>
                  <a:cubicBezTo>
                    <a:pt x="113" y="26"/>
                    <a:pt x="138" y="0"/>
                    <a:pt x="169" y="0"/>
                  </a:cubicBezTo>
                  <a:cubicBezTo>
                    <a:pt x="201" y="0"/>
                    <a:pt x="226" y="25"/>
                    <a:pt x="226" y="59"/>
                  </a:cubicBezTo>
                  <a:close/>
                  <a:moveTo>
                    <a:pt x="212" y="59"/>
                  </a:moveTo>
                  <a:cubicBezTo>
                    <a:pt x="212" y="33"/>
                    <a:pt x="194" y="13"/>
                    <a:pt x="169" y="13"/>
                  </a:cubicBezTo>
                  <a:cubicBezTo>
                    <a:pt x="146" y="13"/>
                    <a:pt x="126" y="33"/>
                    <a:pt x="126" y="59"/>
                  </a:cubicBezTo>
                  <a:cubicBezTo>
                    <a:pt x="126" y="85"/>
                    <a:pt x="146" y="106"/>
                    <a:pt x="169" y="106"/>
                  </a:cubicBezTo>
                  <a:cubicBezTo>
                    <a:pt x="193" y="106"/>
                    <a:pt x="212" y="85"/>
                    <a:pt x="212" y="59"/>
                  </a:cubicBezTo>
                  <a:close/>
                  <a:moveTo>
                    <a:pt x="356" y="117"/>
                  </a:moveTo>
                  <a:cubicBezTo>
                    <a:pt x="340" y="117"/>
                    <a:pt x="340" y="117"/>
                    <a:pt x="340" y="117"/>
                  </a:cubicBezTo>
                  <a:cubicBezTo>
                    <a:pt x="279" y="24"/>
                    <a:pt x="279" y="24"/>
                    <a:pt x="279" y="24"/>
                  </a:cubicBezTo>
                  <a:cubicBezTo>
                    <a:pt x="279" y="117"/>
                    <a:pt x="279" y="117"/>
                    <a:pt x="279" y="117"/>
                  </a:cubicBezTo>
                  <a:cubicBezTo>
                    <a:pt x="264" y="117"/>
                    <a:pt x="264" y="117"/>
                    <a:pt x="264" y="117"/>
                  </a:cubicBezTo>
                  <a:cubicBezTo>
                    <a:pt x="264" y="2"/>
                    <a:pt x="264" y="2"/>
                    <a:pt x="264" y="2"/>
                  </a:cubicBezTo>
                  <a:cubicBezTo>
                    <a:pt x="280" y="2"/>
                    <a:pt x="280" y="2"/>
                    <a:pt x="280" y="2"/>
                  </a:cubicBezTo>
                  <a:cubicBezTo>
                    <a:pt x="342" y="96"/>
                    <a:pt x="342" y="96"/>
                    <a:pt x="342" y="96"/>
                  </a:cubicBezTo>
                  <a:cubicBezTo>
                    <a:pt x="342" y="2"/>
                    <a:pt x="342" y="2"/>
                    <a:pt x="342" y="2"/>
                  </a:cubicBezTo>
                  <a:cubicBezTo>
                    <a:pt x="356" y="2"/>
                    <a:pt x="356" y="2"/>
                    <a:pt x="356" y="2"/>
                  </a:cubicBezTo>
                  <a:lnTo>
                    <a:pt x="356" y="117"/>
                  </a:lnTo>
                  <a:close/>
                  <a:moveTo>
                    <a:pt x="416" y="117"/>
                  </a:moveTo>
                  <a:cubicBezTo>
                    <a:pt x="402" y="117"/>
                    <a:pt x="402" y="117"/>
                    <a:pt x="402" y="117"/>
                  </a:cubicBezTo>
                  <a:cubicBezTo>
                    <a:pt x="402" y="2"/>
                    <a:pt x="402" y="2"/>
                    <a:pt x="402" y="2"/>
                  </a:cubicBezTo>
                  <a:cubicBezTo>
                    <a:pt x="416" y="2"/>
                    <a:pt x="416" y="2"/>
                    <a:pt x="416" y="2"/>
                  </a:cubicBezTo>
                  <a:lnTo>
                    <a:pt x="416" y="117"/>
                  </a:lnTo>
                  <a:close/>
                  <a:moveTo>
                    <a:pt x="553" y="117"/>
                  </a:moveTo>
                  <a:cubicBezTo>
                    <a:pt x="537" y="117"/>
                    <a:pt x="537" y="117"/>
                    <a:pt x="537" y="117"/>
                  </a:cubicBezTo>
                  <a:cubicBezTo>
                    <a:pt x="475" y="24"/>
                    <a:pt x="475" y="24"/>
                    <a:pt x="475" y="24"/>
                  </a:cubicBezTo>
                  <a:cubicBezTo>
                    <a:pt x="475" y="117"/>
                    <a:pt x="475" y="117"/>
                    <a:pt x="475" y="117"/>
                  </a:cubicBezTo>
                  <a:cubicBezTo>
                    <a:pt x="461" y="117"/>
                    <a:pt x="461" y="117"/>
                    <a:pt x="461" y="117"/>
                  </a:cubicBezTo>
                  <a:cubicBezTo>
                    <a:pt x="461" y="2"/>
                    <a:pt x="461" y="2"/>
                    <a:pt x="461" y="2"/>
                  </a:cubicBezTo>
                  <a:cubicBezTo>
                    <a:pt x="477" y="2"/>
                    <a:pt x="477" y="2"/>
                    <a:pt x="477" y="2"/>
                  </a:cubicBezTo>
                  <a:cubicBezTo>
                    <a:pt x="539" y="96"/>
                    <a:pt x="539" y="96"/>
                    <a:pt x="539" y="96"/>
                  </a:cubicBezTo>
                  <a:cubicBezTo>
                    <a:pt x="539" y="2"/>
                    <a:pt x="539" y="2"/>
                    <a:pt x="539" y="2"/>
                  </a:cubicBezTo>
                  <a:cubicBezTo>
                    <a:pt x="553" y="2"/>
                    <a:pt x="553" y="2"/>
                    <a:pt x="553" y="2"/>
                  </a:cubicBezTo>
                  <a:lnTo>
                    <a:pt x="553" y="117"/>
                  </a:lnTo>
                  <a:close/>
                  <a:moveTo>
                    <a:pt x="612" y="77"/>
                  </a:moveTo>
                  <a:cubicBezTo>
                    <a:pt x="612" y="117"/>
                    <a:pt x="612" y="117"/>
                    <a:pt x="612" y="117"/>
                  </a:cubicBezTo>
                  <a:cubicBezTo>
                    <a:pt x="598" y="117"/>
                    <a:pt x="598" y="117"/>
                    <a:pt x="598" y="117"/>
                  </a:cubicBezTo>
                  <a:cubicBezTo>
                    <a:pt x="598" y="2"/>
                    <a:pt x="598" y="2"/>
                    <a:pt x="598" y="2"/>
                  </a:cubicBezTo>
                  <a:cubicBezTo>
                    <a:pt x="612" y="2"/>
                    <a:pt x="612" y="2"/>
                    <a:pt x="612" y="2"/>
                  </a:cubicBezTo>
                  <a:cubicBezTo>
                    <a:pt x="612" y="59"/>
                    <a:pt x="612" y="59"/>
                    <a:pt x="612" y="59"/>
                  </a:cubicBezTo>
                  <a:cubicBezTo>
                    <a:pt x="670" y="2"/>
                    <a:pt x="670" y="2"/>
                    <a:pt x="670" y="2"/>
                  </a:cubicBezTo>
                  <a:cubicBezTo>
                    <a:pt x="689" y="2"/>
                    <a:pt x="689" y="2"/>
                    <a:pt x="689" y="2"/>
                  </a:cubicBezTo>
                  <a:cubicBezTo>
                    <a:pt x="642" y="48"/>
                    <a:pt x="642" y="48"/>
                    <a:pt x="642" y="48"/>
                  </a:cubicBezTo>
                  <a:cubicBezTo>
                    <a:pt x="691" y="117"/>
                    <a:pt x="691" y="117"/>
                    <a:pt x="691" y="117"/>
                  </a:cubicBezTo>
                  <a:cubicBezTo>
                    <a:pt x="674" y="117"/>
                    <a:pt x="674" y="117"/>
                    <a:pt x="674" y="117"/>
                  </a:cubicBezTo>
                  <a:cubicBezTo>
                    <a:pt x="632" y="58"/>
                    <a:pt x="632" y="58"/>
                    <a:pt x="632" y="58"/>
                  </a:cubicBezTo>
                  <a:lnTo>
                    <a:pt x="612" y="77"/>
                  </a:lnTo>
                  <a:close/>
                  <a:moveTo>
                    <a:pt x="796" y="117"/>
                  </a:moveTo>
                  <a:cubicBezTo>
                    <a:pt x="723" y="117"/>
                    <a:pt x="723" y="117"/>
                    <a:pt x="723" y="117"/>
                  </a:cubicBezTo>
                  <a:cubicBezTo>
                    <a:pt x="723" y="2"/>
                    <a:pt x="723" y="2"/>
                    <a:pt x="723" y="2"/>
                  </a:cubicBezTo>
                  <a:cubicBezTo>
                    <a:pt x="737" y="2"/>
                    <a:pt x="737" y="2"/>
                    <a:pt x="737" y="2"/>
                  </a:cubicBezTo>
                  <a:cubicBezTo>
                    <a:pt x="737" y="104"/>
                    <a:pt x="737" y="104"/>
                    <a:pt x="737" y="104"/>
                  </a:cubicBezTo>
                  <a:cubicBezTo>
                    <a:pt x="796" y="104"/>
                    <a:pt x="796" y="104"/>
                    <a:pt x="796" y="104"/>
                  </a:cubicBezTo>
                  <a:lnTo>
                    <a:pt x="796" y="117"/>
                  </a:lnTo>
                  <a:close/>
                  <a:moveTo>
                    <a:pt x="847" y="117"/>
                  </a:moveTo>
                  <a:cubicBezTo>
                    <a:pt x="833" y="117"/>
                    <a:pt x="833" y="117"/>
                    <a:pt x="833" y="117"/>
                  </a:cubicBezTo>
                  <a:cubicBezTo>
                    <a:pt x="833" y="2"/>
                    <a:pt x="833" y="2"/>
                    <a:pt x="833" y="2"/>
                  </a:cubicBezTo>
                  <a:cubicBezTo>
                    <a:pt x="847" y="2"/>
                    <a:pt x="847" y="2"/>
                    <a:pt x="847" y="2"/>
                  </a:cubicBezTo>
                  <a:lnTo>
                    <a:pt x="847" y="117"/>
                  </a:lnTo>
                  <a:close/>
                  <a:moveTo>
                    <a:pt x="918" y="119"/>
                  </a:moveTo>
                  <a:cubicBezTo>
                    <a:pt x="896" y="119"/>
                    <a:pt x="880" y="102"/>
                    <a:pt x="880" y="81"/>
                  </a:cubicBezTo>
                  <a:cubicBezTo>
                    <a:pt x="894" y="81"/>
                    <a:pt x="894" y="81"/>
                    <a:pt x="894" y="81"/>
                  </a:cubicBezTo>
                  <a:cubicBezTo>
                    <a:pt x="894" y="94"/>
                    <a:pt x="903" y="106"/>
                    <a:pt x="918" y="106"/>
                  </a:cubicBezTo>
                  <a:cubicBezTo>
                    <a:pt x="935" y="106"/>
                    <a:pt x="943" y="95"/>
                    <a:pt x="943" y="78"/>
                  </a:cubicBezTo>
                  <a:cubicBezTo>
                    <a:pt x="943" y="2"/>
                    <a:pt x="943" y="2"/>
                    <a:pt x="943" y="2"/>
                  </a:cubicBezTo>
                  <a:cubicBezTo>
                    <a:pt x="957" y="2"/>
                    <a:pt x="957" y="2"/>
                    <a:pt x="957" y="2"/>
                  </a:cubicBezTo>
                  <a:cubicBezTo>
                    <a:pt x="957" y="78"/>
                    <a:pt x="957" y="78"/>
                    <a:pt x="957" y="78"/>
                  </a:cubicBezTo>
                  <a:cubicBezTo>
                    <a:pt x="957" y="102"/>
                    <a:pt x="943" y="119"/>
                    <a:pt x="918" y="119"/>
                  </a:cubicBezTo>
                  <a:close/>
                  <a:moveTo>
                    <a:pt x="1013" y="77"/>
                  </a:moveTo>
                  <a:cubicBezTo>
                    <a:pt x="1013" y="117"/>
                    <a:pt x="1013" y="117"/>
                    <a:pt x="1013" y="117"/>
                  </a:cubicBezTo>
                  <a:cubicBezTo>
                    <a:pt x="999" y="117"/>
                    <a:pt x="999" y="117"/>
                    <a:pt x="999" y="117"/>
                  </a:cubicBezTo>
                  <a:cubicBezTo>
                    <a:pt x="999" y="2"/>
                    <a:pt x="999" y="2"/>
                    <a:pt x="999" y="2"/>
                  </a:cubicBezTo>
                  <a:cubicBezTo>
                    <a:pt x="1013" y="2"/>
                    <a:pt x="1013" y="2"/>
                    <a:pt x="1013" y="2"/>
                  </a:cubicBezTo>
                  <a:cubicBezTo>
                    <a:pt x="1013" y="59"/>
                    <a:pt x="1013" y="59"/>
                    <a:pt x="1013" y="59"/>
                  </a:cubicBezTo>
                  <a:cubicBezTo>
                    <a:pt x="1071" y="2"/>
                    <a:pt x="1071" y="2"/>
                    <a:pt x="1071" y="2"/>
                  </a:cubicBezTo>
                  <a:cubicBezTo>
                    <a:pt x="1091" y="2"/>
                    <a:pt x="1091" y="2"/>
                    <a:pt x="1091" y="2"/>
                  </a:cubicBezTo>
                  <a:cubicBezTo>
                    <a:pt x="1043" y="48"/>
                    <a:pt x="1043" y="48"/>
                    <a:pt x="1043" y="48"/>
                  </a:cubicBezTo>
                  <a:cubicBezTo>
                    <a:pt x="1093" y="117"/>
                    <a:pt x="1093" y="117"/>
                    <a:pt x="1093" y="117"/>
                  </a:cubicBezTo>
                  <a:cubicBezTo>
                    <a:pt x="1075" y="117"/>
                    <a:pt x="1075" y="117"/>
                    <a:pt x="1075" y="117"/>
                  </a:cubicBezTo>
                  <a:cubicBezTo>
                    <a:pt x="1033" y="58"/>
                    <a:pt x="1033" y="58"/>
                    <a:pt x="1033" y="58"/>
                  </a:cubicBezTo>
                  <a:lnTo>
                    <a:pt x="1013" y="77"/>
                  </a:lnTo>
                  <a:close/>
                  <a:moveTo>
                    <a:pt x="1207" y="2"/>
                  </a:moveTo>
                  <a:cubicBezTo>
                    <a:pt x="1207" y="16"/>
                    <a:pt x="1207" y="16"/>
                    <a:pt x="1207" y="16"/>
                  </a:cubicBezTo>
                  <a:cubicBezTo>
                    <a:pt x="1139" y="16"/>
                    <a:pt x="1139" y="16"/>
                    <a:pt x="1139" y="16"/>
                  </a:cubicBezTo>
                  <a:cubicBezTo>
                    <a:pt x="1139" y="51"/>
                    <a:pt x="1139" y="51"/>
                    <a:pt x="1139" y="51"/>
                  </a:cubicBezTo>
                  <a:cubicBezTo>
                    <a:pt x="1200" y="51"/>
                    <a:pt x="1200" y="51"/>
                    <a:pt x="1200" y="51"/>
                  </a:cubicBezTo>
                  <a:cubicBezTo>
                    <a:pt x="1200" y="64"/>
                    <a:pt x="1200" y="64"/>
                    <a:pt x="1200" y="64"/>
                  </a:cubicBezTo>
                  <a:cubicBezTo>
                    <a:pt x="1139" y="64"/>
                    <a:pt x="1139" y="64"/>
                    <a:pt x="1139" y="64"/>
                  </a:cubicBezTo>
                  <a:cubicBezTo>
                    <a:pt x="1139" y="104"/>
                    <a:pt x="1139" y="104"/>
                    <a:pt x="1139" y="104"/>
                  </a:cubicBezTo>
                  <a:cubicBezTo>
                    <a:pt x="1207" y="104"/>
                    <a:pt x="1207" y="104"/>
                    <a:pt x="1207" y="104"/>
                  </a:cubicBezTo>
                  <a:cubicBezTo>
                    <a:pt x="1207" y="117"/>
                    <a:pt x="1207" y="117"/>
                    <a:pt x="1207" y="117"/>
                  </a:cubicBezTo>
                  <a:cubicBezTo>
                    <a:pt x="1125" y="117"/>
                    <a:pt x="1125" y="117"/>
                    <a:pt x="1125" y="117"/>
                  </a:cubicBezTo>
                  <a:cubicBezTo>
                    <a:pt x="1125" y="2"/>
                    <a:pt x="1125" y="2"/>
                    <a:pt x="1125" y="2"/>
                  </a:cubicBezTo>
                  <a:lnTo>
                    <a:pt x="1207" y="2"/>
                  </a:lnTo>
                  <a:close/>
                </a:path>
              </a:pathLst>
            </a:custGeom>
            <a:solidFill>
              <a:srgbClr val="1F1D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dirty="0"/>
            </a:p>
          </p:txBody>
        </p:sp>
      </p:grpSp>
    </p:spTree>
    <p:extLst>
      <p:ext uri="{BB962C8B-B14F-4D97-AF65-F5344CB8AC3E}">
        <p14:creationId xmlns:p14="http://schemas.microsoft.com/office/powerpoint/2010/main" val="1907831523"/>
      </p:ext>
    </p:extLst>
  </p:cSld>
  <p:clrMapOvr>
    <a:masterClrMapping/>
  </p:clrMapOvr>
  <p:extLst>
    <p:ext uri="{DCECCB84-F9BA-43D5-87BE-67443E8EF086}">
      <p15:sldGuideLst xmlns:p15="http://schemas.microsoft.com/office/powerpoint/2012/main"/>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ussenslide Cirkel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230FE02-B8EE-4782-A646-3AC694D99F61}"/>
              </a:ext>
            </a:extLst>
          </p:cNvPr>
          <p:cNvSpPr>
            <a:spLocks noSelect="1" noChangeArrowheads="1"/>
          </p:cNvSpPr>
          <p:nvPr userDrawn="1"/>
        </p:nvSpPr>
        <p:spPr bwMode="gray">
          <a:xfrm>
            <a:off x="0" y="0"/>
            <a:ext cx="12190026" cy="6858000"/>
          </a:xfrm>
          <a:prstGeom prst="rect">
            <a:avLst/>
          </a:prstGeom>
          <a:solidFill>
            <a:srgbClr val="FFE91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6" tIns="45708" rIns="91416" bIns="45708" numCol="1" anchor="t" anchorCtr="0" compatLnSpc="1">
            <a:prstTxWarp prst="textNoShape">
              <a:avLst/>
            </a:prstTxWarp>
          </a:bodyPr>
          <a:lstStyle/>
          <a:p>
            <a:endParaRPr lang="nl-NL" dirty="0"/>
          </a:p>
        </p:txBody>
      </p:sp>
      <p:sp>
        <p:nvSpPr>
          <p:cNvPr id="10" name="Freeform 6">
            <a:extLst>
              <a:ext uri="{FF2B5EF4-FFF2-40B4-BE49-F238E27FC236}">
                <a16:creationId xmlns:a16="http://schemas.microsoft.com/office/drawing/2014/main" id="{D4F6316A-5839-4086-B637-65D4709FC9DB}"/>
              </a:ext>
            </a:extLst>
          </p:cNvPr>
          <p:cNvSpPr>
            <a:spLocks noSelect="1"/>
          </p:cNvSpPr>
          <p:nvPr userDrawn="1"/>
        </p:nvSpPr>
        <p:spPr bwMode="gray">
          <a:xfrm>
            <a:off x="0" y="0"/>
            <a:ext cx="12190026" cy="6858000"/>
          </a:xfrm>
          <a:custGeom>
            <a:avLst/>
            <a:gdLst>
              <a:gd name="T0" fmla="*/ 3995 w 38404"/>
              <a:gd name="T1" fmla="*/ 1798 h 21601"/>
              <a:gd name="T2" fmla="*/ 6537 w 38404"/>
              <a:gd name="T3" fmla="*/ 2697 h 21601"/>
              <a:gd name="T4" fmla="*/ 12467 w 38404"/>
              <a:gd name="T5" fmla="*/ 3596 h 21601"/>
              <a:gd name="T6" fmla="*/ 12467 w 38404"/>
              <a:gd name="T7" fmla="*/ 1798 h 21601"/>
              <a:gd name="T8" fmla="*/ 20092 w 38404"/>
              <a:gd name="T9" fmla="*/ 2697 h 21601"/>
              <a:gd name="T10" fmla="*/ 3995 w 38404"/>
              <a:gd name="T11" fmla="*/ 5394 h 21601"/>
              <a:gd name="T12" fmla="*/ 6537 w 38404"/>
              <a:gd name="T13" fmla="*/ 6293 h 21601"/>
              <a:gd name="T14" fmla="*/ 12467 w 38404"/>
              <a:gd name="T15" fmla="*/ 7192 h 21601"/>
              <a:gd name="T16" fmla="*/ 12467 w 38404"/>
              <a:gd name="T17" fmla="*/ 5394 h 21601"/>
              <a:gd name="T18" fmla="*/ 20092 w 38404"/>
              <a:gd name="T19" fmla="*/ 6293 h 21601"/>
              <a:gd name="T20" fmla="*/ 5689 w 38404"/>
              <a:gd name="T21" fmla="*/ 7192 h 21601"/>
              <a:gd name="T22" fmla="*/ 13314 w 38404"/>
              <a:gd name="T23" fmla="*/ 8091 h 21601"/>
              <a:gd name="T24" fmla="*/ 0 w 38404"/>
              <a:gd name="T25" fmla="*/ 11060 h 21601"/>
              <a:gd name="T26" fmla="*/ 5689 w 38404"/>
              <a:gd name="T27" fmla="*/ 12587 h 21601"/>
              <a:gd name="T28" fmla="*/ 8231 w 38404"/>
              <a:gd name="T29" fmla="*/ 9890 h 21601"/>
              <a:gd name="T30" fmla="*/ 15856 w 38404"/>
              <a:gd name="T31" fmla="*/ 8991 h 21601"/>
              <a:gd name="T32" fmla="*/ 17550 w 38404"/>
              <a:gd name="T33" fmla="*/ 8991 h 21601"/>
              <a:gd name="T34" fmla="*/ 2301 w 38404"/>
              <a:gd name="T35" fmla="*/ 14385 h 21601"/>
              <a:gd name="T36" fmla="*/ 8231 w 38404"/>
              <a:gd name="T37" fmla="*/ 13486 h 21601"/>
              <a:gd name="T38" fmla="*/ 17550 w 38404"/>
              <a:gd name="T39" fmla="*/ 12587 h 21601"/>
              <a:gd name="T40" fmla="*/ 20092 w 38404"/>
              <a:gd name="T41" fmla="*/ 899 h 21601"/>
              <a:gd name="T42" fmla="*/ 25175 w 38404"/>
              <a:gd name="T43" fmla="*/ 2697 h 21601"/>
              <a:gd name="T44" fmla="*/ 29411 w 38404"/>
              <a:gd name="T45" fmla="*/ 0 h 21601"/>
              <a:gd name="T46" fmla="*/ 31105 w 38404"/>
              <a:gd name="T47" fmla="*/ 3596 h 21601"/>
              <a:gd name="T48" fmla="*/ 37035 w 38404"/>
              <a:gd name="T49" fmla="*/ 6293 h 21601"/>
              <a:gd name="T50" fmla="*/ 21786 w 38404"/>
              <a:gd name="T51" fmla="*/ 4495 h 21601"/>
              <a:gd name="T52" fmla="*/ 26869 w 38404"/>
              <a:gd name="T53" fmla="*/ 6293 h 21601"/>
              <a:gd name="T54" fmla="*/ 30258 w 38404"/>
              <a:gd name="T55" fmla="*/ 4495 h 21601"/>
              <a:gd name="T56" fmla="*/ 31952 w 38404"/>
              <a:gd name="T57" fmla="*/ 4495 h 21601"/>
              <a:gd name="T58" fmla="*/ 24328 w 38404"/>
              <a:gd name="T59" fmla="*/ 7192 h 21601"/>
              <a:gd name="T60" fmla="*/ 34494 w 38404"/>
              <a:gd name="T61" fmla="*/ 8991 h 21601"/>
              <a:gd name="T62" fmla="*/ 37882 w 38404"/>
              <a:gd name="T63" fmla="*/ 10789 h 21601"/>
              <a:gd name="T64" fmla="*/ 22633 w 38404"/>
              <a:gd name="T65" fmla="*/ 8991 h 21601"/>
              <a:gd name="T66" fmla="*/ 26022 w 38404"/>
              <a:gd name="T67" fmla="*/ 12587 h 21601"/>
              <a:gd name="T68" fmla="*/ 31105 w 38404"/>
              <a:gd name="T69" fmla="*/ 10789 h 21601"/>
              <a:gd name="T70" fmla="*/ 32799 w 38404"/>
              <a:gd name="T71" fmla="*/ 10789 h 21601"/>
              <a:gd name="T72" fmla="*/ 23480 w 38404"/>
              <a:gd name="T73" fmla="*/ 13486 h 21601"/>
              <a:gd name="T74" fmla="*/ 31952 w 38404"/>
              <a:gd name="T75" fmla="*/ 13486 h 21601"/>
              <a:gd name="T76" fmla="*/ 1425 w 38404"/>
              <a:gd name="T77" fmla="*/ 15284 h 21601"/>
              <a:gd name="T78" fmla="*/ 4814 w 38404"/>
              <a:gd name="T79" fmla="*/ 15284 h 21601"/>
              <a:gd name="T80" fmla="*/ 8203 w 38404"/>
              <a:gd name="T81" fmla="*/ 17083 h 21601"/>
              <a:gd name="T82" fmla="*/ 10745 w 38404"/>
              <a:gd name="T83" fmla="*/ 14385 h 21601"/>
              <a:gd name="T84" fmla="*/ 15828 w 38404"/>
              <a:gd name="T85" fmla="*/ 17982 h 21601"/>
              <a:gd name="T86" fmla="*/ 578 w 38404"/>
              <a:gd name="T87" fmla="*/ 19780 h 21601"/>
              <a:gd name="T88" fmla="*/ 3120 w 38404"/>
              <a:gd name="T89" fmla="*/ 18880 h 21601"/>
              <a:gd name="T90" fmla="*/ 7356 w 38404"/>
              <a:gd name="T91" fmla="*/ 21578 h 21601"/>
              <a:gd name="T92" fmla="*/ 14980 w 38404"/>
              <a:gd name="T93" fmla="*/ 18881 h 21601"/>
              <a:gd name="T94" fmla="*/ 12439 w 38404"/>
              <a:gd name="T95" fmla="*/ 17982 h 21601"/>
              <a:gd name="T96" fmla="*/ 16675 w 38404"/>
              <a:gd name="T97" fmla="*/ 18881 h 21601"/>
              <a:gd name="T98" fmla="*/ 19217 w 38404"/>
              <a:gd name="T99" fmla="*/ 16183 h 21601"/>
              <a:gd name="T100" fmla="*/ 23452 w 38404"/>
              <a:gd name="T101" fmla="*/ 15284 h 21601"/>
              <a:gd name="T102" fmla="*/ 28536 w 38404"/>
              <a:gd name="T103" fmla="*/ 17083 h 21601"/>
              <a:gd name="T104" fmla="*/ 32771 w 38404"/>
              <a:gd name="T105" fmla="*/ 14385 h 21601"/>
              <a:gd name="T106" fmla="*/ 36160 w 38404"/>
              <a:gd name="T107" fmla="*/ 17982 h 21601"/>
              <a:gd name="T108" fmla="*/ 20064 w 38404"/>
              <a:gd name="T109" fmla="*/ 20679 h 21601"/>
              <a:gd name="T110" fmla="*/ 21758 w 38404"/>
              <a:gd name="T111" fmla="*/ 18880 h 21601"/>
              <a:gd name="T112" fmla="*/ 25994 w 38404"/>
              <a:gd name="T113" fmla="*/ 21578 h 21601"/>
              <a:gd name="T114" fmla="*/ 29383 w 38404"/>
              <a:gd name="T115" fmla="*/ 19780 h 21601"/>
              <a:gd name="T116" fmla="*/ 30230 w 38404"/>
              <a:gd name="T117" fmla="*/ 18881 h 21601"/>
              <a:gd name="T118" fmla="*/ 35313 w 38404"/>
              <a:gd name="T119" fmla="*/ 18881 h 21601"/>
              <a:gd name="T120" fmla="*/ 38404 w 38404"/>
              <a:gd name="T121" fmla="*/ 21363 h 216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8404" h="21601">
                <a:moveTo>
                  <a:pt x="606" y="3596"/>
                </a:moveTo>
                <a:cubicBezTo>
                  <a:pt x="369" y="3596"/>
                  <a:pt x="154" y="3492"/>
                  <a:pt x="0" y="3325"/>
                </a:cubicBezTo>
                <a:cubicBezTo>
                  <a:pt x="0" y="2069"/>
                  <a:pt x="0" y="2069"/>
                  <a:pt x="0" y="2069"/>
                </a:cubicBezTo>
                <a:cubicBezTo>
                  <a:pt x="154" y="1901"/>
                  <a:pt x="369" y="1798"/>
                  <a:pt x="606" y="1798"/>
                </a:cubicBezTo>
                <a:cubicBezTo>
                  <a:pt x="369" y="1798"/>
                  <a:pt x="154" y="1694"/>
                  <a:pt x="0" y="1527"/>
                </a:cubicBezTo>
                <a:cubicBezTo>
                  <a:pt x="0" y="270"/>
                  <a:pt x="0" y="270"/>
                  <a:pt x="0" y="270"/>
                </a:cubicBezTo>
                <a:cubicBezTo>
                  <a:pt x="154" y="103"/>
                  <a:pt x="369" y="0"/>
                  <a:pt x="606" y="0"/>
                </a:cubicBezTo>
                <a:cubicBezTo>
                  <a:pt x="1074" y="0"/>
                  <a:pt x="1453" y="402"/>
                  <a:pt x="1453" y="899"/>
                </a:cubicBezTo>
                <a:cubicBezTo>
                  <a:pt x="1453" y="1395"/>
                  <a:pt x="1074" y="1798"/>
                  <a:pt x="606" y="1798"/>
                </a:cubicBezTo>
                <a:cubicBezTo>
                  <a:pt x="1074" y="1798"/>
                  <a:pt x="1453" y="2200"/>
                  <a:pt x="1453" y="2697"/>
                </a:cubicBezTo>
                <a:cubicBezTo>
                  <a:pt x="1453" y="3193"/>
                  <a:pt x="1074" y="3596"/>
                  <a:pt x="606" y="3596"/>
                </a:cubicBezTo>
                <a:close/>
                <a:moveTo>
                  <a:pt x="3148" y="2697"/>
                </a:moveTo>
                <a:cubicBezTo>
                  <a:pt x="3148" y="2200"/>
                  <a:pt x="2769" y="1798"/>
                  <a:pt x="2301" y="1798"/>
                </a:cubicBezTo>
                <a:cubicBezTo>
                  <a:pt x="2769" y="1798"/>
                  <a:pt x="3148" y="1395"/>
                  <a:pt x="3148" y="899"/>
                </a:cubicBezTo>
                <a:cubicBezTo>
                  <a:pt x="3148" y="402"/>
                  <a:pt x="2769" y="0"/>
                  <a:pt x="2301" y="0"/>
                </a:cubicBezTo>
                <a:cubicBezTo>
                  <a:pt x="1833" y="0"/>
                  <a:pt x="1453" y="402"/>
                  <a:pt x="1453" y="899"/>
                </a:cubicBezTo>
                <a:cubicBezTo>
                  <a:pt x="1453" y="1395"/>
                  <a:pt x="1833" y="1798"/>
                  <a:pt x="2300" y="1798"/>
                </a:cubicBezTo>
                <a:cubicBezTo>
                  <a:pt x="1833" y="1798"/>
                  <a:pt x="1453" y="2200"/>
                  <a:pt x="1453" y="2697"/>
                </a:cubicBezTo>
                <a:cubicBezTo>
                  <a:pt x="1453" y="3193"/>
                  <a:pt x="1833" y="3596"/>
                  <a:pt x="2301" y="3596"/>
                </a:cubicBezTo>
                <a:cubicBezTo>
                  <a:pt x="2769" y="3596"/>
                  <a:pt x="3148" y="3193"/>
                  <a:pt x="3148" y="2697"/>
                </a:cubicBezTo>
                <a:close/>
                <a:moveTo>
                  <a:pt x="4842" y="2697"/>
                </a:moveTo>
                <a:cubicBezTo>
                  <a:pt x="4842" y="2200"/>
                  <a:pt x="4463" y="1798"/>
                  <a:pt x="3995" y="1798"/>
                </a:cubicBezTo>
                <a:cubicBezTo>
                  <a:pt x="4463" y="1798"/>
                  <a:pt x="4842" y="1395"/>
                  <a:pt x="4842" y="899"/>
                </a:cubicBezTo>
                <a:cubicBezTo>
                  <a:pt x="4842" y="402"/>
                  <a:pt x="4463" y="0"/>
                  <a:pt x="3995" y="0"/>
                </a:cubicBezTo>
                <a:cubicBezTo>
                  <a:pt x="3527" y="0"/>
                  <a:pt x="3148" y="402"/>
                  <a:pt x="3148" y="899"/>
                </a:cubicBezTo>
                <a:cubicBezTo>
                  <a:pt x="3148" y="1395"/>
                  <a:pt x="3527" y="1798"/>
                  <a:pt x="3995" y="1798"/>
                </a:cubicBezTo>
                <a:cubicBezTo>
                  <a:pt x="3527" y="1798"/>
                  <a:pt x="3148" y="2200"/>
                  <a:pt x="3148" y="2697"/>
                </a:cubicBezTo>
                <a:cubicBezTo>
                  <a:pt x="3148" y="3193"/>
                  <a:pt x="3527" y="3596"/>
                  <a:pt x="3995" y="3596"/>
                </a:cubicBezTo>
                <a:cubicBezTo>
                  <a:pt x="4463" y="3596"/>
                  <a:pt x="4842" y="3193"/>
                  <a:pt x="4842" y="2697"/>
                </a:cubicBezTo>
                <a:close/>
                <a:moveTo>
                  <a:pt x="5689" y="3596"/>
                </a:moveTo>
                <a:cubicBezTo>
                  <a:pt x="5222" y="3596"/>
                  <a:pt x="4842" y="3193"/>
                  <a:pt x="4842" y="2697"/>
                </a:cubicBezTo>
                <a:cubicBezTo>
                  <a:pt x="4842" y="2200"/>
                  <a:pt x="5221" y="1798"/>
                  <a:pt x="5689" y="1798"/>
                </a:cubicBezTo>
                <a:cubicBezTo>
                  <a:pt x="5221" y="1798"/>
                  <a:pt x="4842" y="1395"/>
                  <a:pt x="4842" y="899"/>
                </a:cubicBezTo>
                <a:cubicBezTo>
                  <a:pt x="4842" y="402"/>
                  <a:pt x="5222" y="0"/>
                  <a:pt x="5689" y="0"/>
                </a:cubicBezTo>
                <a:cubicBezTo>
                  <a:pt x="6157" y="0"/>
                  <a:pt x="6537" y="402"/>
                  <a:pt x="6537" y="898"/>
                </a:cubicBezTo>
                <a:cubicBezTo>
                  <a:pt x="6537" y="402"/>
                  <a:pt x="6916" y="0"/>
                  <a:pt x="7384" y="0"/>
                </a:cubicBezTo>
                <a:cubicBezTo>
                  <a:pt x="7852" y="0"/>
                  <a:pt x="8231" y="402"/>
                  <a:pt x="8231" y="899"/>
                </a:cubicBezTo>
                <a:cubicBezTo>
                  <a:pt x="8231" y="1395"/>
                  <a:pt x="7852" y="1798"/>
                  <a:pt x="7384" y="1798"/>
                </a:cubicBezTo>
                <a:cubicBezTo>
                  <a:pt x="7852" y="1798"/>
                  <a:pt x="8231" y="2200"/>
                  <a:pt x="8231" y="2697"/>
                </a:cubicBezTo>
                <a:cubicBezTo>
                  <a:pt x="8231" y="3193"/>
                  <a:pt x="7852" y="3596"/>
                  <a:pt x="7384" y="3596"/>
                </a:cubicBezTo>
                <a:cubicBezTo>
                  <a:pt x="6916" y="3596"/>
                  <a:pt x="6537" y="3194"/>
                  <a:pt x="6537" y="2697"/>
                </a:cubicBezTo>
                <a:cubicBezTo>
                  <a:pt x="6537" y="3194"/>
                  <a:pt x="6157" y="3596"/>
                  <a:pt x="5689" y="3596"/>
                </a:cubicBezTo>
                <a:close/>
                <a:moveTo>
                  <a:pt x="5690" y="1798"/>
                </a:moveTo>
                <a:cubicBezTo>
                  <a:pt x="6157" y="1798"/>
                  <a:pt x="6537" y="2200"/>
                  <a:pt x="6537" y="2697"/>
                </a:cubicBezTo>
                <a:cubicBezTo>
                  <a:pt x="6537" y="2200"/>
                  <a:pt x="6916" y="1798"/>
                  <a:pt x="7384" y="1798"/>
                </a:cubicBezTo>
                <a:cubicBezTo>
                  <a:pt x="6916" y="1798"/>
                  <a:pt x="6537" y="1395"/>
                  <a:pt x="6537" y="899"/>
                </a:cubicBezTo>
                <a:cubicBezTo>
                  <a:pt x="6537" y="1395"/>
                  <a:pt x="6157" y="1798"/>
                  <a:pt x="5690" y="1798"/>
                </a:cubicBezTo>
                <a:close/>
                <a:moveTo>
                  <a:pt x="9925" y="2697"/>
                </a:moveTo>
                <a:cubicBezTo>
                  <a:pt x="9925" y="2200"/>
                  <a:pt x="9546" y="1798"/>
                  <a:pt x="9078" y="1798"/>
                </a:cubicBezTo>
                <a:cubicBezTo>
                  <a:pt x="9546" y="1798"/>
                  <a:pt x="9925" y="1395"/>
                  <a:pt x="9925" y="899"/>
                </a:cubicBezTo>
                <a:cubicBezTo>
                  <a:pt x="9925" y="402"/>
                  <a:pt x="9546" y="0"/>
                  <a:pt x="9078" y="0"/>
                </a:cubicBezTo>
                <a:cubicBezTo>
                  <a:pt x="8610" y="0"/>
                  <a:pt x="8231" y="402"/>
                  <a:pt x="8231" y="899"/>
                </a:cubicBezTo>
                <a:cubicBezTo>
                  <a:pt x="8231" y="1395"/>
                  <a:pt x="8610" y="1798"/>
                  <a:pt x="9078" y="1798"/>
                </a:cubicBezTo>
                <a:cubicBezTo>
                  <a:pt x="8610" y="1798"/>
                  <a:pt x="8231" y="2200"/>
                  <a:pt x="8231" y="2697"/>
                </a:cubicBezTo>
                <a:cubicBezTo>
                  <a:pt x="8231" y="3193"/>
                  <a:pt x="8610" y="3596"/>
                  <a:pt x="9078" y="3596"/>
                </a:cubicBezTo>
                <a:cubicBezTo>
                  <a:pt x="9546" y="3596"/>
                  <a:pt x="9925" y="3193"/>
                  <a:pt x="9925" y="2697"/>
                </a:cubicBezTo>
                <a:close/>
                <a:moveTo>
                  <a:pt x="11620" y="2697"/>
                </a:moveTo>
                <a:cubicBezTo>
                  <a:pt x="11620" y="2200"/>
                  <a:pt x="11241" y="1798"/>
                  <a:pt x="10773" y="1798"/>
                </a:cubicBezTo>
                <a:cubicBezTo>
                  <a:pt x="11241" y="1798"/>
                  <a:pt x="11620" y="1395"/>
                  <a:pt x="11620" y="899"/>
                </a:cubicBezTo>
                <a:cubicBezTo>
                  <a:pt x="11620" y="402"/>
                  <a:pt x="11240" y="0"/>
                  <a:pt x="10773" y="0"/>
                </a:cubicBezTo>
                <a:cubicBezTo>
                  <a:pt x="10305" y="0"/>
                  <a:pt x="9925" y="402"/>
                  <a:pt x="9925" y="899"/>
                </a:cubicBezTo>
                <a:cubicBezTo>
                  <a:pt x="9925" y="1395"/>
                  <a:pt x="10305" y="1798"/>
                  <a:pt x="10772" y="1798"/>
                </a:cubicBezTo>
                <a:cubicBezTo>
                  <a:pt x="10305" y="1798"/>
                  <a:pt x="9925" y="2200"/>
                  <a:pt x="9925" y="2697"/>
                </a:cubicBezTo>
                <a:cubicBezTo>
                  <a:pt x="9925" y="3193"/>
                  <a:pt x="10305" y="3596"/>
                  <a:pt x="10773" y="3596"/>
                </a:cubicBezTo>
                <a:cubicBezTo>
                  <a:pt x="11240" y="3596"/>
                  <a:pt x="11620" y="3193"/>
                  <a:pt x="11620" y="2697"/>
                </a:cubicBezTo>
                <a:close/>
                <a:moveTo>
                  <a:pt x="12467" y="3596"/>
                </a:moveTo>
                <a:cubicBezTo>
                  <a:pt x="11999" y="3596"/>
                  <a:pt x="11620" y="3193"/>
                  <a:pt x="11620" y="2697"/>
                </a:cubicBezTo>
                <a:cubicBezTo>
                  <a:pt x="11620" y="2200"/>
                  <a:pt x="11999" y="1798"/>
                  <a:pt x="12467" y="1798"/>
                </a:cubicBezTo>
                <a:cubicBezTo>
                  <a:pt x="11999" y="1798"/>
                  <a:pt x="11620" y="1395"/>
                  <a:pt x="11620" y="899"/>
                </a:cubicBezTo>
                <a:cubicBezTo>
                  <a:pt x="11620" y="402"/>
                  <a:pt x="11999" y="0"/>
                  <a:pt x="12467" y="0"/>
                </a:cubicBezTo>
                <a:cubicBezTo>
                  <a:pt x="12935" y="0"/>
                  <a:pt x="13314" y="402"/>
                  <a:pt x="13314" y="898"/>
                </a:cubicBezTo>
                <a:cubicBezTo>
                  <a:pt x="13314" y="402"/>
                  <a:pt x="13693" y="0"/>
                  <a:pt x="14161" y="0"/>
                </a:cubicBezTo>
                <a:cubicBezTo>
                  <a:pt x="14629" y="0"/>
                  <a:pt x="15008" y="402"/>
                  <a:pt x="15008" y="898"/>
                </a:cubicBezTo>
                <a:cubicBezTo>
                  <a:pt x="15009" y="402"/>
                  <a:pt x="15388" y="0"/>
                  <a:pt x="15856" y="0"/>
                </a:cubicBezTo>
                <a:cubicBezTo>
                  <a:pt x="16324" y="0"/>
                  <a:pt x="16703" y="402"/>
                  <a:pt x="16703" y="899"/>
                </a:cubicBezTo>
                <a:cubicBezTo>
                  <a:pt x="16703" y="1395"/>
                  <a:pt x="16324" y="1798"/>
                  <a:pt x="15856" y="1798"/>
                </a:cubicBezTo>
                <a:cubicBezTo>
                  <a:pt x="16324" y="1798"/>
                  <a:pt x="16703" y="2200"/>
                  <a:pt x="16703" y="2697"/>
                </a:cubicBezTo>
                <a:cubicBezTo>
                  <a:pt x="16703" y="3193"/>
                  <a:pt x="16324" y="3596"/>
                  <a:pt x="15856" y="3596"/>
                </a:cubicBezTo>
                <a:cubicBezTo>
                  <a:pt x="15388" y="3596"/>
                  <a:pt x="15009" y="3194"/>
                  <a:pt x="15008" y="2697"/>
                </a:cubicBezTo>
                <a:cubicBezTo>
                  <a:pt x="15008" y="3194"/>
                  <a:pt x="14629" y="3596"/>
                  <a:pt x="14161" y="3596"/>
                </a:cubicBezTo>
                <a:cubicBezTo>
                  <a:pt x="13693" y="3596"/>
                  <a:pt x="13314" y="3194"/>
                  <a:pt x="13314" y="2697"/>
                </a:cubicBezTo>
                <a:cubicBezTo>
                  <a:pt x="13314" y="3194"/>
                  <a:pt x="12935" y="3596"/>
                  <a:pt x="12467" y="3596"/>
                </a:cubicBezTo>
                <a:close/>
                <a:moveTo>
                  <a:pt x="14162" y="1798"/>
                </a:moveTo>
                <a:cubicBezTo>
                  <a:pt x="14629" y="1798"/>
                  <a:pt x="15008" y="2200"/>
                  <a:pt x="15008" y="2696"/>
                </a:cubicBezTo>
                <a:cubicBezTo>
                  <a:pt x="15009" y="2200"/>
                  <a:pt x="15388" y="1798"/>
                  <a:pt x="15855" y="1798"/>
                </a:cubicBezTo>
                <a:cubicBezTo>
                  <a:pt x="15388" y="1798"/>
                  <a:pt x="15009" y="1395"/>
                  <a:pt x="15008" y="899"/>
                </a:cubicBezTo>
                <a:cubicBezTo>
                  <a:pt x="15008" y="1395"/>
                  <a:pt x="14629" y="1798"/>
                  <a:pt x="14162" y="1798"/>
                </a:cubicBezTo>
                <a:close/>
                <a:moveTo>
                  <a:pt x="12467" y="1798"/>
                </a:moveTo>
                <a:cubicBezTo>
                  <a:pt x="12935" y="1798"/>
                  <a:pt x="13314" y="2200"/>
                  <a:pt x="13314" y="2697"/>
                </a:cubicBezTo>
                <a:cubicBezTo>
                  <a:pt x="13314" y="2200"/>
                  <a:pt x="13693" y="1798"/>
                  <a:pt x="14161" y="1798"/>
                </a:cubicBezTo>
                <a:cubicBezTo>
                  <a:pt x="13693" y="1798"/>
                  <a:pt x="13314" y="1395"/>
                  <a:pt x="13314" y="899"/>
                </a:cubicBezTo>
                <a:cubicBezTo>
                  <a:pt x="13314" y="1395"/>
                  <a:pt x="12935" y="1798"/>
                  <a:pt x="12467" y="1798"/>
                </a:cubicBezTo>
                <a:close/>
                <a:moveTo>
                  <a:pt x="18397" y="2697"/>
                </a:moveTo>
                <a:cubicBezTo>
                  <a:pt x="18397" y="2200"/>
                  <a:pt x="18018" y="1798"/>
                  <a:pt x="17550" y="1798"/>
                </a:cubicBezTo>
                <a:cubicBezTo>
                  <a:pt x="18018" y="1798"/>
                  <a:pt x="18397" y="1395"/>
                  <a:pt x="18397" y="899"/>
                </a:cubicBezTo>
                <a:cubicBezTo>
                  <a:pt x="18397" y="402"/>
                  <a:pt x="18018" y="0"/>
                  <a:pt x="17550" y="0"/>
                </a:cubicBezTo>
                <a:cubicBezTo>
                  <a:pt x="17082" y="0"/>
                  <a:pt x="16703" y="402"/>
                  <a:pt x="16703" y="899"/>
                </a:cubicBezTo>
                <a:cubicBezTo>
                  <a:pt x="16703" y="1395"/>
                  <a:pt x="17082" y="1798"/>
                  <a:pt x="17550" y="1798"/>
                </a:cubicBezTo>
                <a:cubicBezTo>
                  <a:pt x="17082" y="1798"/>
                  <a:pt x="16703" y="2200"/>
                  <a:pt x="16703" y="2697"/>
                </a:cubicBezTo>
                <a:cubicBezTo>
                  <a:pt x="16703" y="3193"/>
                  <a:pt x="17082" y="3596"/>
                  <a:pt x="17550" y="3596"/>
                </a:cubicBezTo>
                <a:cubicBezTo>
                  <a:pt x="18018" y="3596"/>
                  <a:pt x="18397" y="3193"/>
                  <a:pt x="18397" y="2697"/>
                </a:cubicBezTo>
                <a:close/>
                <a:moveTo>
                  <a:pt x="20092" y="2697"/>
                </a:moveTo>
                <a:cubicBezTo>
                  <a:pt x="20092" y="2200"/>
                  <a:pt x="19712" y="1798"/>
                  <a:pt x="19245" y="1798"/>
                </a:cubicBezTo>
                <a:cubicBezTo>
                  <a:pt x="19712" y="1798"/>
                  <a:pt x="20092" y="1395"/>
                  <a:pt x="20092" y="899"/>
                </a:cubicBezTo>
                <a:cubicBezTo>
                  <a:pt x="20092" y="402"/>
                  <a:pt x="19712" y="0"/>
                  <a:pt x="19244" y="0"/>
                </a:cubicBezTo>
                <a:cubicBezTo>
                  <a:pt x="18777" y="0"/>
                  <a:pt x="18397" y="402"/>
                  <a:pt x="18397" y="899"/>
                </a:cubicBezTo>
                <a:cubicBezTo>
                  <a:pt x="18397" y="1395"/>
                  <a:pt x="18776" y="1798"/>
                  <a:pt x="19244" y="1798"/>
                </a:cubicBezTo>
                <a:cubicBezTo>
                  <a:pt x="18776" y="1798"/>
                  <a:pt x="18397" y="2200"/>
                  <a:pt x="18397" y="2697"/>
                </a:cubicBezTo>
                <a:cubicBezTo>
                  <a:pt x="18397" y="3193"/>
                  <a:pt x="18777" y="3596"/>
                  <a:pt x="19244" y="3596"/>
                </a:cubicBezTo>
                <a:cubicBezTo>
                  <a:pt x="19712" y="3596"/>
                  <a:pt x="20092" y="3193"/>
                  <a:pt x="20092" y="2697"/>
                </a:cubicBezTo>
                <a:close/>
                <a:moveTo>
                  <a:pt x="1453" y="6293"/>
                </a:moveTo>
                <a:cubicBezTo>
                  <a:pt x="1453" y="5797"/>
                  <a:pt x="1074" y="5394"/>
                  <a:pt x="606" y="5394"/>
                </a:cubicBezTo>
                <a:cubicBezTo>
                  <a:pt x="1074" y="5394"/>
                  <a:pt x="1453" y="4992"/>
                  <a:pt x="1453" y="4495"/>
                </a:cubicBezTo>
                <a:cubicBezTo>
                  <a:pt x="1453" y="3999"/>
                  <a:pt x="1074" y="3596"/>
                  <a:pt x="606" y="3596"/>
                </a:cubicBezTo>
                <a:cubicBezTo>
                  <a:pt x="369" y="3596"/>
                  <a:pt x="154" y="3700"/>
                  <a:pt x="0" y="3867"/>
                </a:cubicBezTo>
                <a:cubicBezTo>
                  <a:pt x="0" y="5123"/>
                  <a:pt x="0" y="5123"/>
                  <a:pt x="0" y="5123"/>
                </a:cubicBezTo>
                <a:cubicBezTo>
                  <a:pt x="154" y="5290"/>
                  <a:pt x="369" y="5394"/>
                  <a:pt x="606" y="5394"/>
                </a:cubicBezTo>
                <a:cubicBezTo>
                  <a:pt x="369" y="5394"/>
                  <a:pt x="154" y="5498"/>
                  <a:pt x="0" y="5665"/>
                </a:cubicBezTo>
                <a:cubicBezTo>
                  <a:pt x="0" y="6922"/>
                  <a:pt x="0" y="6922"/>
                  <a:pt x="0" y="6922"/>
                </a:cubicBezTo>
                <a:cubicBezTo>
                  <a:pt x="154" y="7089"/>
                  <a:pt x="369" y="7192"/>
                  <a:pt x="606" y="7192"/>
                </a:cubicBezTo>
                <a:cubicBezTo>
                  <a:pt x="1074" y="7192"/>
                  <a:pt x="1453" y="6790"/>
                  <a:pt x="1453" y="6293"/>
                </a:cubicBezTo>
                <a:close/>
                <a:moveTo>
                  <a:pt x="3148" y="6293"/>
                </a:moveTo>
                <a:cubicBezTo>
                  <a:pt x="3148" y="5797"/>
                  <a:pt x="2769" y="5394"/>
                  <a:pt x="2301" y="5394"/>
                </a:cubicBezTo>
                <a:cubicBezTo>
                  <a:pt x="2769" y="5394"/>
                  <a:pt x="3148" y="4992"/>
                  <a:pt x="3148" y="4495"/>
                </a:cubicBezTo>
                <a:cubicBezTo>
                  <a:pt x="3148" y="3999"/>
                  <a:pt x="2769" y="3596"/>
                  <a:pt x="2301" y="3596"/>
                </a:cubicBezTo>
                <a:cubicBezTo>
                  <a:pt x="1833" y="3596"/>
                  <a:pt x="1453" y="3999"/>
                  <a:pt x="1453" y="4495"/>
                </a:cubicBezTo>
                <a:cubicBezTo>
                  <a:pt x="1453" y="4992"/>
                  <a:pt x="1833" y="5394"/>
                  <a:pt x="2300" y="5394"/>
                </a:cubicBezTo>
                <a:cubicBezTo>
                  <a:pt x="1833" y="5394"/>
                  <a:pt x="1453" y="5797"/>
                  <a:pt x="1453" y="6293"/>
                </a:cubicBezTo>
                <a:cubicBezTo>
                  <a:pt x="1453" y="6790"/>
                  <a:pt x="1833" y="7192"/>
                  <a:pt x="2301" y="7192"/>
                </a:cubicBezTo>
                <a:cubicBezTo>
                  <a:pt x="2769" y="7192"/>
                  <a:pt x="3148" y="6790"/>
                  <a:pt x="3148" y="6293"/>
                </a:cubicBezTo>
                <a:close/>
                <a:moveTo>
                  <a:pt x="4842" y="6293"/>
                </a:moveTo>
                <a:cubicBezTo>
                  <a:pt x="4842" y="5797"/>
                  <a:pt x="4463" y="5394"/>
                  <a:pt x="3995" y="5394"/>
                </a:cubicBezTo>
                <a:cubicBezTo>
                  <a:pt x="4463" y="5394"/>
                  <a:pt x="4842" y="4992"/>
                  <a:pt x="4842" y="4495"/>
                </a:cubicBezTo>
                <a:cubicBezTo>
                  <a:pt x="4842" y="3999"/>
                  <a:pt x="4463" y="3596"/>
                  <a:pt x="3995" y="3596"/>
                </a:cubicBezTo>
                <a:cubicBezTo>
                  <a:pt x="3527" y="3596"/>
                  <a:pt x="3148" y="3999"/>
                  <a:pt x="3148" y="4495"/>
                </a:cubicBezTo>
                <a:cubicBezTo>
                  <a:pt x="3148" y="4992"/>
                  <a:pt x="3527" y="5394"/>
                  <a:pt x="3995" y="5394"/>
                </a:cubicBezTo>
                <a:cubicBezTo>
                  <a:pt x="3527" y="5394"/>
                  <a:pt x="3148" y="5797"/>
                  <a:pt x="3148" y="6293"/>
                </a:cubicBezTo>
                <a:cubicBezTo>
                  <a:pt x="3148" y="6790"/>
                  <a:pt x="3527" y="7192"/>
                  <a:pt x="3995" y="7192"/>
                </a:cubicBezTo>
                <a:cubicBezTo>
                  <a:pt x="4463" y="7192"/>
                  <a:pt x="4842" y="6790"/>
                  <a:pt x="4842" y="6293"/>
                </a:cubicBezTo>
                <a:close/>
                <a:moveTo>
                  <a:pt x="5689" y="7192"/>
                </a:moveTo>
                <a:cubicBezTo>
                  <a:pt x="5222" y="7192"/>
                  <a:pt x="4842" y="6790"/>
                  <a:pt x="4842" y="6293"/>
                </a:cubicBezTo>
                <a:cubicBezTo>
                  <a:pt x="4842" y="5797"/>
                  <a:pt x="5221" y="5394"/>
                  <a:pt x="5689" y="5394"/>
                </a:cubicBezTo>
                <a:cubicBezTo>
                  <a:pt x="5221" y="5394"/>
                  <a:pt x="4842" y="4992"/>
                  <a:pt x="4842" y="4495"/>
                </a:cubicBezTo>
                <a:cubicBezTo>
                  <a:pt x="4842" y="3999"/>
                  <a:pt x="5222" y="3596"/>
                  <a:pt x="5689" y="3596"/>
                </a:cubicBezTo>
                <a:cubicBezTo>
                  <a:pt x="6157" y="3596"/>
                  <a:pt x="6537" y="3998"/>
                  <a:pt x="6537" y="4495"/>
                </a:cubicBezTo>
                <a:cubicBezTo>
                  <a:pt x="6537" y="3998"/>
                  <a:pt x="6916" y="3596"/>
                  <a:pt x="7384" y="3596"/>
                </a:cubicBezTo>
                <a:cubicBezTo>
                  <a:pt x="7852" y="3596"/>
                  <a:pt x="8231" y="3999"/>
                  <a:pt x="8231" y="4495"/>
                </a:cubicBezTo>
                <a:cubicBezTo>
                  <a:pt x="8231" y="4992"/>
                  <a:pt x="7852" y="5394"/>
                  <a:pt x="7384" y="5394"/>
                </a:cubicBezTo>
                <a:cubicBezTo>
                  <a:pt x="7852" y="5394"/>
                  <a:pt x="8231" y="5797"/>
                  <a:pt x="8231" y="6293"/>
                </a:cubicBezTo>
                <a:cubicBezTo>
                  <a:pt x="8231" y="6790"/>
                  <a:pt x="7852" y="7192"/>
                  <a:pt x="7384" y="7192"/>
                </a:cubicBezTo>
                <a:cubicBezTo>
                  <a:pt x="6916" y="7192"/>
                  <a:pt x="6537" y="6790"/>
                  <a:pt x="6537" y="6293"/>
                </a:cubicBezTo>
                <a:cubicBezTo>
                  <a:pt x="6537" y="6790"/>
                  <a:pt x="6157" y="7192"/>
                  <a:pt x="5689" y="7192"/>
                </a:cubicBezTo>
                <a:close/>
                <a:moveTo>
                  <a:pt x="5690" y="5394"/>
                </a:moveTo>
                <a:cubicBezTo>
                  <a:pt x="6157" y="5394"/>
                  <a:pt x="6537" y="5797"/>
                  <a:pt x="6537" y="6293"/>
                </a:cubicBezTo>
                <a:cubicBezTo>
                  <a:pt x="6537" y="5797"/>
                  <a:pt x="6916" y="5394"/>
                  <a:pt x="7384" y="5394"/>
                </a:cubicBezTo>
                <a:cubicBezTo>
                  <a:pt x="6916" y="5394"/>
                  <a:pt x="6537" y="4992"/>
                  <a:pt x="6537" y="4495"/>
                </a:cubicBezTo>
                <a:cubicBezTo>
                  <a:pt x="6537" y="4992"/>
                  <a:pt x="6157" y="5394"/>
                  <a:pt x="5690" y="5394"/>
                </a:cubicBezTo>
                <a:close/>
                <a:moveTo>
                  <a:pt x="9925" y="6293"/>
                </a:moveTo>
                <a:cubicBezTo>
                  <a:pt x="9925" y="5797"/>
                  <a:pt x="9546" y="5394"/>
                  <a:pt x="9078" y="5394"/>
                </a:cubicBezTo>
                <a:cubicBezTo>
                  <a:pt x="9546" y="5394"/>
                  <a:pt x="9925" y="4992"/>
                  <a:pt x="9925" y="4495"/>
                </a:cubicBezTo>
                <a:cubicBezTo>
                  <a:pt x="9925" y="3999"/>
                  <a:pt x="9546" y="3596"/>
                  <a:pt x="9078" y="3596"/>
                </a:cubicBezTo>
                <a:cubicBezTo>
                  <a:pt x="8610" y="3596"/>
                  <a:pt x="8231" y="3999"/>
                  <a:pt x="8231" y="4495"/>
                </a:cubicBezTo>
                <a:cubicBezTo>
                  <a:pt x="8231" y="4992"/>
                  <a:pt x="8610" y="5394"/>
                  <a:pt x="9078" y="5394"/>
                </a:cubicBezTo>
                <a:cubicBezTo>
                  <a:pt x="8610" y="5394"/>
                  <a:pt x="8231" y="5797"/>
                  <a:pt x="8231" y="6293"/>
                </a:cubicBezTo>
                <a:cubicBezTo>
                  <a:pt x="8231" y="6790"/>
                  <a:pt x="8610" y="7192"/>
                  <a:pt x="9078" y="7192"/>
                </a:cubicBezTo>
                <a:cubicBezTo>
                  <a:pt x="9546" y="7192"/>
                  <a:pt x="9925" y="6790"/>
                  <a:pt x="9925" y="6293"/>
                </a:cubicBezTo>
                <a:close/>
                <a:moveTo>
                  <a:pt x="11620" y="6293"/>
                </a:moveTo>
                <a:cubicBezTo>
                  <a:pt x="11620" y="5797"/>
                  <a:pt x="11241" y="5394"/>
                  <a:pt x="10773" y="5394"/>
                </a:cubicBezTo>
                <a:cubicBezTo>
                  <a:pt x="11241" y="5394"/>
                  <a:pt x="11620" y="4992"/>
                  <a:pt x="11620" y="4495"/>
                </a:cubicBezTo>
                <a:cubicBezTo>
                  <a:pt x="11620" y="3999"/>
                  <a:pt x="11240" y="3596"/>
                  <a:pt x="10773" y="3596"/>
                </a:cubicBezTo>
                <a:cubicBezTo>
                  <a:pt x="10305" y="3596"/>
                  <a:pt x="9925" y="3999"/>
                  <a:pt x="9925" y="4495"/>
                </a:cubicBezTo>
                <a:cubicBezTo>
                  <a:pt x="9925" y="4992"/>
                  <a:pt x="10305" y="5394"/>
                  <a:pt x="10772" y="5394"/>
                </a:cubicBezTo>
                <a:cubicBezTo>
                  <a:pt x="10305" y="5394"/>
                  <a:pt x="9925" y="5797"/>
                  <a:pt x="9925" y="6293"/>
                </a:cubicBezTo>
                <a:cubicBezTo>
                  <a:pt x="9925" y="6790"/>
                  <a:pt x="10305" y="7192"/>
                  <a:pt x="10773" y="7192"/>
                </a:cubicBezTo>
                <a:cubicBezTo>
                  <a:pt x="11240" y="7192"/>
                  <a:pt x="11620" y="6790"/>
                  <a:pt x="11620" y="6293"/>
                </a:cubicBezTo>
                <a:close/>
                <a:moveTo>
                  <a:pt x="12467" y="7192"/>
                </a:moveTo>
                <a:cubicBezTo>
                  <a:pt x="11999" y="7192"/>
                  <a:pt x="11620" y="6790"/>
                  <a:pt x="11620" y="6293"/>
                </a:cubicBezTo>
                <a:cubicBezTo>
                  <a:pt x="11620" y="5797"/>
                  <a:pt x="11999" y="5394"/>
                  <a:pt x="12467" y="5394"/>
                </a:cubicBezTo>
                <a:cubicBezTo>
                  <a:pt x="11999" y="5394"/>
                  <a:pt x="11620" y="4992"/>
                  <a:pt x="11620" y="4495"/>
                </a:cubicBezTo>
                <a:cubicBezTo>
                  <a:pt x="11620" y="3999"/>
                  <a:pt x="11999" y="3596"/>
                  <a:pt x="12467" y="3596"/>
                </a:cubicBezTo>
                <a:cubicBezTo>
                  <a:pt x="12935" y="3596"/>
                  <a:pt x="13314" y="3998"/>
                  <a:pt x="13314" y="4495"/>
                </a:cubicBezTo>
                <a:cubicBezTo>
                  <a:pt x="13314" y="3998"/>
                  <a:pt x="13693" y="3596"/>
                  <a:pt x="14161" y="3596"/>
                </a:cubicBezTo>
                <a:cubicBezTo>
                  <a:pt x="14629" y="3596"/>
                  <a:pt x="15008" y="3998"/>
                  <a:pt x="15008" y="4495"/>
                </a:cubicBezTo>
                <a:cubicBezTo>
                  <a:pt x="15009" y="3998"/>
                  <a:pt x="15388" y="3596"/>
                  <a:pt x="15856" y="3596"/>
                </a:cubicBezTo>
                <a:cubicBezTo>
                  <a:pt x="16324" y="3596"/>
                  <a:pt x="16703" y="3999"/>
                  <a:pt x="16703" y="4495"/>
                </a:cubicBezTo>
                <a:cubicBezTo>
                  <a:pt x="16703" y="4992"/>
                  <a:pt x="16324" y="5394"/>
                  <a:pt x="15856" y="5394"/>
                </a:cubicBezTo>
                <a:cubicBezTo>
                  <a:pt x="16324" y="5394"/>
                  <a:pt x="16703" y="5797"/>
                  <a:pt x="16703" y="6293"/>
                </a:cubicBezTo>
                <a:cubicBezTo>
                  <a:pt x="16703" y="6790"/>
                  <a:pt x="16324" y="7192"/>
                  <a:pt x="15856" y="7192"/>
                </a:cubicBezTo>
                <a:cubicBezTo>
                  <a:pt x="15388" y="7192"/>
                  <a:pt x="15009" y="6790"/>
                  <a:pt x="15008" y="6294"/>
                </a:cubicBezTo>
                <a:cubicBezTo>
                  <a:pt x="15008" y="6790"/>
                  <a:pt x="14629" y="7192"/>
                  <a:pt x="14161" y="7192"/>
                </a:cubicBezTo>
                <a:cubicBezTo>
                  <a:pt x="13693" y="7192"/>
                  <a:pt x="13314" y="6790"/>
                  <a:pt x="13314" y="6293"/>
                </a:cubicBezTo>
                <a:cubicBezTo>
                  <a:pt x="13314" y="6790"/>
                  <a:pt x="12935" y="7192"/>
                  <a:pt x="12467" y="7192"/>
                </a:cubicBezTo>
                <a:close/>
                <a:moveTo>
                  <a:pt x="14162" y="5394"/>
                </a:moveTo>
                <a:cubicBezTo>
                  <a:pt x="14629" y="5394"/>
                  <a:pt x="15008" y="5797"/>
                  <a:pt x="15008" y="6293"/>
                </a:cubicBezTo>
                <a:cubicBezTo>
                  <a:pt x="15009" y="5797"/>
                  <a:pt x="15388" y="5394"/>
                  <a:pt x="15856" y="5394"/>
                </a:cubicBezTo>
                <a:cubicBezTo>
                  <a:pt x="15388" y="5394"/>
                  <a:pt x="15009" y="4992"/>
                  <a:pt x="15008" y="4495"/>
                </a:cubicBezTo>
                <a:cubicBezTo>
                  <a:pt x="15008" y="4992"/>
                  <a:pt x="14629" y="5394"/>
                  <a:pt x="14162" y="5394"/>
                </a:cubicBezTo>
                <a:close/>
                <a:moveTo>
                  <a:pt x="12467" y="5394"/>
                </a:moveTo>
                <a:cubicBezTo>
                  <a:pt x="12935" y="5394"/>
                  <a:pt x="13314" y="5797"/>
                  <a:pt x="13314" y="6293"/>
                </a:cubicBezTo>
                <a:cubicBezTo>
                  <a:pt x="13314" y="5797"/>
                  <a:pt x="13693" y="5394"/>
                  <a:pt x="14161" y="5394"/>
                </a:cubicBezTo>
                <a:cubicBezTo>
                  <a:pt x="13693" y="5394"/>
                  <a:pt x="13314" y="4992"/>
                  <a:pt x="13314" y="4495"/>
                </a:cubicBezTo>
                <a:cubicBezTo>
                  <a:pt x="13314" y="4992"/>
                  <a:pt x="12935" y="5394"/>
                  <a:pt x="12467" y="5394"/>
                </a:cubicBezTo>
                <a:close/>
                <a:moveTo>
                  <a:pt x="18397" y="6293"/>
                </a:moveTo>
                <a:cubicBezTo>
                  <a:pt x="18397" y="5797"/>
                  <a:pt x="18018" y="5394"/>
                  <a:pt x="17550" y="5394"/>
                </a:cubicBezTo>
                <a:cubicBezTo>
                  <a:pt x="18018" y="5394"/>
                  <a:pt x="18397" y="4992"/>
                  <a:pt x="18397" y="4495"/>
                </a:cubicBezTo>
                <a:cubicBezTo>
                  <a:pt x="18397" y="3999"/>
                  <a:pt x="18018" y="3596"/>
                  <a:pt x="17550" y="3596"/>
                </a:cubicBezTo>
                <a:cubicBezTo>
                  <a:pt x="17082" y="3596"/>
                  <a:pt x="16703" y="3999"/>
                  <a:pt x="16703" y="4495"/>
                </a:cubicBezTo>
                <a:cubicBezTo>
                  <a:pt x="16703" y="4992"/>
                  <a:pt x="17082" y="5394"/>
                  <a:pt x="17550" y="5394"/>
                </a:cubicBezTo>
                <a:cubicBezTo>
                  <a:pt x="17082" y="5394"/>
                  <a:pt x="16703" y="5797"/>
                  <a:pt x="16703" y="6293"/>
                </a:cubicBezTo>
                <a:cubicBezTo>
                  <a:pt x="16703" y="6790"/>
                  <a:pt x="17082" y="7192"/>
                  <a:pt x="17550" y="7192"/>
                </a:cubicBezTo>
                <a:cubicBezTo>
                  <a:pt x="18018" y="7192"/>
                  <a:pt x="18397" y="6790"/>
                  <a:pt x="18397" y="6293"/>
                </a:cubicBezTo>
                <a:close/>
                <a:moveTo>
                  <a:pt x="20092" y="6293"/>
                </a:moveTo>
                <a:cubicBezTo>
                  <a:pt x="20092" y="5797"/>
                  <a:pt x="19712" y="5394"/>
                  <a:pt x="19245" y="5394"/>
                </a:cubicBezTo>
                <a:cubicBezTo>
                  <a:pt x="19712" y="5394"/>
                  <a:pt x="20092" y="4992"/>
                  <a:pt x="20092" y="4495"/>
                </a:cubicBezTo>
                <a:cubicBezTo>
                  <a:pt x="20092" y="3999"/>
                  <a:pt x="19712" y="3596"/>
                  <a:pt x="19244" y="3596"/>
                </a:cubicBezTo>
                <a:cubicBezTo>
                  <a:pt x="18777" y="3596"/>
                  <a:pt x="18397" y="3999"/>
                  <a:pt x="18397" y="4495"/>
                </a:cubicBezTo>
                <a:cubicBezTo>
                  <a:pt x="18397" y="4992"/>
                  <a:pt x="18776" y="5394"/>
                  <a:pt x="19244" y="5394"/>
                </a:cubicBezTo>
                <a:cubicBezTo>
                  <a:pt x="18776" y="5394"/>
                  <a:pt x="18397" y="5797"/>
                  <a:pt x="18397" y="6293"/>
                </a:cubicBezTo>
                <a:cubicBezTo>
                  <a:pt x="18397" y="6790"/>
                  <a:pt x="18777" y="7192"/>
                  <a:pt x="19244" y="7192"/>
                </a:cubicBezTo>
                <a:cubicBezTo>
                  <a:pt x="19712" y="7192"/>
                  <a:pt x="20092" y="6790"/>
                  <a:pt x="20092" y="6293"/>
                </a:cubicBezTo>
                <a:close/>
                <a:moveTo>
                  <a:pt x="1453" y="8092"/>
                </a:moveTo>
                <a:cubicBezTo>
                  <a:pt x="1453" y="7595"/>
                  <a:pt x="1074" y="7192"/>
                  <a:pt x="606" y="7192"/>
                </a:cubicBezTo>
                <a:cubicBezTo>
                  <a:pt x="369" y="7192"/>
                  <a:pt x="154" y="7296"/>
                  <a:pt x="0" y="7463"/>
                </a:cubicBezTo>
                <a:cubicBezTo>
                  <a:pt x="0" y="8720"/>
                  <a:pt x="0" y="8720"/>
                  <a:pt x="0" y="8720"/>
                </a:cubicBezTo>
                <a:cubicBezTo>
                  <a:pt x="154" y="8887"/>
                  <a:pt x="369" y="8991"/>
                  <a:pt x="606" y="8991"/>
                </a:cubicBezTo>
                <a:cubicBezTo>
                  <a:pt x="1074" y="8991"/>
                  <a:pt x="1453" y="8588"/>
                  <a:pt x="1453" y="8092"/>
                </a:cubicBezTo>
                <a:close/>
                <a:moveTo>
                  <a:pt x="3148" y="8092"/>
                </a:moveTo>
                <a:cubicBezTo>
                  <a:pt x="3148" y="7595"/>
                  <a:pt x="2769" y="7192"/>
                  <a:pt x="2301" y="7192"/>
                </a:cubicBezTo>
                <a:cubicBezTo>
                  <a:pt x="1833" y="7192"/>
                  <a:pt x="1453" y="7595"/>
                  <a:pt x="1453" y="8092"/>
                </a:cubicBezTo>
                <a:cubicBezTo>
                  <a:pt x="1453" y="8588"/>
                  <a:pt x="1833" y="8991"/>
                  <a:pt x="2301" y="8991"/>
                </a:cubicBezTo>
                <a:cubicBezTo>
                  <a:pt x="2769" y="8991"/>
                  <a:pt x="3148" y="8588"/>
                  <a:pt x="3148" y="8092"/>
                </a:cubicBezTo>
                <a:close/>
                <a:moveTo>
                  <a:pt x="4842" y="8092"/>
                </a:moveTo>
                <a:cubicBezTo>
                  <a:pt x="4842" y="7595"/>
                  <a:pt x="4463" y="7192"/>
                  <a:pt x="3995" y="7192"/>
                </a:cubicBezTo>
                <a:cubicBezTo>
                  <a:pt x="3527" y="7192"/>
                  <a:pt x="3148" y="7595"/>
                  <a:pt x="3148" y="8092"/>
                </a:cubicBezTo>
                <a:cubicBezTo>
                  <a:pt x="3148" y="8588"/>
                  <a:pt x="3527" y="8991"/>
                  <a:pt x="3995" y="8991"/>
                </a:cubicBezTo>
                <a:cubicBezTo>
                  <a:pt x="4463" y="8991"/>
                  <a:pt x="4842" y="8588"/>
                  <a:pt x="4842" y="8092"/>
                </a:cubicBezTo>
                <a:close/>
                <a:moveTo>
                  <a:pt x="6537" y="8092"/>
                </a:moveTo>
                <a:cubicBezTo>
                  <a:pt x="6537" y="8588"/>
                  <a:pt x="6916" y="8991"/>
                  <a:pt x="7384" y="8991"/>
                </a:cubicBezTo>
                <a:cubicBezTo>
                  <a:pt x="7852" y="8991"/>
                  <a:pt x="8231" y="8588"/>
                  <a:pt x="8231" y="8092"/>
                </a:cubicBezTo>
                <a:cubicBezTo>
                  <a:pt x="8231" y="7595"/>
                  <a:pt x="7852" y="7192"/>
                  <a:pt x="7384" y="7192"/>
                </a:cubicBezTo>
                <a:cubicBezTo>
                  <a:pt x="6916" y="7192"/>
                  <a:pt x="6537" y="7595"/>
                  <a:pt x="6537" y="8091"/>
                </a:cubicBezTo>
                <a:cubicBezTo>
                  <a:pt x="6537" y="7595"/>
                  <a:pt x="6157" y="7192"/>
                  <a:pt x="5689" y="7192"/>
                </a:cubicBezTo>
                <a:cubicBezTo>
                  <a:pt x="5222" y="7192"/>
                  <a:pt x="4842" y="7595"/>
                  <a:pt x="4842" y="8092"/>
                </a:cubicBezTo>
                <a:cubicBezTo>
                  <a:pt x="4842" y="8588"/>
                  <a:pt x="5222" y="8991"/>
                  <a:pt x="5689" y="8991"/>
                </a:cubicBezTo>
                <a:cubicBezTo>
                  <a:pt x="6157" y="8991"/>
                  <a:pt x="6537" y="8588"/>
                  <a:pt x="6537" y="8092"/>
                </a:cubicBezTo>
                <a:close/>
                <a:moveTo>
                  <a:pt x="9925" y="8092"/>
                </a:moveTo>
                <a:cubicBezTo>
                  <a:pt x="9925" y="7595"/>
                  <a:pt x="9546" y="7192"/>
                  <a:pt x="9078" y="7192"/>
                </a:cubicBezTo>
                <a:cubicBezTo>
                  <a:pt x="8610" y="7192"/>
                  <a:pt x="8231" y="7595"/>
                  <a:pt x="8231" y="8092"/>
                </a:cubicBezTo>
                <a:cubicBezTo>
                  <a:pt x="8231" y="8588"/>
                  <a:pt x="8610" y="8991"/>
                  <a:pt x="9078" y="8991"/>
                </a:cubicBezTo>
                <a:cubicBezTo>
                  <a:pt x="9546" y="8991"/>
                  <a:pt x="9925" y="8588"/>
                  <a:pt x="9925" y="8092"/>
                </a:cubicBezTo>
                <a:close/>
                <a:moveTo>
                  <a:pt x="11620" y="8092"/>
                </a:moveTo>
                <a:cubicBezTo>
                  <a:pt x="11620" y="7595"/>
                  <a:pt x="11240" y="7192"/>
                  <a:pt x="10773" y="7192"/>
                </a:cubicBezTo>
                <a:cubicBezTo>
                  <a:pt x="10305" y="7192"/>
                  <a:pt x="9925" y="7595"/>
                  <a:pt x="9925" y="8092"/>
                </a:cubicBezTo>
                <a:cubicBezTo>
                  <a:pt x="9925" y="8588"/>
                  <a:pt x="10305" y="8991"/>
                  <a:pt x="10773" y="8991"/>
                </a:cubicBezTo>
                <a:cubicBezTo>
                  <a:pt x="11240" y="8991"/>
                  <a:pt x="11620" y="8588"/>
                  <a:pt x="11620" y="8092"/>
                </a:cubicBezTo>
                <a:close/>
                <a:moveTo>
                  <a:pt x="13314" y="8092"/>
                </a:moveTo>
                <a:cubicBezTo>
                  <a:pt x="13314" y="8588"/>
                  <a:pt x="13693" y="8991"/>
                  <a:pt x="14161" y="8991"/>
                </a:cubicBezTo>
                <a:cubicBezTo>
                  <a:pt x="14629" y="8991"/>
                  <a:pt x="15008" y="8588"/>
                  <a:pt x="15008" y="8092"/>
                </a:cubicBezTo>
                <a:cubicBezTo>
                  <a:pt x="15009" y="8588"/>
                  <a:pt x="15388" y="8991"/>
                  <a:pt x="15856" y="8991"/>
                </a:cubicBezTo>
                <a:cubicBezTo>
                  <a:pt x="16324" y="8991"/>
                  <a:pt x="16703" y="8588"/>
                  <a:pt x="16703" y="8092"/>
                </a:cubicBezTo>
                <a:cubicBezTo>
                  <a:pt x="16703" y="7595"/>
                  <a:pt x="16324" y="7192"/>
                  <a:pt x="15856" y="7192"/>
                </a:cubicBezTo>
                <a:cubicBezTo>
                  <a:pt x="15388" y="7192"/>
                  <a:pt x="15009" y="7595"/>
                  <a:pt x="15008" y="8091"/>
                </a:cubicBezTo>
                <a:cubicBezTo>
                  <a:pt x="15008" y="7595"/>
                  <a:pt x="14629" y="7192"/>
                  <a:pt x="14161" y="7192"/>
                </a:cubicBezTo>
                <a:cubicBezTo>
                  <a:pt x="13693" y="7192"/>
                  <a:pt x="13314" y="7595"/>
                  <a:pt x="13314" y="8091"/>
                </a:cubicBezTo>
                <a:cubicBezTo>
                  <a:pt x="13314" y="7595"/>
                  <a:pt x="12935" y="7192"/>
                  <a:pt x="12467" y="7192"/>
                </a:cubicBezTo>
                <a:cubicBezTo>
                  <a:pt x="11999" y="7192"/>
                  <a:pt x="11620" y="7595"/>
                  <a:pt x="11620" y="8092"/>
                </a:cubicBezTo>
                <a:cubicBezTo>
                  <a:pt x="11620" y="8588"/>
                  <a:pt x="11999" y="8991"/>
                  <a:pt x="12467" y="8991"/>
                </a:cubicBezTo>
                <a:cubicBezTo>
                  <a:pt x="12935" y="8991"/>
                  <a:pt x="13314" y="8588"/>
                  <a:pt x="13314" y="8092"/>
                </a:cubicBezTo>
                <a:close/>
                <a:moveTo>
                  <a:pt x="18397" y="8092"/>
                </a:moveTo>
                <a:cubicBezTo>
                  <a:pt x="18397" y="7595"/>
                  <a:pt x="18018" y="7192"/>
                  <a:pt x="17550" y="7192"/>
                </a:cubicBezTo>
                <a:cubicBezTo>
                  <a:pt x="17082" y="7192"/>
                  <a:pt x="16703" y="7595"/>
                  <a:pt x="16703" y="8092"/>
                </a:cubicBezTo>
                <a:cubicBezTo>
                  <a:pt x="16703" y="8588"/>
                  <a:pt x="17082" y="8991"/>
                  <a:pt x="17550" y="8991"/>
                </a:cubicBezTo>
                <a:cubicBezTo>
                  <a:pt x="18018" y="8991"/>
                  <a:pt x="18397" y="8588"/>
                  <a:pt x="18397" y="8092"/>
                </a:cubicBezTo>
                <a:close/>
                <a:moveTo>
                  <a:pt x="20092" y="8092"/>
                </a:moveTo>
                <a:cubicBezTo>
                  <a:pt x="20092" y="7595"/>
                  <a:pt x="19712" y="7192"/>
                  <a:pt x="19244" y="7192"/>
                </a:cubicBezTo>
                <a:cubicBezTo>
                  <a:pt x="18777" y="7192"/>
                  <a:pt x="18397" y="7595"/>
                  <a:pt x="18397" y="8092"/>
                </a:cubicBezTo>
                <a:cubicBezTo>
                  <a:pt x="18397" y="8588"/>
                  <a:pt x="18777" y="8991"/>
                  <a:pt x="19244" y="8991"/>
                </a:cubicBezTo>
                <a:cubicBezTo>
                  <a:pt x="19712" y="8991"/>
                  <a:pt x="20092" y="8588"/>
                  <a:pt x="20092" y="8092"/>
                </a:cubicBezTo>
                <a:close/>
                <a:moveTo>
                  <a:pt x="1453" y="11688"/>
                </a:moveTo>
                <a:cubicBezTo>
                  <a:pt x="1453" y="11191"/>
                  <a:pt x="1074" y="10789"/>
                  <a:pt x="606" y="10789"/>
                </a:cubicBezTo>
                <a:cubicBezTo>
                  <a:pt x="1074" y="10789"/>
                  <a:pt x="1453" y="10386"/>
                  <a:pt x="1453" y="9890"/>
                </a:cubicBezTo>
                <a:cubicBezTo>
                  <a:pt x="1453" y="9393"/>
                  <a:pt x="1074" y="8991"/>
                  <a:pt x="606" y="8991"/>
                </a:cubicBezTo>
                <a:cubicBezTo>
                  <a:pt x="369" y="8991"/>
                  <a:pt x="154" y="9094"/>
                  <a:pt x="0" y="9261"/>
                </a:cubicBezTo>
                <a:cubicBezTo>
                  <a:pt x="0" y="10518"/>
                  <a:pt x="0" y="10518"/>
                  <a:pt x="0" y="10518"/>
                </a:cubicBezTo>
                <a:cubicBezTo>
                  <a:pt x="154" y="10685"/>
                  <a:pt x="369" y="10789"/>
                  <a:pt x="606" y="10789"/>
                </a:cubicBezTo>
                <a:cubicBezTo>
                  <a:pt x="369" y="10789"/>
                  <a:pt x="154" y="10893"/>
                  <a:pt x="0" y="11060"/>
                </a:cubicBezTo>
                <a:cubicBezTo>
                  <a:pt x="0" y="12316"/>
                  <a:pt x="0" y="12316"/>
                  <a:pt x="0" y="12316"/>
                </a:cubicBezTo>
                <a:cubicBezTo>
                  <a:pt x="154" y="12483"/>
                  <a:pt x="369" y="12587"/>
                  <a:pt x="606" y="12587"/>
                </a:cubicBezTo>
                <a:cubicBezTo>
                  <a:pt x="1074" y="12587"/>
                  <a:pt x="1453" y="12184"/>
                  <a:pt x="1453" y="11688"/>
                </a:cubicBezTo>
                <a:close/>
                <a:moveTo>
                  <a:pt x="3148" y="11688"/>
                </a:moveTo>
                <a:cubicBezTo>
                  <a:pt x="3148" y="11191"/>
                  <a:pt x="2769" y="10789"/>
                  <a:pt x="2301" y="10789"/>
                </a:cubicBezTo>
                <a:cubicBezTo>
                  <a:pt x="2769" y="10789"/>
                  <a:pt x="3148" y="10386"/>
                  <a:pt x="3148" y="9890"/>
                </a:cubicBezTo>
                <a:cubicBezTo>
                  <a:pt x="3148" y="9393"/>
                  <a:pt x="2769" y="8991"/>
                  <a:pt x="2301" y="8991"/>
                </a:cubicBezTo>
                <a:cubicBezTo>
                  <a:pt x="1833" y="8991"/>
                  <a:pt x="1453" y="9393"/>
                  <a:pt x="1453" y="9890"/>
                </a:cubicBezTo>
                <a:cubicBezTo>
                  <a:pt x="1453" y="10386"/>
                  <a:pt x="1833" y="10789"/>
                  <a:pt x="2300" y="10789"/>
                </a:cubicBezTo>
                <a:cubicBezTo>
                  <a:pt x="1833" y="10789"/>
                  <a:pt x="1453" y="11191"/>
                  <a:pt x="1453" y="11688"/>
                </a:cubicBezTo>
                <a:cubicBezTo>
                  <a:pt x="1453" y="12184"/>
                  <a:pt x="1833" y="12587"/>
                  <a:pt x="2301" y="12587"/>
                </a:cubicBezTo>
                <a:cubicBezTo>
                  <a:pt x="2769" y="12587"/>
                  <a:pt x="3148" y="12184"/>
                  <a:pt x="3148" y="11688"/>
                </a:cubicBezTo>
                <a:close/>
                <a:moveTo>
                  <a:pt x="4842" y="11688"/>
                </a:moveTo>
                <a:cubicBezTo>
                  <a:pt x="4842" y="11191"/>
                  <a:pt x="4463" y="10789"/>
                  <a:pt x="3995" y="10789"/>
                </a:cubicBezTo>
                <a:cubicBezTo>
                  <a:pt x="4463" y="10789"/>
                  <a:pt x="4842" y="10386"/>
                  <a:pt x="4842" y="9890"/>
                </a:cubicBezTo>
                <a:cubicBezTo>
                  <a:pt x="4842" y="9393"/>
                  <a:pt x="4463" y="8991"/>
                  <a:pt x="3995" y="8991"/>
                </a:cubicBezTo>
                <a:cubicBezTo>
                  <a:pt x="3527" y="8991"/>
                  <a:pt x="3148" y="9393"/>
                  <a:pt x="3148" y="9890"/>
                </a:cubicBezTo>
                <a:cubicBezTo>
                  <a:pt x="3148" y="10386"/>
                  <a:pt x="3527" y="10789"/>
                  <a:pt x="3995" y="10789"/>
                </a:cubicBezTo>
                <a:cubicBezTo>
                  <a:pt x="3527" y="10789"/>
                  <a:pt x="3148" y="11191"/>
                  <a:pt x="3148" y="11688"/>
                </a:cubicBezTo>
                <a:cubicBezTo>
                  <a:pt x="3148" y="12184"/>
                  <a:pt x="3527" y="12587"/>
                  <a:pt x="3995" y="12587"/>
                </a:cubicBezTo>
                <a:cubicBezTo>
                  <a:pt x="4463" y="12587"/>
                  <a:pt x="4842" y="12184"/>
                  <a:pt x="4842" y="11688"/>
                </a:cubicBezTo>
                <a:close/>
                <a:moveTo>
                  <a:pt x="5689" y="12587"/>
                </a:moveTo>
                <a:cubicBezTo>
                  <a:pt x="5222" y="12587"/>
                  <a:pt x="4842" y="12184"/>
                  <a:pt x="4842" y="11688"/>
                </a:cubicBezTo>
                <a:cubicBezTo>
                  <a:pt x="4842" y="11191"/>
                  <a:pt x="5221" y="10789"/>
                  <a:pt x="5689" y="10789"/>
                </a:cubicBezTo>
                <a:cubicBezTo>
                  <a:pt x="5221" y="10789"/>
                  <a:pt x="4842" y="10386"/>
                  <a:pt x="4842" y="9890"/>
                </a:cubicBezTo>
                <a:cubicBezTo>
                  <a:pt x="4842" y="9393"/>
                  <a:pt x="5222" y="8991"/>
                  <a:pt x="5689" y="8991"/>
                </a:cubicBezTo>
                <a:cubicBezTo>
                  <a:pt x="6157" y="8991"/>
                  <a:pt x="6537" y="9393"/>
                  <a:pt x="6537" y="9889"/>
                </a:cubicBezTo>
                <a:cubicBezTo>
                  <a:pt x="6537" y="9393"/>
                  <a:pt x="6916" y="8991"/>
                  <a:pt x="7384" y="8991"/>
                </a:cubicBezTo>
                <a:cubicBezTo>
                  <a:pt x="7852" y="8991"/>
                  <a:pt x="8231" y="9393"/>
                  <a:pt x="8231" y="9890"/>
                </a:cubicBezTo>
                <a:cubicBezTo>
                  <a:pt x="8231" y="10386"/>
                  <a:pt x="7852" y="10789"/>
                  <a:pt x="7384" y="10789"/>
                </a:cubicBezTo>
                <a:cubicBezTo>
                  <a:pt x="7852" y="10789"/>
                  <a:pt x="8231" y="11191"/>
                  <a:pt x="8231" y="11688"/>
                </a:cubicBezTo>
                <a:cubicBezTo>
                  <a:pt x="8231" y="12184"/>
                  <a:pt x="7852" y="12587"/>
                  <a:pt x="7384" y="12587"/>
                </a:cubicBezTo>
                <a:cubicBezTo>
                  <a:pt x="6916" y="12587"/>
                  <a:pt x="6537" y="12185"/>
                  <a:pt x="6537" y="11688"/>
                </a:cubicBezTo>
                <a:cubicBezTo>
                  <a:pt x="6537" y="12185"/>
                  <a:pt x="6157" y="12587"/>
                  <a:pt x="5689" y="12587"/>
                </a:cubicBezTo>
                <a:close/>
                <a:moveTo>
                  <a:pt x="5690" y="10789"/>
                </a:moveTo>
                <a:cubicBezTo>
                  <a:pt x="6157" y="10789"/>
                  <a:pt x="6537" y="11191"/>
                  <a:pt x="6537" y="11688"/>
                </a:cubicBezTo>
                <a:cubicBezTo>
                  <a:pt x="6537" y="11191"/>
                  <a:pt x="6916" y="10789"/>
                  <a:pt x="7384" y="10789"/>
                </a:cubicBezTo>
                <a:cubicBezTo>
                  <a:pt x="6916" y="10789"/>
                  <a:pt x="6537" y="10386"/>
                  <a:pt x="6537" y="9890"/>
                </a:cubicBezTo>
                <a:cubicBezTo>
                  <a:pt x="6537" y="10386"/>
                  <a:pt x="6157" y="10789"/>
                  <a:pt x="5690" y="10789"/>
                </a:cubicBezTo>
                <a:close/>
                <a:moveTo>
                  <a:pt x="9925" y="11688"/>
                </a:moveTo>
                <a:cubicBezTo>
                  <a:pt x="9925" y="11191"/>
                  <a:pt x="9546" y="10789"/>
                  <a:pt x="9078" y="10789"/>
                </a:cubicBezTo>
                <a:cubicBezTo>
                  <a:pt x="9546" y="10789"/>
                  <a:pt x="9925" y="10386"/>
                  <a:pt x="9925" y="9890"/>
                </a:cubicBezTo>
                <a:cubicBezTo>
                  <a:pt x="9925" y="9393"/>
                  <a:pt x="9546" y="8991"/>
                  <a:pt x="9078" y="8991"/>
                </a:cubicBezTo>
                <a:cubicBezTo>
                  <a:pt x="8610" y="8991"/>
                  <a:pt x="8231" y="9393"/>
                  <a:pt x="8231" y="9890"/>
                </a:cubicBezTo>
                <a:cubicBezTo>
                  <a:pt x="8231" y="10386"/>
                  <a:pt x="8610" y="10789"/>
                  <a:pt x="9078" y="10789"/>
                </a:cubicBezTo>
                <a:cubicBezTo>
                  <a:pt x="8610" y="10789"/>
                  <a:pt x="8231" y="11191"/>
                  <a:pt x="8231" y="11688"/>
                </a:cubicBezTo>
                <a:cubicBezTo>
                  <a:pt x="8231" y="12184"/>
                  <a:pt x="8610" y="12587"/>
                  <a:pt x="9078" y="12587"/>
                </a:cubicBezTo>
                <a:cubicBezTo>
                  <a:pt x="9546" y="12587"/>
                  <a:pt x="9925" y="12184"/>
                  <a:pt x="9925" y="11688"/>
                </a:cubicBezTo>
                <a:close/>
                <a:moveTo>
                  <a:pt x="11620" y="11688"/>
                </a:moveTo>
                <a:cubicBezTo>
                  <a:pt x="11620" y="11191"/>
                  <a:pt x="11241" y="10789"/>
                  <a:pt x="10773" y="10789"/>
                </a:cubicBezTo>
                <a:cubicBezTo>
                  <a:pt x="11241" y="10789"/>
                  <a:pt x="11620" y="10386"/>
                  <a:pt x="11620" y="9890"/>
                </a:cubicBezTo>
                <a:cubicBezTo>
                  <a:pt x="11620" y="9393"/>
                  <a:pt x="11240" y="8991"/>
                  <a:pt x="10773" y="8991"/>
                </a:cubicBezTo>
                <a:cubicBezTo>
                  <a:pt x="10305" y="8991"/>
                  <a:pt x="9925" y="9393"/>
                  <a:pt x="9925" y="9890"/>
                </a:cubicBezTo>
                <a:cubicBezTo>
                  <a:pt x="9925" y="10386"/>
                  <a:pt x="10305" y="10789"/>
                  <a:pt x="10772" y="10789"/>
                </a:cubicBezTo>
                <a:cubicBezTo>
                  <a:pt x="10305" y="10789"/>
                  <a:pt x="9925" y="11191"/>
                  <a:pt x="9925" y="11688"/>
                </a:cubicBezTo>
                <a:cubicBezTo>
                  <a:pt x="9925" y="12184"/>
                  <a:pt x="10305" y="12587"/>
                  <a:pt x="10773" y="12587"/>
                </a:cubicBezTo>
                <a:cubicBezTo>
                  <a:pt x="11240" y="12587"/>
                  <a:pt x="11620" y="12184"/>
                  <a:pt x="11620" y="11688"/>
                </a:cubicBezTo>
                <a:close/>
                <a:moveTo>
                  <a:pt x="12467" y="12587"/>
                </a:moveTo>
                <a:cubicBezTo>
                  <a:pt x="11999" y="12587"/>
                  <a:pt x="11620" y="12184"/>
                  <a:pt x="11620" y="11688"/>
                </a:cubicBezTo>
                <a:cubicBezTo>
                  <a:pt x="11620" y="11191"/>
                  <a:pt x="11999" y="10789"/>
                  <a:pt x="12467" y="10789"/>
                </a:cubicBezTo>
                <a:cubicBezTo>
                  <a:pt x="11999" y="10789"/>
                  <a:pt x="11620" y="10386"/>
                  <a:pt x="11620" y="9890"/>
                </a:cubicBezTo>
                <a:cubicBezTo>
                  <a:pt x="11620" y="9393"/>
                  <a:pt x="11999" y="8991"/>
                  <a:pt x="12467" y="8991"/>
                </a:cubicBezTo>
                <a:cubicBezTo>
                  <a:pt x="12935" y="8991"/>
                  <a:pt x="13314" y="9393"/>
                  <a:pt x="13314" y="9890"/>
                </a:cubicBezTo>
                <a:cubicBezTo>
                  <a:pt x="13314" y="9393"/>
                  <a:pt x="13693" y="8991"/>
                  <a:pt x="14161" y="8991"/>
                </a:cubicBezTo>
                <a:cubicBezTo>
                  <a:pt x="14629" y="8991"/>
                  <a:pt x="15008" y="9393"/>
                  <a:pt x="15008" y="9889"/>
                </a:cubicBezTo>
                <a:cubicBezTo>
                  <a:pt x="15009" y="9393"/>
                  <a:pt x="15388" y="8991"/>
                  <a:pt x="15856" y="8991"/>
                </a:cubicBezTo>
                <a:cubicBezTo>
                  <a:pt x="16324" y="8991"/>
                  <a:pt x="16703" y="9393"/>
                  <a:pt x="16703" y="9890"/>
                </a:cubicBezTo>
                <a:cubicBezTo>
                  <a:pt x="16703" y="10386"/>
                  <a:pt x="16324" y="10789"/>
                  <a:pt x="15856" y="10789"/>
                </a:cubicBezTo>
                <a:cubicBezTo>
                  <a:pt x="16324" y="10789"/>
                  <a:pt x="16703" y="11191"/>
                  <a:pt x="16703" y="11688"/>
                </a:cubicBezTo>
                <a:cubicBezTo>
                  <a:pt x="16703" y="12184"/>
                  <a:pt x="16324" y="12587"/>
                  <a:pt x="15856" y="12587"/>
                </a:cubicBezTo>
                <a:cubicBezTo>
                  <a:pt x="15388" y="12587"/>
                  <a:pt x="15009" y="12185"/>
                  <a:pt x="15008" y="11688"/>
                </a:cubicBezTo>
                <a:cubicBezTo>
                  <a:pt x="15008" y="12185"/>
                  <a:pt x="14629" y="12587"/>
                  <a:pt x="14161" y="12587"/>
                </a:cubicBezTo>
                <a:cubicBezTo>
                  <a:pt x="13693" y="12587"/>
                  <a:pt x="13314" y="12185"/>
                  <a:pt x="13314" y="11688"/>
                </a:cubicBezTo>
                <a:cubicBezTo>
                  <a:pt x="13314" y="12185"/>
                  <a:pt x="12935" y="12587"/>
                  <a:pt x="12467" y="12587"/>
                </a:cubicBezTo>
                <a:close/>
                <a:moveTo>
                  <a:pt x="14162" y="10789"/>
                </a:moveTo>
                <a:cubicBezTo>
                  <a:pt x="14629" y="10789"/>
                  <a:pt x="15008" y="11191"/>
                  <a:pt x="15008" y="11687"/>
                </a:cubicBezTo>
                <a:cubicBezTo>
                  <a:pt x="15009" y="11191"/>
                  <a:pt x="15388" y="10789"/>
                  <a:pt x="15856" y="10789"/>
                </a:cubicBezTo>
                <a:cubicBezTo>
                  <a:pt x="15388" y="10789"/>
                  <a:pt x="15009" y="10386"/>
                  <a:pt x="15008" y="9890"/>
                </a:cubicBezTo>
                <a:cubicBezTo>
                  <a:pt x="15008" y="10386"/>
                  <a:pt x="14629" y="10789"/>
                  <a:pt x="14162" y="10789"/>
                </a:cubicBezTo>
                <a:close/>
                <a:moveTo>
                  <a:pt x="12467" y="10789"/>
                </a:moveTo>
                <a:cubicBezTo>
                  <a:pt x="12935" y="10789"/>
                  <a:pt x="13314" y="11191"/>
                  <a:pt x="13314" y="11688"/>
                </a:cubicBezTo>
                <a:cubicBezTo>
                  <a:pt x="13314" y="11191"/>
                  <a:pt x="13693" y="10789"/>
                  <a:pt x="14161" y="10789"/>
                </a:cubicBezTo>
                <a:cubicBezTo>
                  <a:pt x="13693" y="10789"/>
                  <a:pt x="13314" y="10386"/>
                  <a:pt x="13314" y="9890"/>
                </a:cubicBezTo>
                <a:cubicBezTo>
                  <a:pt x="13314" y="10386"/>
                  <a:pt x="12935" y="10789"/>
                  <a:pt x="12467" y="10789"/>
                </a:cubicBezTo>
                <a:close/>
                <a:moveTo>
                  <a:pt x="18397" y="11688"/>
                </a:moveTo>
                <a:cubicBezTo>
                  <a:pt x="18397" y="11191"/>
                  <a:pt x="18018" y="10789"/>
                  <a:pt x="17550" y="10789"/>
                </a:cubicBezTo>
                <a:cubicBezTo>
                  <a:pt x="18018" y="10789"/>
                  <a:pt x="18397" y="10386"/>
                  <a:pt x="18397" y="9890"/>
                </a:cubicBezTo>
                <a:cubicBezTo>
                  <a:pt x="18397" y="9393"/>
                  <a:pt x="18018" y="8991"/>
                  <a:pt x="17550" y="8991"/>
                </a:cubicBezTo>
                <a:cubicBezTo>
                  <a:pt x="17082" y="8991"/>
                  <a:pt x="16703" y="9393"/>
                  <a:pt x="16703" y="9890"/>
                </a:cubicBezTo>
                <a:cubicBezTo>
                  <a:pt x="16703" y="10386"/>
                  <a:pt x="17082" y="10789"/>
                  <a:pt x="17550" y="10789"/>
                </a:cubicBezTo>
                <a:cubicBezTo>
                  <a:pt x="17082" y="10789"/>
                  <a:pt x="16703" y="11191"/>
                  <a:pt x="16703" y="11688"/>
                </a:cubicBezTo>
                <a:cubicBezTo>
                  <a:pt x="16703" y="12184"/>
                  <a:pt x="17082" y="12587"/>
                  <a:pt x="17550" y="12587"/>
                </a:cubicBezTo>
                <a:cubicBezTo>
                  <a:pt x="18018" y="12587"/>
                  <a:pt x="18397" y="12184"/>
                  <a:pt x="18397" y="11688"/>
                </a:cubicBezTo>
                <a:close/>
                <a:moveTo>
                  <a:pt x="20092" y="11688"/>
                </a:moveTo>
                <a:cubicBezTo>
                  <a:pt x="20092" y="11191"/>
                  <a:pt x="19712" y="10789"/>
                  <a:pt x="19245" y="10789"/>
                </a:cubicBezTo>
                <a:cubicBezTo>
                  <a:pt x="19712" y="10789"/>
                  <a:pt x="20092" y="10386"/>
                  <a:pt x="20092" y="9890"/>
                </a:cubicBezTo>
                <a:cubicBezTo>
                  <a:pt x="20092" y="9393"/>
                  <a:pt x="19712" y="8991"/>
                  <a:pt x="19244" y="8991"/>
                </a:cubicBezTo>
                <a:cubicBezTo>
                  <a:pt x="18777" y="8991"/>
                  <a:pt x="18397" y="9393"/>
                  <a:pt x="18397" y="9890"/>
                </a:cubicBezTo>
                <a:cubicBezTo>
                  <a:pt x="18397" y="10386"/>
                  <a:pt x="18776" y="10789"/>
                  <a:pt x="19244" y="10789"/>
                </a:cubicBezTo>
                <a:cubicBezTo>
                  <a:pt x="18776" y="10789"/>
                  <a:pt x="18397" y="11191"/>
                  <a:pt x="18397" y="11688"/>
                </a:cubicBezTo>
                <a:cubicBezTo>
                  <a:pt x="18397" y="12184"/>
                  <a:pt x="18777" y="12587"/>
                  <a:pt x="19244" y="12587"/>
                </a:cubicBezTo>
                <a:cubicBezTo>
                  <a:pt x="19712" y="12587"/>
                  <a:pt x="20092" y="12184"/>
                  <a:pt x="20092" y="11688"/>
                </a:cubicBezTo>
                <a:close/>
                <a:moveTo>
                  <a:pt x="606" y="14385"/>
                </a:moveTo>
                <a:cubicBezTo>
                  <a:pt x="1074" y="14385"/>
                  <a:pt x="1453" y="13983"/>
                  <a:pt x="1453" y="13486"/>
                </a:cubicBezTo>
                <a:cubicBezTo>
                  <a:pt x="1453" y="12990"/>
                  <a:pt x="1074" y="12587"/>
                  <a:pt x="606" y="12587"/>
                </a:cubicBezTo>
                <a:cubicBezTo>
                  <a:pt x="369" y="12587"/>
                  <a:pt x="154" y="12691"/>
                  <a:pt x="0" y="12858"/>
                </a:cubicBezTo>
                <a:cubicBezTo>
                  <a:pt x="0" y="14114"/>
                  <a:pt x="0" y="14114"/>
                  <a:pt x="0" y="14114"/>
                </a:cubicBezTo>
                <a:cubicBezTo>
                  <a:pt x="154" y="14282"/>
                  <a:pt x="369" y="14385"/>
                  <a:pt x="606" y="14385"/>
                </a:cubicBezTo>
                <a:close/>
                <a:moveTo>
                  <a:pt x="1453" y="13486"/>
                </a:moveTo>
                <a:cubicBezTo>
                  <a:pt x="1453" y="13983"/>
                  <a:pt x="1833" y="14385"/>
                  <a:pt x="2301" y="14385"/>
                </a:cubicBezTo>
                <a:cubicBezTo>
                  <a:pt x="2769" y="14385"/>
                  <a:pt x="3148" y="13983"/>
                  <a:pt x="3148" y="13486"/>
                </a:cubicBezTo>
                <a:cubicBezTo>
                  <a:pt x="3148" y="12990"/>
                  <a:pt x="2769" y="12587"/>
                  <a:pt x="2301" y="12587"/>
                </a:cubicBezTo>
                <a:cubicBezTo>
                  <a:pt x="1833" y="12587"/>
                  <a:pt x="1453" y="12990"/>
                  <a:pt x="1453" y="13486"/>
                </a:cubicBezTo>
                <a:close/>
                <a:moveTo>
                  <a:pt x="3148" y="13486"/>
                </a:moveTo>
                <a:cubicBezTo>
                  <a:pt x="3148" y="13983"/>
                  <a:pt x="3527" y="14385"/>
                  <a:pt x="3995" y="14385"/>
                </a:cubicBezTo>
                <a:cubicBezTo>
                  <a:pt x="4463" y="14385"/>
                  <a:pt x="4842" y="13983"/>
                  <a:pt x="4842" y="13486"/>
                </a:cubicBezTo>
                <a:cubicBezTo>
                  <a:pt x="4842" y="12990"/>
                  <a:pt x="4463" y="12587"/>
                  <a:pt x="3995" y="12587"/>
                </a:cubicBezTo>
                <a:cubicBezTo>
                  <a:pt x="3527" y="12587"/>
                  <a:pt x="3148" y="12990"/>
                  <a:pt x="3148" y="13486"/>
                </a:cubicBezTo>
                <a:close/>
                <a:moveTo>
                  <a:pt x="4842" y="13486"/>
                </a:moveTo>
                <a:cubicBezTo>
                  <a:pt x="4842" y="13983"/>
                  <a:pt x="5222" y="14385"/>
                  <a:pt x="5689" y="14385"/>
                </a:cubicBezTo>
                <a:cubicBezTo>
                  <a:pt x="6157" y="14385"/>
                  <a:pt x="6537" y="13983"/>
                  <a:pt x="6537" y="13486"/>
                </a:cubicBezTo>
                <a:cubicBezTo>
                  <a:pt x="6537" y="13983"/>
                  <a:pt x="6916" y="14385"/>
                  <a:pt x="7384" y="14385"/>
                </a:cubicBezTo>
                <a:cubicBezTo>
                  <a:pt x="7852" y="14385"/>
                  <a:pt x="8231" y="13983"/>
                  <a:pt x="8231" y="13486"/>
                </a:cubicBezTo>
                <a:cubicBezTo>
                  <a:pt x="8231" y="12990"/>
                  <a:pt x="7852" y="12587"/>
                  <a:pt x="7384" y="12587"/>
                </a:cubicBezTo>
                <a:cubicBezTo>
                  <a:pt x="6916" y="12587"/>
                  <a:pt x="6537" y="12989"/>
                  <a:pt x="6537" y="13486"/>
                </a:cubicBezTo>
                <a:cubicBezTo>
                  <a:pt x="6537" y="12989"/>
                  <a:pt x="6157" y="12587"/>
                  <a:pt x="5689" y="12587"/>
                </a:cubicBezTo>
                <a:cubicBezTo>
                  <a:pt x="5222" y="12587"/>
                  <a:pt x="4842" y="12990"/>
                  <a:pt x="4842" y="13486"/>
                </a:cubicBezTo>
                <a:close/>
                <a:moveTo>
                  <a:pt x="8231" y="13486"/>
                </a:moveTo>
                <a:cubicBezTo>
                  <a:pt x="8231" y="13983"/>
                  <a:pt x="8610" y="14385"/>
                  <a:pt x="9078" y="14385"/>
                </a:cubicBezTo>
                <a:cubicBezTo>
                  <a:pt x="9546" y="14385"/>
                  <a:pt x="9925" y="13983"/>
                  <a:pt x="9925" y="13486"/>
                </a:cubicBezTo>
                <a:cubicBezTo>
                  <a:pt x="9925" y="12990"/>
                  <a:pt x="9546" y="12587"/>
                  <a:pt x="9078" y="12587"/>
                </a:cubicBezTo>
                <a:cubicBezTo>
                  <a:pt x="8610" y="12587"/>
                  <a:pt x="8231" y="12990"/>
                  <a:pt x="8231" y="13486"/>
                </a:cubicBezTo>
                <a:close/>
                <a:moveTo>
                  <a:pt x="9925" y="13486"/>
                </a:moveTo>
                <a:cubicBezTo>
                  <a:pt x="9925" y="13983"/>
                  <a:pt x="10305" y="14385"/>
                  <a:pt x="10773" y="14385"/>
                </a:cubicBezTo>
                <a:cubicBezTo>
                  <a:pt x="11240" y="14385"/>
                  <a:pt x="11620" y="13983"/>
                  <a:pt x="11620" y="13486"/>
                </a:cubicBezTo>
                <a:cubicBezTo>
                  <a:pt x="11620" y="12990"/>
                  <a:pt x="11240" y="12587"/>
                  <a:pt x="10773" y="12587"/>
                </a:cubicBezTo>
                <a:cubicBezTo>
                  <a:pt x="10305" y="12587"/>
                  <a:pt x="9925" y="12990"/>
                  <a:pt x="9925" y="13486"/>
                </a:cubicBezTo>
                <a:close/>
                <a:moveTo>
                  <a:pt x="11620" y="13486"/>
                </a:moveTo>
                <a:cubicBezTo>
                  <a:pt x="11620" y="13983"/>
                  <a:pt x="11999" y="14385"/>
                  <a:pt x="12467" y="14385"/>
                </a:cubicBezTo>
                <a:cubicBezTo>
                  <a:pt x="12935" y="14385"/>
                  <a:pt x="13314" y="13983"/>
                  <a:pt x="13314" y="13486"/>
                </a:cubicBezTo>
                <a:cubicBezTo>
                  <a:pt x="13314" y="13983"/>
                  <a:pt x="13693" y="14385"/>
                  <a:pt x="14161" y="14385"/>
                </a:cubicBezTo>
                <a:cubicBezTo>
                  <a:pt x="14629" y="14385"/>
                  <a:pt x="15008" y="13983"/>
                  <a:pt x="15008" y="13486"/>
                </a:cubicBezTo>
                <a:cubicBezTo>
                  <a:pt x="15009" y="13983"/>
                  <a:pt x="15388" y="14385"/>
                  <a:pt x="15856" y="14385"/>
                </a:cubicBezTo>
                <a:cubicBezTo>
                  <a:pt x="16324" y="14385"/>
                  <a:pt x="16703" y="13983"/>
                  <a:pt x="16703" y="13486"/>
                </a:cubicBezTo>
                <a:cubicBezTo>
                  <a:pt x="16703" y="12990"/>
                  <a:pt x="16324" y="12587"/>
                  <a:pt x="15856" y="12587"/>
                </a:cubicBezTo>
                <a:cubicBezTo>
                  <a:pt x="15388" y="12587"/>
                  <a:pt x="15009" y="12989"/>
                  <a:pt x="15008" y="13486"/>
                </a:cubicBezTo>
                <a:cubicBezTo>
                  <a:pt x="15008" y="12989"/>
                  <a:pt x="14629" y="12587"/>
                  <a:pt x="14161" y="12587"/>
                </a:cubicBezTo>
                <a:cubicBezTo>
                  <a:pt x="13693" y="12587"/>
                  <a:pt x="13314" y="12989"/>
                  <a:pt x="13314" y="13486"/>
                </a:cubicBezTo>
                <a:cubicBezTo>
                  <a:pt x="13314" y="12989"/>
                  <a:pt x="12935" y="12587"/>
                  <a:pt x="12467" y="12587"/>
                </a:cubicBezTo>
                <a:cubicBezTo>
                  <a:pt x="11999" y="12587"/>
                  <a:pt x="11620" y="12990"/>
                  <a:pt x="11620" y="13486"/>
                </a:cubicBezTo>
                <a:close/>
                <a:moveTo>
                  <a:pt x="16703" y="13486"/>
                </a:moveTo>
                <a:cubicBezTo>
                  <a:pt x="16703" y="13983"/>
                  <a:pt x="17082" y="14385"/>
                  <a:pt x="17550" y="14385"/>
                </a:cubicBezTo>
                <a:cubicBezTo>
                  <a:pt x="18018" y="14385"/>
                  <a:pt x="18397" y="13983"/>
                  <a:pt x="18397" y="13486"/>
                </a:cubicBezTo>
                <a:cubicBezTo>
                  <a:pt x="18397" y="12990"/>
                  <a:pt x="18018" y="12587"/>
                  <a:pt x="17550" y="12587"/>
                </a:cubicBezTo>
                <a:cubicBezTo>
                  <a:pt x="17082" y="12587"/>
                  <a:pt x="16703" y="12990"/>
                  <a:pt x="16703" y="13486"/>
                </a:cubicBezTo>
                <a:close/>
                <a:moveTo>
                  <a:pt x="18397" y="13486"/>
                </a:moveTo>
                <a:cubicBezTo>
                  <a:pt x="18397" y="13983"/>
                  <a:pt x="18777" y="14385"/>
                  <a:pt x="19244" y="14385"/>
                </a:cubicBezTo>
                <a:cubicBezTo>
                  <a:pt x="19712" y="14385"/>
                  <a:pt x="20092" y="13983"/>
                  <a:pt x="20092" y="13486"/>
                </a:cubicBezTo>
                <a:cubicBezTo>
                  <a:pt x="20092" y="12990"/>
                  <a:pt x="19712" y="12587"/>
                  <a:pt x="19244" y="12587"/>
                </a:cubicBezTo>
                <a:cubicBezTo>
                  <a:pt x="18777" y="12587"/>
                  <a:pt x="18397" y="12990"/>
                  <a:pt x="18397" y="13486"/>
                </a:cubicBezTo>
                <a:close/>
                <a:moveTo>
                  <a:pt x="38404" y="190"/>
                </a:moveTo>
                <a:cubicBezTo>
                  <a:pt x="38260" y="71"/>
                  <a:pt x="38079" y="0"/>
                  <a:pt x="37883" y="0"/>
                </a:cubicBezTo>
                <a:cubicBezTo>
                  <a:pt x="37415" y="0"/>
                  <a:pt x="37035" y="402"/>
                  <a:pt x="37035" y="899"/>
                </a:cubicBezTo>
                <a:cubicBezTo>
                  <a:pt x="37035" y="1395"/>
                  <a:pt x="37415" y="1798"/>
                  <a:pt x="37882" y="1798"/>
                </a:cubicBezTo>
                <a:cubicBezTo>
                  <a:pt x="37415" y="1798"/>
                  <a:pt x="37035" y="2200"/>
                  <a:pt x="37035" y="2697"/>
                </a:cubicBezTo>
                <a:cubicBezTo>
                  <a:pt x="37035" y="3193"/>
                  <a:pt x="37415" y="3596"/>
                  <a:pt x="37883" y="3596"/>
                </a:cubicBezTo>
                <a:cubicBezTo>
                  <a:pt x="38079" y="3596"/>
                  <a:pt x="38260" y="3525"/>
                  <a:pt x="38404" y="3406"/>
                </a:cubicBezTo>
                <a:cubicBezTo>
                  <a:pt x="38404" y="1988"/>
                  <a:pt x="38404" y="1988"/>
                  <a:pt x="38404" y="1988"/>
                </a:cubicBezTo>
                <a:cubicBezTo>
                  <a:pt x="38260" y="1869"/>
                  <a:pt x="38079" y="1798"/>
                  <a:pt x="37883" y="1798"/>
                </a:cubicBezTo>
                <a:cubicBezTo>
                  <a:pt x="38079" y="1798"/>
                  <a:pt x="38260" y="1727"/>
                  <a:pt x="38404" y="1607"/>
                </a:cubicBezTo>
                <a:lnTo>
                  <a:pt x="38404" y="190"/>
                </a:lnTo>
                <a:close/>
                <a:moveTo>
                  <a:pt x="21786" y="2697"/>
                </a:moveTo>
                <a:cubicBezTo>
                  <a:pt x="21786" y="2200"/>
                  <a:pt x="21407" y="1798"/>
                  <a:pt x="20939" y="1798"/>
                </a:cubicBezTo>
                <a:cubicBezTo>
                  <a:pt x="21407" y="1798"/>
                  <a:pt x="21786" y="1395"/>
                  <a:pt x="21786" y="899"/>
                </a:cubicBezTo>
                <a:cubicBezTo>
                  <a:pt x="21786" y="402"/>
                  <a:pt x="21407" y="0"/>
                  <a:pt x="20939" y="0"/>
                </a:cubicBezTo>
                <a:cubicBezTo>
                  <a:pt x="20471" y="0"/>
                  <a:pt x="20092" y="402"/>
                  <a:pt x="20092" y="899"/>
                </a:cubicBezTo>
                <a:cubicBezTo>
                  <a:pt x="20092" y="1395"/>
                  <a:pt x="20471" y="1798"/>
                  <a:pt x="20939" y="1798"/>
                </a:cubicBezTo>
                <a:cubicBezTo>
                  <a:pt x="20471" y="1798"/>
                  <a:pt x="20092" y="2200"/>
                  <a:pt x="20092" y="2697"/>
                </a:cubicBezTo>
                <a:cubicBezTo>
                  <a:pt x="20092" y="3193"/>
                  <a:pt x="20471" y="3596"/>
                  <a:pt x="20939" y="3596"/>
                </a:cubicBezTo>
                <a:cubicBezTo>
                  <a:pt x="21407" y="3596"/>
                  <a:pt x="21786" y="3193"/>
                  <a:pt x="21786" y="2697"/>
                </a:cubicBezTo>
                <a:close/>
                <a:moveTo>
                  <a:pt x="23480" y="2697"/>
                </a:moveTo>
                <a:cubicBezTo>
                  <a:pt x="23480" y="2200"/>
                  <a:pt x="23101" y="1798"/>
                  <a:pt x="22633" y="1798"/>
                </a:cubicBezTo>
                <a:cubicBezTo>
                  <a:pt x="23101" y="1798"/>
                  <a:pt x="23480" y="1395"/>
                  <a:pt x="23480" y="899"/>
                </a:cubicBezTo>
                <a:cubicBezTo>
                  <a:pt x="23480" y="402"/>
                  <a:pt x="23101" y="0"/>
                  <a:pt x="22633" y="0"/>
                </a:cubicBezTo>
                <a:cubicBezTo>
                  <a:pt x="22165" y="0"/>
                  <a:pt x="21786" y="402"/>
                  <a:pt x="21786" y="899"/>
                </a:cubicBezTo>
                <a:cubicBezTo>
                  <a:pt x="21786" y="1395"/>
                  <a:pt x="22165" y="1798"/>
                  <a:pt x="22633" y="1798"/>
                </a:cubicBezTo>
                <a:cubicBezTo>
                  <a:pt x="22165" y="1798"/>
                  <a:pt x="21786" y="2200"/>
                  <a:pt x="21786" y="2697"/>
                </a:cubicBezTo>
                <a:cubicBezTo>
                  <a:pt x="21786" y="3193"/>
                  <a:pt x="22165" y="3596"/>
                  <a:pt x="22633" y="3596"/>
                </a:cubicBezTo>
                <a:cubicBezTo>
                  <a:pt x="23101" y="3596"/>
                  <a:pt x="23480" y="3193"/>
                  <a:pt x="23480" y="2697"/>
                </a:cubicBezTo>
                <a:close/>
                <a:moveTo>
                  <a:pt x="25175" y="2697"/>
                </a:moveTo>
                <a:cubicBezTo>
                  <a:pt x="25175" y="2200"/>
                  <a:pt x="24796" y="1798"/>
                  <a:pt x="24328" y="1798"/>
                </a:cubicBezTo>
                <a:cubicBezTo>
                  <a:pt x="24796" y="1798"/>
                  <a:pt x="25175" y="1395"/>
                  <a:pt x="25175" y="899"/>
                </a:cubicBezTo>
                <a:cubicBezTo>
                  <a:pt x="25175" y="402"/>
                  <a:pt x="24795" y="0"/>
                  <a:pt x="24328" y="0"/>
                </a:cubicBezTo>
                <a:cubicBezTo>
                  <a:pt x="23860" y="0"/>
                  <a:pt x="23480" y="402"/>
                  <a:pt x="23480" y="899"/>
                </a:cubicBezTo>
                <a:cubicBezTo>
                  <a:pt x="23480" y="1395"/>
                  <a:pt x="23860" y="1798"/>
                  <a:pt x="24327" y="1798"/>
                </a:cubicBezTo>
                <a:cubicBezTo>
                  <a:pt x="23860" y="1798"/>
                  <a:pt x="23480" y="2200"/>
                  <a:pt x="23480" y="2697"/>
                </a:cubicBezTo>
                <a:cubicBezTo>
                  <a:pt x="23480" y="3193"/>
                  <a:pt x="23860" y="3596"/>
                  <a:pt x="24328" y="3596"/>
                </a:cubicBezTo>
                <a:cubicBezTo>
                  <a:pt x="24795" y="3596"/>
                  <a:pt x="25175" y="3193"/>
                  <a:pt x="25175" y="2697"/>
                </a:cubicBezTo>
                <a:close/>
                <a:moveTo>
                  <a:pt x="26869" y="2697"/>
                </a:moveTo>
                <a:cubicBezTo>
                  <a:pt x="26869" y="2200"/>
                  <a:pt x="26490" y="1798"/>
                  <a:pt x="26022" y="1798"/>
                </a:cubicBezTo>
                <a:cubicBezTo>
                  <a:pt x="26490" y="1798"/>
                  <a:pt x="26869" y="1395"/>
                  <a:pt x="26869" y="899"/>
                </a:cubicBezTo>
                <a:cubicBezTo>
                  <a:pt x="26869" y="402"/>
                  <a:pt x="26490" y="0"/>
                  <a:pt x="26022" y="0"/>
                </a:cubicBezTo>
                <a:cubicBezTo>
                  <a:pt x="25554" y="0"/>
                  <a:pt x="25175" y="402"/>
                  <a:pt x="25175" y="899"/>
                </a:cubicBezTo>
                <a:cubicBezTo>
                  <a:pt x="25175" y="1395"/>
                  <a:pt x="25554" y="1798"/>
                  <a:pt x="26022" y="1798"/>
                </a:cubicBezTo>
                <a:cubicBezTo>
                  <a:pt x="25554" y="1798"/>
                  <a:pt x="25175" y="2200"/>
                  <a:pt x="25175" y="2697"/>
                </a:cubicBezTo>
                <a:cubicBezTo>
                  <a:pt x="25175" y="3193"/>
                  <a:pt x="25554" y="3596"/>
                  <a:pt x="26022" y="3596"/>
                </a:cubicBezTo>
                <a:cubicBezTo>
                  <a:pt x="26490" y="3596"/>
                  <a:pt x="26869" y="3193"/>
                  <a:pt x="26869" y="2697"/>
                </a:cubicBezTo>
                <a:close/>
                <a:moveTo>
                  <a:pt x="28564" y="2697"/>
                </a:moveTo>
                <a:cubicBezTo>
                  <a:pt x="28564" y="2200"/>
                  <a:pt x="28184" y="1798"/>
                  <a:pt x="27717" y="1798"/>
                </a:cubicBezTo>
                <a:cubicBezTo>
                  <a:pt x="28184" y="1798"/>
                  <a:pt x="28564" y="1395"/>
                  <a:pt x="28564" y="899"/>
                </a:cubicBezTo>
                <a:cubicBezTo>
                  <a:pt x="28564" y="402"/>
                  <a:pt x="28184" y="0"/>
                  <a:pt x="27716" y="0"/>
                </a:cubicBezTo>
                <a:cubicBezTo>
                  <a:pt x="27248" y="0"/>
                  <a:pt x="26869" y="402"/>
                  <a:pt x="26869" y="899"/>
                </a:cubicBezTo>
                <a:cubicBezTo>
                  <a:pt x="26869" y="1395"/>
                  <a:pt x="27248" y="1798"/>
                  <a:pt x="27716" y="1798"/>
                </a:cubicBezTo>
                <a:cubicBezTo>
                  <a:pt x="27248" y="1798"/>
                  <a:pt x="26869" y="2200"/>
                  <a:pt x="26869" y="2697"/>
                </a:cubicBezTo>
                <a:cubicBezTo>
                  <a:pt x="26869" y="3193"/>
                  <a:pt x="27248" y="3596"/>
                  <a:pt x="27716" y="3596"/>
                </a:cubicBezTo>
                <a:cubicBezTo>
                  <a:pt x="28184" y="3596"/>
                  <a:pt x="28564" y="3193"/>
                  <a:pt x="28564" y="2697"/>
                </a:cubicBezTo>
                <a:close/>
                <a:moveTo>
                  <a:pt x="30258" y="2697"/>
                </a:moveTo>
                <a:cubicBezTo>
                  <a:pt x="30258" y="2200"/>
                  <a:pt x="29879" y="1798"/>
                  <a:pt x="29411" y="1798"/>
                </a:cubicBezTo>
                <a:cubicBezTo>
                  <a:pt x="29879" y="1798"/>
                  <a:pt x="30258" y="1395"/>
                  <a:pt x="30258" y="899"/>
                </a:cubicBezTo>
                <a:cubicBezTo>
                  <a:pt x="30258" y="402"/>
                  <a:pt x="29879" y="0"/>
                  <a:pt x="29411" y="0"/>
                </a:cubicBezTo>
                <a:cubicBezTo>
                  <a:pt x="28943" y="0"/>
                  <a:pt x="28564" y="402"/>
                  <a:pt x="28564" y="899"/>
                </a:cubicBezTo>
                <a:cubicBezTo>
                  <a:pt x="28564" y="1395"/>
                  <a:pt x="28943" y="1798"/>
                  <a:pt x="29411" y="1798"/>
                </a:cubicBezTo>
                <a:cubicBezTo>
                  <a:pt x="28943" y="1798"/>
                  <a:pt x="28564" y="2200"/>
                  <a:pt x="28564" y="2697"/>
                </a:cubicBezTo>
                <a:cubicBezTo>
                  <a:pt x="28564" y="3193"/>
                  <a:pt x="28943" y="3596"/>
                  <a:pt x="29411" y="3596"/>
                </a:cubicBezTo>
                <a:cubicBezTo>
                  <a:pt x="29879" y="3596"/>
                  <a:pt x="30258" y="3193"/>
                  <a:pt x="30258" y="2697"/>
                </a:cubicBezTo>
                <a:close/>
                <a:moveTo>
                  <a:pt x="31105" y="3596"/>
                </a:moveTo>
                <a:cubicBezTo>
                  <a:pt x="30637" y="3596"/>
                  <a:pt x="30258" y="3193"/>
                  <a:pt x="30258" y="2697"/>
                </a:cubicBezTo>
                <a:cubicBezTo>
                  <a:pt x="30258" y="2200"/>
                  <a:pt x="30637" y="1798"/>
                  <a:pt x="31105" y="1798"/>
                </a:cubicBezTo>
                <a:cubicBezTo>
                  <a:pt x="30637" y="1798"/>
                  <a:pt x="30258" y="1395"/>
                  <a:pt x="30258" y="899"/>
                </a:cubicBezTo>
                <a:cubicBezTo>
                  <a:pt x="30258" y="402"/>
                  <a:pt x="30637" y="0"/>
                  <a:pt x="31105" y="0"/>
                </a:cubicBezTo>
                <a:cubicBezTo>
                  <a:pt x="31573" y="0"/>
                  <a:pt x="31952" y="402"/>
                  <a:pt x="31952" y="898"/>
                </a:cubicBezTo>
                <a:cubicBezTo>
                  <a:pt x="31953" y="402"/>
                  <a:pt x="32332" y="0"/>
                  <a:pt x="32800" y="0"/>
                </a:cubicBezTo>
                <a:cubicBezTo>
                  <a:pt x="33267" y="0"/>
                  <a:pt x="33647" y="402"/>
                  <a:pt x="33647" y="898"/>
                </a:cubicBezTo>
                <a:cubicBezTo>
                  <a:pt x="33647" y="402"/>
                  <a:pt x="34026" y="0"/>
                  <a:pt x="34494" y="0"/>
                </a:cubicBezTo>
                <a:cubicBezTo>
                  <a:pt x="34962" y="0"/>
                  <a:pt x="35341" y="402"/>
                  <a:pt x="35341" y="899"/>
                </a:cubicBezTo>
                <a:cubicBezTo>
                  <a:pt x="35341" y="1395"/>
                  <a:pt x="34962" y="1798"/>
                  <a:pt x="34494" y="1798"/>
                </a:cubicBezTo>
                <a:cubicBezTo>
                  <a:pt x="34962" y="1798"/>
                  <a:pt x="35341" y="2200"/>
                  <a:pt x="35341" y="2697"/>
                </a:cubicBezTo>
                <a:cubicBezTo>
                  <a:pt x="35341" y="3193"/>
                  <a:pt x="34962" y="3596"/>
                  <a:pt x="34494" y="3596"/>
                </a:cubicBezTo>
                <a:cubicBezTo>
                  <a:pt x="34026" y="3596"/>
                  <a:pt x="33647" y="3194"/>
                  <a:pt x="33647" y="2697"/>
                </a:cubicBezTo>
                <a:cubicBezTo>
                  <a:pt x="33647" y="3194"/>
                  <a:pt x="33267" y="3596"/>
                  <a:pt x="32800" y="3596"/>
                </a:cubicBezTo>
                <a:cubicBezTo>
                  <a:pt x="32332" y="3596"/>
                  <a:pt x="31953" y="3194"/>
                  <a:pt x="31952" y="2697"/>
                </a:cubicBezTo>
                <a:cubicBezTo>
                  <a:pt x="31952" y="3194"/>
                  <a:pt x="31573" y="3596"/>
                  <a:pt x="31105" y="3596"/>
                </a:cubicBezTo>
                <a:close/>
                <a:moveTo>
                  <a:pt x="32800" y="1798"/>
                </a:moveTo>
                <a:cubicBezTo>
                  <a:pt x="33267" y="1798"/>
                  <a:pt x="33647" y="2200"/>
                  <a:pt x="33647" y="2697"/>
                </a:cubicBezTo>
                <a:cubicBezTo>
                  <a:pt x="33647" y="2200"/>
                  <a:pt x="34026" y="1798"/>
                  <a:pt x="34494" y="1798"/>
                </a:cubicBezTo>
                <a:cubicBezTo>
                  <a:pt x="34026" y="1798"/>
                  <a:pt x="33647" y="1395"/>
                  <a:pt x="33647" y="899"/>
                </a:cubicBezTo>
                <a:cubicBezTo>
                  <a:pt x="33647" y="1395"/>
                  <a:pt x="33267" y="1798"/>
                  <a:pt x="32800" y="1798"/>
                </a:cubicBezTo>
                <a:close/>
                <a:moveTo>
                  <a:pt x="31105" y="1798"/>
                </a:moveTo>
                <a:cubicBezTo>
                  <a:pt x="31573" y="1798"/>
                  <a:pt x="31952" y="2200"/>
                  <a:pt x="31952" y="2696"/>
                </a:cubicBezTo>
                <a:cubicBezTo>
                  <a:pt x="31953" y="2200"/>
                  <a:pt x="32332" y="1798"/>
                  <a:pt x="32799" y="1798"/>
                </a:cubicBezTo>
                <a:cubicBezTo>
                  <a:pt x="32332" y="1798"/>
                  <a:pt x="31953" y="1395"/>
                  <a:pt x="31952" y="899"/>
                </a:cubicBezTo>
                <a:cubicBezTo>
                  <a:pt x="31952" y="1395"/>
                  <a:pt x="31573" y="1798"/>
                  <a:pt x="31105" y="1798"/>
                </a:cubicBezTo>
                <a:close/>
                <a:moveTo>
                  <a:pt x="37035" y="2697"/>
                </a:moveTo>
                <a:cubicBezTo>
                  <a:pt x="37035" y="2200"/>
                  <a:pt x="36656" y="1798"/>
                  <a:pt x="36189" y="1798"/>
                </a:cubicBezTo>
                <a:cubicBezTo>
                  <a:pt x="36656" y="1798"/>
                  <a:pt x="37035" y="1395"/>
                  <a:pt x="37035" y="899"/>
                </a:cubicBezTo>
                <a:cubicBezTo>
                  <a:pt x="37035" y="402"/>
                  <a:pt x="36656" y="0"/>
                  <a:pt x="36188" y="0"/>
                </a:cubicBezTo>
                <a:cubicBezTo>
                  <a:pt x="35720" y="0"/>
                  <a:pt x="35341" y="402"/>
                  <a:pt x="35341" y="899"/>
                </a:cubicBezTo>
                <a:cubicBezTo>
                  <a:pt x="35341" y="1395"/>
                  <a:pt x="35720" y="1798"/>
                  <a:pt x="36188" y="1798"/>
                </a:cubicBezTo>
                <a:cubicBezTo>
                  <a:pt x="35720" y="1798"/>
                  <a:pt x="35341" y="2200"/>
                  <a:pt x="35341" y="2697"/>
                </a:cubicBezTo>
                <a:cubicBezTo>
                  <a:pt x="35341" y="3193"/>
                  <a:pt x="35720" y="3596"/>
                  <a:pt x="36188" y="3596"/>
                </a:cubicBezTo>
                <a:cubicBezTo>
                  <a:pt x="36656" y="3596"/>
                  <a:pt x="37035" y="3193"/>
                  <a:pt x="37035" y="2697"/>
                </a:cubicBezTo>
                <a:close/>
                <a:moveTo>
                  <a:pt x="37035" y="4495"/>
                </a:moveTo>
                <a:cubicBezTo>
                  <a:pt x="37035" y="4992"/>
                  <a:pt x="37415" y="5394"/>
                  <a:pt x="37882" y="5394"/>
                </a:cubicBezTo>
                <a:cubicBezTo>
                  <a:pt x="37415" y="5394"/>
                  <a:pt x="37035" y="5797"/>
                  <a:pt x="37035" y="6293"/>
                </a:cubicBezTo>
                <a:cubicBezTo>
                  <a:pt x="37035" y="6790"/>
                  <a:pt x="37415" y="7192"/>
                  <a:pt x="37883" y="7192"/>
                </a:cubicBezTo>
                <a:cubicBezTo>
                  <a:pt x="38079" y="7192"/>
                  <a:pt x="38260" y="7121"/>
                  <a:pt x="38404" y="7002"/>
                </a:cubicBezTo>
                <a:cubicBezTo>
                  <a:pt x="38404" y="5585"/>
                  <a:pt x="38404" y="5585"/>
                  <a:pt x="38404" y="5585"/>
                </a:cubicBezTo>
                <a:cubicBezTo>
                  <a:pt x="38260" y="5465"/>
                  <a:pt x="38079" y="5394"/>
                  <a:pt x="37883" y="5394"/>
                </a:cubicBezTo>
                <a:cubicBezTo>
                  <a:pt x="38079" y="5394"/>
                  <a:pt x="38260" y="5323"/>
                  <a:pt x="38404" y="5204"/>
                </a:cubicBezTo>
                <a:cubicBezTo>
                  <a:pt x="38404" y="3786"/>
                  <a:pt x="38404" y="3786"/>
                  <a:pt x="38404" y="3786"/>
                </a:cubicBezTo>
                <a:cubicBezTo>
                  <a:pt x="38260" y="3667"/>
                  <a:pt x="38079" y="3596"/>
                  <a:pt x="37883" y="3596"/>
                </a:cubicBezTo>
                <a:cubicBezTo>
                  <a:pt x="37415" y="3596"/>
                  <a:pt x="37035" y="3999"/>
                  <a:pt x="37035" y="4495"/>
                </a:cubicBezTo>
                <a:close/>
                <a:moveTo>
                  <a:pt x="21786" y="6293"/>
                </a:moveTo>
                <a:cubicBezTo>
                  <a:pt x="21786" y="5797"/>
                  <a:pt x="21407" y="5394"/>
                  <a:pt x="20939" y="5394"/>
                </a:cubicBezTo>
                <a:cubicBezTo>
                  <a:pt x="21407" y="5394"/>
                  <a:pt x="21786" y="4992"/>
                  <a:pt x="21786" y="4495"/>
                </a:cubicBezTo>
                <a:cubicBezTo>
                  <a:pt x="21786" y="3999"/>
                  <a:pt x="21407" y="3596"/>
                  <a:pt x="20939" y="3596"/>
                </a:cubicBezTo>
                <a:cubicBezTo>
                  <a:pt x="20471" y="3596"/>
                  <a:pt x="20092" y="3999"/>
                  <a:pt x="20092" y="4495"/>
                </a:cubicBezTo>
                <a:cubicBezTo>
                  <a:pt x="20092" y="4992"/>
                  <a:pt x="20471" y="5394"/>
                  <a:pt x="20939" y="5394"/>
                </a:cubicBezTo>
                <a:cubicBezTo>
                  <a:pt x="20471" y="5394"/>
                  <a:pt x="20092" y="5797"/>
                  <a:pt x="20092" y="6293"/>
                </a:cubicBezTo>
                <a:cubicBezTo>
                  <a:pt x="20092" y="6790"/>
                  <a:pt x="20471" y="7192"/>
                  <a:pt x="20939" y="7192"/>
                </a:cubicBezTo>
                <a:cubicBezTo>
                  <a:pt x="21407" y="7192"/>
                  <a:pt x="21786" y="6790"/>
                  <a:pt x="21786" y="6293"/>
                </a:cubicBezTo>
                <a:close/>
                <a:moveTo>
                  <a:pt x="23480" y="6293"/>
                </a:moveTo>
                <a:cubicBezTo>
                  <a:pt x="23480" y="5797"/>
                  <a:pt x="23101" y="5394"/>
                  <a:pt x="22633" y="5394"/>
                </a:cubicBezTo>
                <a:cubicBezTo>
                  <a:pt x="23101" y="5394"/>
                  <a:pt x="23480" y="4992"/>
                  <a:pt x="23480" y="4495"/>
                </a:cubicBezTo>
                <a:cubicBezTo>
                  <a:pt x="23480" y="3999"/>
                  <a:pt x="23101" y="3596"/>
                  <a:pt x="22633" y="3596"/>
                </a:cubicBezTo>
                <a:cubicBezTo>
                  <a:pt x="22165" y="3596"/>
                  <a:pt x="21786" y="3999"/>
                  <a:pt x="21786" y="4495"/>
                </a:cubicBezTo>
                <a:cubicBezTo>
                  <a:pt x="21786" y="4992"/>
                  <a:pt x="22165" y="5394"/>
                  <a:pt x="22633" y="5394"/>
                </a:cubicBezTo>
                <a:cubicBezTo>
                  <a:pt x="22165" y="5394"/>
                  <a:pt x="21786" y="5797"/>
                  <a:pt x="21786" y="6293"/>
                </a:cubicBezTo>
                <a:cubicBezTo>
                  <a:pt x="21786" y="6790"/>
                  <a:pt x="22165" y="7192"/>
                  <a:pt x="22633" y="7192"/>
                </a:cubicBezTo>
                <a:cubicBezTo>
                  <a:pt x="23101" y="7192"/>
                  <a:pt x="23480" y="6790"/>
                  <a:pt x="23480" y="6293"/>
                </a:cubicBezTo>
                <a:close/>
                <a:moveTo>
                  <a:pt x="25175" y="6293"/>
                </a:moveTo>
                <a:cubicBezTo>
                  <a:pt x="25175" y="5797"/>
                  <a:pt x="24796" y="5394"/>
                  <a:pt x="24328" y="5394"/>
                </a:cubicBezTo>
                <a:cubicBezTo>
                  <a:pt x="24796" y="5394"/>
                  <a:pt x="25175" y="4992"/>
                  <a:pt x="25175" y="4495"/>
                </a:cubicBezTo>
                <a:cubicBezTo>
                  <a:pt x="25175" y="3999"/>
                  <a:pt x="24795" y="3596"/>
                  <a:pt x="24328" y="3596"/>
                </a:cubicBezTo>
                <a:cubicBezTo>
                  <a:pt x="23860" y="3596"/>
                  <a:pt x="23480" y="3999"/>
                  <a:pt x="23480" y="4495"/>
                </a:cubicBezTo>
                <a:cubicBezTo>
                  <a:pt x="23480" y="4992"/>
                  <a:pt x="23860" y="5394"/>
                  <a:pt x="24327" y="5394"/>
                </a:cubicBezTo>
                <a:cubicBezTo>
                  <a:pt x="23860" y="5394"/>
                  <a:pt x="23480" y="5797"/>
                  <a:pt x="23480" y="6293"/>
                </a:cubicBezTo>
                <a:cubicBezTo>
                  <a:pt x="23480" y="6790"/>
                  <a:pt x="23860" y="7192"/>
                  <a:pt x="24328" y="7192"/>
                </a:cubicBezTo>
                <a:cubicBezTo>
                  <a:pt x="24795" y="7192"/>
                  <a:pt x="25175" y="6790"/>
                  <a:pt x="25175" y="6293"/>
                </a:cubicBezTo>
                <a:close/>
                <a:moveTo>
                  <a:pt x="26869" y="6293"/>
                </a:moveTo>
                <a:cubicBezTo>
                  <a:pt x="26869" y="5797"/>
                  <a:pt x="26490" y="5394"/>
                  <a:pt x="26022" y="5394"/>
                </a:cubicBezTo>
                <a:cubicBezTo>
                  <a:pt x="26490" y="5394"/>
                  <a:pt x="26869" y="4992"/>
                  <a:pt x="26869" y="4495"/>
                </a:cubicBezTo>
                <a:cubicBezTo>
                  <a:pt x="26869" y="3999"/>
                  <a:pt x="26490" y="3596"/>
                  <a:pt x="26022" y="3596"/>
                </a:cubicBezTo>
                <a:cubicBezTo>
                  <a:pt x="25554" y="3596"/>
                  <a:pt x="25175" y="3999"/>
                  <a:pt x="25175" y="4495"/>
                </a:cubicBezTo>
                <a:cubicBezTo>
                  <a:pt x="25175" y="4992"/>
                  <a:pt x="25554" y="5394"/>
                  <a:pt x="26022" y="5394"/>
                </a:cubicBezTo>
                <a:cubicBezTo>
                  <a:pt x="25554" y="5394"/>
                  <a:pt x="25175" y="5797"/>
                  <a:pt x="25175" y="6293"/>
                </a:cubicBezTo>
                <a:cubicBezTo>
                  <a:pt x="25175" y="6790"/>
                  <a:pt x="25554" y="7192"/>
                  <a:pt x="26022" y="7192"/>
                </a:cubicBezTo>
                <a:cubicBezTo>
                  <a:pt x="26490" y="7192"/>
                  <a:pt x="26869" y="6790"/>
                  <a:pt x="26869" y="6293"/>
                </a:cubicBezTo>
                <a:close/>
                <a:moveTo>
                  <a:pt x="28564" y="6293"/>
                </a:moveTo>
                <a:cubicBezTo>
                  <a:pt x="28564" y="5797"/>
                  <a:pt x="28184" y="5394"/>
                  <a:pt x="27717" y="5394"/>
                </a:cubicBezTo>
                <a:cubicBezTo>
                  <a:pt x="28184" y="5394"/>
                  <a:pt x="28564" y="4992"/>
                  <a:pt x="28564" y="4495"/>
                </a:cubicBezTo>
                <a:cubicBezTo>
                  <a:pt x="28564" y="3999"/>
                  <a:pt x="28184" y="3596"/>
                  <a:pt x="27716" y="3596"/>
                </a:cubicBezTo>
                <a:cubicBezTo>
                  <a:pt x="27248" y="3596"/>
                  <a:pt x="26869" y="3999"/>
                  <a:pt x="26869" y="4495"/>
                </a:cubicBezTo>
                <a:cubicBezTo>
                  <a:pt x="26869" y="4992"/>
                  <a:pt x="27248" y="5394"/>
                  <a:pt x="27716" y="5394"/>
                </a:cubicBezTo>
                <a:cubicBezTo>
                  <a:pt x="27248" y="5394"/>
                  <a:pt x="26869" y="5797"/>
                  <a:pt x="26869" y="6293"/>
                </a:cubicBezTo>
                <a:cubicBezTo>
                  <a:pt x="26869" y="6790"/>
                  <a:pt x="27248" y="7192"/>
                  <a:pt x="27716" y="7192"/>
                </a:cubicBezTo>
                <a:cubicBezTo>
                  <a:pt x="28184" y="7192"/>
                  <a:pt x="28564" y="6790"/>
                  <a:pt x="28564" y="6293"/>
                </a:cubicBezTo>
                <a:close/>
                <a:moveTo>
                  <a:pt x="30258" y="6293"/>
                </a:moveTo>
                <a:cubicBezTo>
                  <a:pt x="30258" y="5797"/>
                  <a:pt x="29879" y="5394"/>
                  <a:pt x="29411" y="5394"/>
                </a:cubicBezTo>
                <a:cubicBezTo>
                  <a:pt x="29879" y="5394"/>
                  <a:pt x="30258" y="4992"/>
                  <a:pt x="30258" y="4495"/>
                </a:cubicBezTo>
                <a:cubicBezTo>
                  <a:pt x="30258" y="3999"/>
                  <a:pt x="29879" y="3596"/>
                  <a:pt x="29411" y="3596"/>
                </a:cubicBezTo>
                <a:cubicBezTo>
                  <a:pt x="28943" y="3596"/>
                  <a:pt x="28564" y="3999"/>
                  <a:pt x="28564" y="4495"/>
                </a:cubicBezTo>
                <a:cubicBezTo>
                  <a:pt x="28564" y="4992"/>
                  <a:pt x="28943" y="5394"/>
                  <a:pt x="29411" y="5394"/>
                </a:cubicBezTo>
                <a:cubicBezTo>
                  <a:pt x="28943" y="5394"/>
                  <a:pt x="28564" y="5797"/>
                  <a:pt x="28564" y="6293"/>
                </a:cubicBezTo>
                <a:cubicBezTo>
                  <a:pt x="28564" y="6790"/>
                  <a:pt x="28943" y="7192"/>
                  <a:pt x="29411" y="7192"/>
                </a:cubicBezTo>
                <a:cubicBezTo>
                  <a:pt x="29879" y="7192"/>
                  <a:pt x="30258" y="6790"/>
                  <a:pt x="30258" y="6293"/>
                </a:cubicBezTo>
                <a:close/>
                <a:moveTo>
                  <a:pt x="31105" y="7192"/>
                </a:moveTo>
                <a:cubicBezTo>
                  <a:pt x="30637" y="7192"/>
                  <a:pt x="30258" y="6790"/>
                  <a:pt x="30258" y="6293"/>
                </a:cubicBezTo>
                <a:cubicBezTo>
                  <a:pt x="30258" y="5797"/>
                  <a:pt x="30637" y="5394"/>
                  <a:pt x="31105" y="5394"/>
                </a:cubicBezTo>
                <a:cubicBezTo>
                  <a:pt x="30637" y="5394"/>
                  <a:pt x="30258" y="4992"/>
                  <a:pt x="30258" y="4495"/>
                </a:cubicBezTo>
                <a:cubicBezTo>
                  <a:pt x="30258" y="3999"/>
                  <a:pt x="30637" y="3596"/>
                  <a:pt x="31105" y="3596"/>
                </a:cubicBezTo>
                <a:cubicBezTo>
                  <a:pt x="31573" y="3596"/>
                  <a:pt x="31952" y="3998"/>
                  <a:pt x="31952" y="4495"/>
                </a:cubicBezTo>
                <a:cubicBezTo>
                  <a:pt x="31953" y="3998"/>
                  <a:pt x="32332" y="3596"/>
                  <a:pt x="32800" y="3596"/>
                </a:cubicBezTo>
                <a:cubicBezTo>
                  <a:pt x="33267" y="3596"/>
                  <a:pt x="33647" y="3998"/>
                  <a:pt x="33647" y="4495"/>
                </a:cubicBezTo>
                <a:cubicBezTo>
                  <a:pt x="33647" y="3998"/>
                  <a:pt x="34026" y="3596"/>
                  <a:pt x="34494" y="3596"/>
                </a:cubicBezTo>
                <a:cubicBezTo>
                  <a:pt x="34962" y="3596"/>
                  <a:pt x="35341" y="3999"/>
                  <a:pt x="35341" y="4495"/>
                </a:cubicBezTo>
                <a:cubicBezTo>
                  <a:pt x="35341" y="4992"/>
                  <a:pt x="34962" y="5394"/>
                  <a:pt x="34494" y="5394"/>
                </a:cubicBezTo>
                <a:cubicBezTo>
                  <a:pt x="34962" y="5394"/>
                  <a:pt x="35341" y="5797"/>
                  <a:pt x="35341" y="6293"/>
                </a:cubicBezTo>
                <a:cubicBezTo>
                  <a:pt x="35341" y="6790"/>
                  <a:pt x="34962" y="7192"/>
                  <a:pt x="34494" y="7192"/>
                </a:cubicBezTo>
                <a:cubicBezTo>
                  <a:pt x="34026" y="7192"/>
                  <a:pt x="33647" y="6790"/>
                  <a:pt x="33647" y="6293"/>
                </a:cubicBezTo>
                <a:cubicBezTo>
                  <a:pt x="33647" y="6790"/>
                  <a:pt x="33267" y="7192"/>
                  <a:pt x="32800" y="7192"/>
                </a:cubicBezTo>
                <a:cubicBezTo>
                  <a:pt x="32332" y="7192"/>
                  <a:pt x="31953" y="6790"/>
                  <a:pt x="31952" y="6294"/>
                </a:cubicBezTo>
                <a:cubicBezTo>
                  <a:pt x="31952" y="6790"/>
                  <a:pt x="31573" y="7192"/>
                  <a:pt x="31105" y="7192"/>
                </a:cubicBezTo>
                <a:close/>
                <a:moveTo>
                  <a:pt x="32800" y="5394"/>
                </a:moveTo>
                <a:cubicBezTo>
                  <a:pt x="33267" y="5394"/>
                  <a:pt x="33647" y="5797"/>
                  <a:pt x="33647" y="6293"/>
                </a:cubicBezTo>
                <a:cubicBezTo>
                  <a:pt x="33647" y="5797"/>
                  <a:pt x="34026" y="5394"/>
                  <a:pt x="34494" y="5394"/>
                </a:cubicBezTo>
                <a:cubicBezTo>
                  <a:pt x="34026" y="5394"/>
                  <a:pt x="33647" y="4992"/>
                  <a:pt x="33647" y="4495"/>
                </a:cubicBezTo>
                <a:cubicBezTo>
                  <a:pt x="33647" y="4992"/>
                  <a:pt x="33267" y="5394"/>
                  <a:pt x="32800" y="5394"/>
                </a:cubicBezTo>
                <a:close/>
                <a:moveTo>
                  <a:pt x="31105" y="5394"/>
                </a:moveTo>
                <a:cubicBezTo>
                  <a:pt x="31573" y="5394"/>
                  <a:pt x="31952" y="5797"/>
                  <a:pt x="31952" y="6293"/>
                </a:cubicBezTo>
                <a:cubicBezTo>
                  <a:pt x="31953" y="5797"/>
                  <a:pt x="32332" y="5394"/>
                  <a:pt x="32799" y="5394"/>
                </a:cubicBezTo>
                <a:cubicBezTo>
                  <a:pt x="32332" y="5394"/>
                  <a:pt x="31953" y="4992"/>
                  <a:pt x="31952" y="4495"/>
                </a:cubicBezTo>
                <a:cubicBezTo>
                  <a:pt x="31952" y="4992"/>
                  <a:pt x="31573" y="5394"/>
                  <a:pt x="31105" y="5394"/>
                </a:cubicBezTo>
                <a:close/>
                <a:moveTo>
                  <a:pt x="37035" y="6293"/>
                </a:moveTo>
                <a:cubicBezTo>
                  <a:pt x="37035" y="5797"/>
                  <a:pt x="36656" y="5394"/>
                  <a:pt x="36188" y="5394"/>
                </a:cubicBezTo>
                <a:cubicBezTo>
                  <a:pt x="36656" y="5394"/>
                  <a:pt x="37035" y="4992"/>
                  <a:pt x="37035" y="4495"/>
                </a:cubicBezTo>
                <a:cubicBezTo>
                  <a:pt x="37035" y="3999"/>
                  <a:pt x="36656" y="3596"/>
                  <a:pt x="36188" y="3596"/>
                </a:cubicBezTo>
                <a:cubicBezTo>
                  <a:pt x="35720" y="3596"/>
                  <a:pt x="35341" y="3999"/>
                  <a:pt x="35341" y="4495"/>
                </a:cubicBezTo>
                <a:cubicBezTo>
                  <a:pt x="35341" y="4992"/>
                  <a:pt x="35720" y="5394"/>
                  <a:pt x="36188" y="5394"/>
                </a:cubicBezTo>
                <a:cubicBezTo>
                  <a:pt x="35720" y="5394"/>
                  <a:pt x="35341" y="5797"/>
                  <a:pt x="35341" y="6293"/>
                </a:cubicBezTo>
                <a:cubicBezTo>
                  <a:pt x="35341" y="6790"/>
                  <a:pt x="35720" y="7192"/>
                  <a:pt x="36188" y="7192"/>
                </a:cubicBezTo>
                <a:cubicBezTo>
                  <a:pt x="36656" y="7192"/>
                  <a:pt x="37035" y="6790"/>
                  <a:pt x="37035" y="6293"/>
                </a:cubicBezTo>
                <a:close/>
                <a:moveTo>
                  <a:pt x="21786" y="8092"/>
                </a:moveTo>
                <a:cubicBezTo>
                  <a:pt x="21786" y="7595"/>
                  <a:pt x="21407" y="7192"/>
                  <a:pt x="20939" y="7192"/>
                </a:cubicBezTo>
                <a:cubicBezTo>
                  <a:pt x="20471" y="7192"/>
                  <a:pt x="20092" y="7595"/>
                  <a:pt x="20092" y="8092"/>
                </a:cubicBezTo>
                <a:cubicBezTo>
                  <a:pt x="20092" y="8588"/>
                  <a:pt x="20471" y="8991"/>
                  <a:pt x="20939" y="8991"/>
                </a:cubicBezTo>
                <a:cubicBezTo>
                  <a:pt x="21407" y="8991"/>
                  <a:pt x="21786" y="8588"/>
                  <a:pt x="21786" y="8092"/>
                </a:cubicBezTo>
                <a:close/>
                <a:moveTo>
                  <a:pt x="23480" y="8092"/>
                </a:moveTo>
                <a:cubicBezTo>
                  <a:pt x="23480" y="7595"/>
                  <a:pt x="23101" y="7192"/>
                  <a:pt x="22633" y="7192"/>
                </a:cubicBezTo>
                <a:cubicBezTo>
                  <a:pt x="22165" y="7192"/>
                  <a:pt x="21786" y="7595"/>
                  <a:pt x="21786" y="8092"/>
                </a:cubicBezTo>
                <a:cubicBezTo>
                  <a:pt x="21786" y="8588"/>
                  <a:pt x="22165" y="8991"/>
                  <a:pt x="22633" y="8991"/>
                </a:cubicBezTo>
                <a:cubicBezTo>
                  <a:pt x="23101" y="8991"/>
                  <a:pt x="23480" y="8588"/>
                  <a:pt x="23480" y="8092"/>
                </a:cubicBezTo>
                <a:close/>
                <a:moveTo>
                  <a:pt x="25175" y="8092"/>
                </a:moveTo>
                <a:cubicBezTo>
                  <a:pt x="25175" y="7595"/>
                  <a:pt x="24795" y="7192"/>
                  <a:pt x="24328" y="7192"/>
                </a:cubicBezTo>
                <a:cubicBezTo>
                  <a:pt x="23860" y="7192"/>
                  <a:pt x="23480" y="7595"/>
                  <a:pt x="23480" y="8092"/>
                </a:cubicBezTo>
                <a:cubicBezTo>
                  <a:pt x="23480" y="8588"/>
                  <a:pt x="23860" y="8991"/>
                  <a:pt x="24328" y="8991"/>
                </a:cubicBezTo>
                <a:cubicBezTo>
                  <a:pt x="24795" y="8991"/>
                  <a:pt x="25175" y="8588"/>
                  <a:pt x="25175" y="8092"/>
                </a:cubicBezTo>
                <a:close/>
                <a:moveTo>
                  <a:pt x="26869" y="8092"/>
                </a:moveTo>
                <a:cubicBezTo>
                  <a:pt x="26869" y="7595"/>
                  <a:pt x="26490" y="7192"/>
                  <a:pt x="26022" y="7192"/>
                </a:cubicBezTo>
                <a:cubicBezTo>
                  <a:pt x="25554" y="7192"/>
                  <a:pt x="25175" y="7595"/>
                  <a:pt x="25175" y="8092"/>
                </a:cubicBezTo>
                <a:cubicBezTo>
                  <a:pt x="25175" y="8588"/>
                  <a:pt x="25554" y="8991"/>
                  <a:pt x="26022" y="8991"/>
                </a:cubicBezTo>
                <a:cubicBezTo>
                  <a:pt x="26490" y="8991"/>
                  <a:pt x="26869" y="8588"/>
                  <a:pt x="26869" y="8092"/>
                </a:cubicBezTo>
                <a:close/>
                <a:moveTo>
                  <a:pt x="28564" y="8092"/>
                </a:moveTo>
                <a:cubicBezTo>
                  <a:pt x="28564" y="7595"/>
                  <a:pt x="28184" y="7192"/>
                  <a:pt x="27716" y="7192"/>
                </a:cubicBezTo>
                <a:cubicBezTo>
                  <a:pt x="27248" y="7192"/>
                  <a:pt x="26869" y="7595"/>
                  <a:pt x="26869" y="8092"/>
                </a:cubicBezTo>
                <a:cubicBezTo>
                  <a:pt x="26869" y="8588"/>
                  <a:pt x="27248" y="8991"/>
                  <a:pt x="27716" y="8991"/>
                </a:cubicBezTo>
                <a:cubicBezTo>
                  <a:pt x="28184" y="8991"/>
                  <a:pt x="28564" y="8588"/>
                  <a:pt x="28564" y="8092"/>
                </a:cubicBezTo>
                <a:close/>
                <a:moveTo>
                  <a:pt x="30258" y="8092"/>
                </a:moveTo>
                <a:cubicBezTo>
                  <a:pt x="30258" y="7595"/>
                  <a:pt x="29879" y="7192"/>
                  <a:pt x="29411" y="7192"/>
                </a:cubicBezTo>
                <a:cubicBezTo>
                  <a:pt x="28943" y="7192"/>
                  <a:pt x="28564" y="7595"/>
                  <a:pt x="28564" y="8092"/>
                </a:cubicBezTo>
                <a:cubicBezTo>
                  <a:pt x="28564" y="8588"/>
                  <a:pt x="28943" y="8991"/>
                  <a:pt x="29411" y="8991"/>
                </a:cubicBezTo>
                <a:cubicBezTo>
                  <a:pt x="29879" y="8991"/>
                  <a:pt x="30258" y="8588"/>
                  <a:pt x="30258" y="8092"/>
                </a:cubicBezTo>
                <a:close/>
                <a:moveTo>
                  <a:pt x="31952" y="8092"/>
                </a:moveTo>
                <a:cubicBezTo>
                  <a:pt x="31953" y="8588"/>
                  <a:pt x="32332" y="8991"/>
                  <a:pt x="32800" y="8991"/>
                </a:cubicBezTo>
                <a:cubicBezTo>
                  <a:pt x="33267" y="8991"/>
                  <a:pt x="33647" y="8588"/>
                  <a:pt x="33647" y="8092"/>
                </a:cubicBezTo>
                <a:cubicBezTo>
                  <a:pt x="33647" y="8588"/>
                  <a:pt x="34026" y="8991"/>
                  <a:pt x="34494" y="8991"/>
                </a:cubicBezTo>
                <a:cubicBezTo>
                  <a:pt x="34962" y="8991"/>
                  <a:pt x="35341" y="8588"/>
                  <a:pt x="35341" y="8092"/>
                </a:cubicBezTo>
                <a:cubicBezTo>
                  <a:pt x="35341" y="7595"/>
                  <a:pt x="34962" y="7192"/>
                  <a:pt x="34494" y="7192"/>
                </a:cubicBezTo>
                <a:cubicBezTo>
                  <a:pt x="34026" y="7192"/>
                  <a:pt x="33647" y="7595"/>
                  <a:pt x="33647" y="8091"/>
                </a:cubicBezTo>
                <a:cubicBezTo>
                  <a:pt x="33647" y="7595"/>
                  <a:pt x="33267" y="7192"/>
                  <a:pt x="32800" y="7192"/>
                </a:cubicBezTo>
                <a:cubicBezTo>
                  <a:pt x="32332" y="7192"/>
                  <a:pt x="31953" y="7595"/>
                  <a:pt x="31952" y="8091"/>
                </a:cubicBezTo>
                <a:cubicBezTo>
                  <a:pt x="31952" y="7595"/>
                  <a:pt x="31573" y="7192"/>
                  <a:pt x="31105" y="7192"/>
                </a:cubicBezTo>
                <a:cubicBezTo>
                  <a:pt x="30637" y="7192"/>
                  <a:pt x="30258" y="7595"/>
                  <a:pt x="30258" y="8092"/>
                </a:cubicBezTo>
                <a:cubicBezTo>
                  <a:pt x="30258" y="8588"/>
                  <a:pt x="30637" y="8991"/>
                  <a:pt x="31105" y="8991"/>
                </a:cubicBezTo>
                <a:cubicBezTo>
                  <a:pt x="31573" y="8991"/>
                  <a:pt x="31952" y="8588"/>
                  <a:pt x="31952" y="8092"/>
                </a:cubicBezTo>
                <a:close/>
                <a:moveTo>
                  <a:pt x="37035" y="8092"/>
                </a:moveTo>
                <a:cubicBezTo>
                  <a:pt x="37035" y="7595"/>
                  <a:pt x="36656" y="7192"/>
                  <a:pt x="36188" y="7192"/>
                </a:cubicBezTo>
                <a:cubicBezTo>
                  <a:pt x="35720" y="7192"/>
                  <a:pt x="35341" y="7595"/>
                  <a:pt x="35341" y="8092"/>
                </a:cubicBezTo>
                <a:cubicBezTo>
                  <a:pt x="35341" y="8588"/>
                  <a:pt x="35720" y="8991"/>
                  <a:pt x="36188" y="8991"/>
                </a:cubicBezTo>
                <a:cubicBezTo>
                  <a:pt x="36656" y="8991"/>
                  <a:pt x="37035" y="8588"/>
                  <a:pt x="37035" y="8092"/>
                </a:cubicBezTo>
                <a:close/>
                <a:moveTo>
                  <a:pt x="37035" y="8092"/>
                </a:moveTo>
                <a:cubicBezTo>
                  <a:pt x="37035" y="8588"/>
                  <a:pt x="37415" y="8991"/>
                  <a:pt x="37883" y="8991"/>
                </a:cubicBezTo>
                <a:cubicBezTo>
                  <a:pt x="38079" y="8991"/>
                  <a:pt x="38260" y="8919"/>
                  <a:pt x="38404" y="8800"/>
                </a:cubicBezTo>
                <a:cubicBezTo>
                  <a:pt x="38404" y="7383"/>
                  <a:pt x="38404" y="7383"/>
                  <a:pt x="38404" y="7383"/>
                </a:cubicBezTo>
                <a:cubicBezTo>
                  <a:pt x="38260" y="7263"/>
                  <a:pt x="38079" y="7192"/>
                  <a:pt x="37883" y="7192"/>
                </a:cubicBezTo>
                <a:cubicBezTo>
                  <a:pt x="37415" y="7192"/>
                  <a:pt x="37035" y="7595"/>
                  <a:pt x="37035" y="8092"/>
                </a:cubicBezTo>
                <a:close/>
                <a:moveTo>
                  <a:pt x="37035" y="9890"/>
                </a:moveTo>
                <a:cubicBezTo>
                  <a:pt x="37035" y="10386"/>
                  <a:pt x="37415" y="10789"/>
                  <a:pt x="37882" y="10789"/>
                </a:cubicBezTo>
                <a:cubicBezTo>
                  <a:pt x="37415" y="10789"/>
                  <a:pt x="37035" y="11191"/>
                  <a:pt x="37035" y="11688"/>
                </a:cubicBezTo>
                <a:cubicBezTo>
                  <a:pt x="37035" y="12184"/>
                  <a:pt x="37415" y="12587"/>
                  <a:pt x="37883" y="12587"/>
                </a:cubicBezTo>
                <a:cubicBezTo>
                  <a:pt x="38079" y="12587"/>
                  <a:pt x="38260" y="12516"/>
                  <a:pt x="38404" y="12397"/>
                </a:cubicBezTo>
                <a:cubicBezTo>
                  <a:pt x="38404" y="10979"/>
                  <a:pt x="38404" y="10979"/>
                  <a:pt x="38404" y="10979"/>
                </a:cubicBezTo>
                <a:cubicBezTo>
                  <a:pt x="38260" y="10860"/>
                  <a:pt x="38079" y="10789"/>
                  <a:pt x="37883" y="10789"/>
                </a:cubicBezTo>
                <a:cubicBezTo>
                  <a:pt x="38079" y="10789"/>
                  <a:pt x="38260" y="10718"/>
                  <a:pt x="38404" y="10598"/>
                </a:cubicBezTo>
                <a:cubicBezTo>
                  <a:pt x="38404" y="9181"/>
                  <a:pt x="38404" y="9181"/>
                  <a:pt x="38404" y="9181"/>
                </a:cubicBezTo>
                <a:cubicBezTo>
                  <a:pt x="38260" y="9062"/>
                  <a:pt x="38079" y="8991"/>
                  <a:pt x="37883" y="8991"/>
                </a:cubicBezTo>
                <a:cubicBezTo>
                  <a:pt x="37415" y="8991"/>
                  <a:pt x="37035" y="9393"/>
                  <a:pt x="37035" y="9890"/>
                </a:cubicBezTo>
                <a:close/>
                <a:moveTo>
                  <a:pt x="21786" y="11688"/>
                </a:moveTo>
                <a:cubicBezTo>
                  <a:pt x="21786" y="11191"/>
                  <a:pt x="21407" y="10789"/>
                  <a:pt x="20939" y="10789"/>
                </a:cubicBezTo>
                <a:cubicBezTo>
                  <a:pt x="21407" y="10789"/>
                  <a:pt x="21786" y="10386"/>
                  <a:pt x="21786" y="9890"/>
                </a:cubicBezTo>
                <a:cubicBezTo>
                  <a:pt x="21786" y="9393"/>
                  <a:pt x="21407" y="8991"/>
                  <a:pt x="20939" y="8991"/>
                </a:cubicBezTo>
                <a:cubicBezTo>
                  <a:pt x="20471" y="8991"/>
                  <a:pt x="20092" y="9393"/>
                  <a:pt x="20092" y="9890"/>
                </a:cubicBezTo>
                <a:cubicBezTo>
                  <a:pt x="20092" y="10386"/>
                  <a:pt x="20471" y="10789"/>
                  <a:pt x="20939" y="10789"/>
                </a:cubicBezTo>
                <a:cubicBezTo>
                  <a:pt x="20471" y="10789"/>
                  <a:pt x="20092" y="11191"/>
                  <a:pt x="20092" y="11688"/>
                </a:cubicBezTo>
                <a:cubicBezTo>
                  <a:pt x="20092" y="12184"/>
                  <a:pt x="20471" y="12587"/>
                  <a:pt x="20939" y="12587"/>
                </a:cubicBezTo>
                <a:cubicBezTo>
                  <a:pt x="21407" y="12587"/>
                  <a:pt x="21786" y="12184"/>
                  <a:pt x="21786" y="11688"/>
                </a:cubicBezTo>
                <a:close/>
                <a:moveTo>
                  <a:pt x="23480" y="11688"/>
                </a:moveTo>
                <a:cubicBezTo>
                  <a:pt x="23480" y="11191"/>
                  <a:pt x="23101" y="10789"/>
                  <a:pt x="22633" y="10789"/>
                </a:cubicBezTo>
                <a:cubicBezTo>
                  <a:pt x="23101" y="10789"/>
                  <a:pt x="23480" y="10386"/>
                  <a:pt x="23480" y="9890"/>
                </a:cubicBezTo>
                <a:cubicBezTo>
                  <a:pt x="23480" y="9393"/>
                  <a:pt x="23101" y="8991"/>
                  <a:pt x="22633" y="8991"/>
                </a:cubicBezTo>
                <a:cubicBezTo>
                  <a:pt x="22165" y="8991"/>
                  <a:pt x="21786" y="9393"/>
                  <a:pt x="21786" y="9890"/>
                </a:cubicBezTo>
                <a:cubicBezTo>
                  <a:pt x="21786" y="10386"/>
                  <a:pt x="22165" y="10789"/>
                  <a:pt x="22633" y="10789"/>
                </a:cubicBezTo>
                <a:cubicBezTo>
                  <a:pt x="22165" y="10789"/>
                  <a:pt x="21786" y="11191"/>
                  <a:pt x="21786" y="11688"/>
                </a:cubicBezTo>
                <a:cubicBezTo>
                  <a:pt x="21786" y="12184"/>
                  <a:pt x="22165" y="12587"/>
                  <a:pt x="22633" y="12587"/>
                </a:cubicBezTo>
                <a:cubicBezTo>
                  <a:pt x="23101" y="12587"/>
                  <a:pt x="23480" y="12184"/>
                  <a:pt x="23480" y="11688"/>
                </a:cubicBezTo>
                <a:close/>
                <a:moveTo>
                  <a:pt x="25175" y="11688"/>
                </a:moveTo>
                <a:cubicBezTo>
                  <a:pt x="25175" y="11191"/>
                  <a:pt x="24796" y="10789"/>
                  <a:pt x="24328" y="10789"/>
                </a:cubicBezTo>
                <a:cubicBezTo>
                  <a:pt x="24796" y="10789"/>
                  <a:pt x="25175" y="10386"/>
                  <a:pt x="25175" y="9890"/>
                </a:cubicBezTo>
                <a:cubicBezTo>
                  <a:pt x="25175" y="9393"/>
                  <a:pt x="24795" y="8991"/>
                  <a:pt x="24328" y="8991"/>
                </a:cubicBezTo>
                <a:cubicBezTo>
                  <a:pt x="23860" y="8991"/>
                  <a:pt x="23480" y="9393"/>
                  <a:pt x="23480" y="9890"/>
                </a:cubicBezTo>
                <a:cubicBezTo>
                  <a:pt x="23480" y="10386"/>
                  <a:pt x="23860" y="10789"/>
                  <a:pt x="24327" y="10789"/>
                </a:cubicBezTo>
                <a:cubicBezTo>
                  <a:pt x="23860" y="10789"/>
                  <a:pt x="23480" y="11191"/>
                  <a:pt x="23480" y="11688"/>
                </a:cubicBezTo>
                <a:cubicBezTo>
                  <a:pt x="23480" y="12184"/>
                  <a:pt x="23860" y="12587"/>
                  <a:pt x="24328" y="12587"/>
                </a:cubicBezTo>
                <a:cubicBezTo>
                  <a:pt x="24795" y="12587"/>
                  <a:pt x="25175" y="12184"/>
                  <a:pt x="25175" y="11688"/>
                </a:cubicBezTo>
                <a:close/>
                <a:moveTo>
                  <a:pt x="26869" y="11688"/>
                </a:moveTo>
                <a:cubicBezTo>
                  <a:pt x="26869" y="11191"/>
                  <a:pt x="26490" y="10789"/>
                  <a:pt x="26022" y="10789"/>
                </a:cubicBezTo>
                <a:cubicBezTo>
                  <a:pt x="26490" y="10789"/>
                  <a:pt x="26869" y="10386"/>
                  <a:pt x="26869" y="9890"/>
                </a:cubicBezTo>
                <a:cubicBezTo>
                  <a:pt x="26869" y="9393"/>
                  <a:pt x="26490" y="8991"/>
                  <a:pt x="26022" y="8991"/>
                </a:cubicBezTo>
                <a:cubicBezTo>
                  <a:pt x="25554" y="8991"/>
                  <a:pt x="25175" y="9393"/>
                  <a:pt x="25175" y="9890"/>
                </a:cubicBezTo>
                <a:cubicBezTo>
                  <a:pt x="25175" y="10386"/>
                  <a:pt x="25554" y="10789"/>
                  <a:pt x="26022" y="10789"/>
                </a:cubicBezTo>
                <a:cubicBezTo>
                  <a:pt x="25554" y="10789"/>
                  <a:pt x="25175" y="11191"/>
                  <a:pt x="25175" y="11688"/>
                </a:cubicBezTo>
                <a:cubicBezTo>
                  <a:pt x="25175" y="12184"/>
                  <a:pt x="25554" y="12587"/>
                  <a:pt x="26022" y="12587"/>
                </a:cubicBezTo>
                <a:cubicBezTo>
                  <a:pt x="26490" y="12587"/>
                  <a:pt x="26869" y="12184"/>
                  <a:pt x="26869" y="11688"/>
                </a:cubicBezTo>
                <a:close/>
                <a:moveTo>
                  <a:pt x="28564" y="11688"/>
                </a:moveTo>
                <a:cubicBezTo>
                  <a:pt x="28564" y="11191"/>
                  <a:pt x="28184" y="10789"/>
                  <a:pt x="27717" y="10789"/>
                </a:cubicBezTo>
                <a:cubicBezTo>
                  <a:pt x="28184" y="10789"/>
                  <a:pt x="28564" y="10386"/>
                  <a:pt x="28564" y="9890"/>
                </a:cubicBezTo>
                <a:cubicBezTo>
                  <a:pt x="28564" y="9393"/>
                  <a:pt x="28184" y="8991"/>
                  <a:pt x="27716" y="8991"/>
                </a:cubicBezTo>
                <a:cubicBezTo>
                  <a:pt x="27248" y="8991"/>
                  <a:pt x="26869" y="9393"/>
                  <a:pt x="26869" y="9890"/>
                </a:cubicBezTo>
                <a:cubicBezTo>
                  <a:pt x="26869" y="10386"/>
                  <a:pt x="27248" y="10789"/>
                  <a:pt x="27716" y="10789"/>
                </a:cubicBezTo>
                <a:cubicBezTo>
                  <a:pt x="27248" y="10789"/>
                  <a:pt x="26869" y="11191"/>
                  <a:pt x="26869" y="11688"/>
                </a:cubicBezTo>
                <a:cubicBezTo>
                  <a:pt x="26869" y="12184"/>
                  <a:pt x="27248" y="12587"/>
                  <a:pt x="27716" y="12587"/>
                </a:cubicBezTo>
                <a:cubicBezTo>
                  <a:pt x="28184" y="12587"/>
                  <a:pt x="28564" y="12184"/>
                  <a:pt x="28564" y="11688"/>
                </a:cubicBezTo>
                <a:close/>
                <a:moveTo>
                  <a:pt x="30258" y="11688"/>
                </a:moveTo>
                <a:cubicBezTo>
                  <a:pt x="30258" y="11191"/>
                  <a:pt x="29879" y="10789"/>
                  <a:pt x="29411" y="10789"/>
                </a:cubicBezTo>
                <a:cubicBezTo>
                  <a:pt x="29879" y="10789"/>
                  <a:pt x="30258" y="10386"/>
                  <a:pt x="30258" y="9890"/>
                </a:cubicBezTo>
                <a:cubicBezTo>
                  <a:pt x="30258" y="9393"/>
                  <a:pt x="29879" y="8991"/>
                  <a:pt x="29411" y="8991"/>
                </a:cubicBezTo>
                <a:cubicBezTo>
                  <a:pt x="28943" y="8991"/>
                  <a:pt x="28564" y="9393"/>
                  <a:pt x="28564" y="9890"/>
                </a:cubicBezTo>
                <a:cubicBezTo>
                  <a:pt x="28564" y="10386"/>
                  <a:pt x="28943" y="10789"/>
                  <a:pt x="29411" y="10789"/>
                </a:cubicBezTo>
                <a:cubicBezTo>
                  <a:pt x="28943" y="10789"/>
                  <a:pt x="28564" y="11191"/>
                  <a:pt x="28564" y="11688"/>
                </a:cubicBezTo>
                <a:cubicBezTo>
                  <a:pt x="28564" y="12184"/>
                  <a:pt x="28943" y="12587"/>
                  <a:pt x="29411" y="12587"/>
                </a:cubicBezTo>
                <a:cubicBezTo>
                  <a:pt x="29879" y="12587"/>
                  <a:pt x="30258" y="12184"/>
                  <a:pt x="30258" y="11688"/>
                </a:cubicBezTo>
                <a:close/>
                <a:moveTo>
                  <a:pt x="31105" y="12587"/>
                </a:moveTo>
                <a:cubicBezTo>
                  <a:pt x="30637" y="12587"/>
                  <a:pt x="30258" y="12184"/>
                  <a:pt x="30258" y="11688"/>
                </a:cubicBezTo>
                <a:cubicBezTo>
                  <a:pt x="30258" y="11191"/>
                  <a:pt x="30637" y="10789"/>
                  <a:pt x="31105" y="10789"/>
                </a:cubicBezTo>
                <a:cubicBezTo>
                  <a:pt x="30637" y="10789"/>
                  <a:pt x="30258" y="10386"/>
                  <a:pt x="30258" y="9890"/>
                </a:cubicBezTo>
                <a:cubicBezTo>
                  <a:pt x="30258" y="9393"/>
                  <a:pt x="30637" y="8991"/>
                  <a:pt x="31105" y="8991"/>
                </a:cubicBezTo>
                <a:cubicBezTo>
                  <a:pt x="31573" y="8991"/>
                  <a:pt x="31952" y="9393"/>
                  <a:pt x="31952" y="9889"/>
                </a:cubicBezTo>
                <a:cubicBezTo>
                  <a:pt x="31953" y="9393"/>
                  <a:pt x="32332" y="8991"/>
                  <a:pt x="32800" y="8991"/>
                </a:cubicBezTo>
                <a:cubicBezTo>
                  <a:pt x="33267" y="8991"/>
                  <a:pt x="33647" y="9393"/>
                  <a:pt x="33647" y="9890"/>
                </a:cubicBezTo>
                <a:cubicBezTo>
                  <a:pt x="33647" y="9393"/>
                  <a:pt x="34026" y="8991"/>
                  <a:pt x="34494" y="8991"/>
                </a:cubicBezTo>
                <a:cubicBezTo>
                  <a:pt x="34962" y="8991"/>
                  <a:pt x="35341" y="9393"/>
                  <a:pt x="35341" y="9890"/>
                </a:cubicBezTo>
                <a:cubicBezTo>
                  <a:pt x="35341" y="10386"/>
                  <a:pt x="34962" y="10789"/>
                  <a:pt x="34494" y="10789"/>
                </a:cubicBezTo>
                <a:cubicBezTo>
                  <a:pt x="34962" y="10789"/>
                  <a:pt x="35341" y="11191"/>
                  <a:pt x="35341" y="11688"/>
                </a:cubicBezTo>
                <a:cubicBezTo>
                  <a:pt x="35341" y="12184"/>
                  <a:pt x="34962" y="12587"/>
                  <a:pt x="34494" y="12587"/>
                </a:cubicBezTo>
                <a:cubicBezTo>
                  <a:pt x="34026" y="12587"/>
                  <a:pt x="33647" y="12185"/>
                  <a:pt x="33647" y="11688"/>
                </a:cubicBezTo>
                <a:cubicBezTo>
                  <a:pt x="33647" y="12185"/>
                  <a:pt x="33267" y="12587"/>
                  <a:pt x="32800" y="12587"/>
                </a:cubicBezTo>
                <a:cubicBezTo>
                  <a:pt x="32332" y="12587"/>
                  <a:pt x="31953" y="12185"/>
                  <a:pt x="31952" y="11688"/>
                </a:cubicBezTo>
                <a:cubicBezTo>
                  <a:pt x="31952" y="12185"/>
                  <a:pt x="31573" y="12587"/>
                  <a:pt x="31105" y="12587"/>
                </a:cubicBezTo>
                <a:close/>
                <a:moveTo>
                  <a:pt x="32800" y="10789"/>
                </a:moveTo>
                <a:cubicBezTo>
                  <a:pt x="33267" y="10789"/>
                  <a:pt x="33647" y="11191"/>
                  <a:pt x="33647" y="11688"/>
                </a:cubicBezTo>
                <a:cubicBezTo>
                  <a:pt x="33647" y="11191"/>
                  <a:pt x="34026" y="10789"/>
                  <a:pt x="34494" y="10789"/>
                </a:cubicBezTo>
                <a:cubicBezTo>
                  <a:pt x="34026" y="10789"/>
                  <a:pt x="33647" y="10386"/>
                  <a:pt x="33647" y="9890"/>
                </a:cubicBezTo>
                <a:cubicBezTo>
                  <a:pt x="33647" y="10386"/>
                  <a:pt x="33267" y="10789"/>
                  <a:pt x="32800" y="10789"/>
                </a:cubicBezTo>
                <a:close/>
                <a:moveTo>
                  <a:pt x="31105" y="10789"/>
                </a:moveTo>
                <a:cubicBezTo>
                  <a:pt x="31573" y="10789"/>
                  <a:pt x="31952" y="11191"/>
                  <a:pt x="31952" y="11687"/>
                </a:cubicBezTo>
                <a:cubicBezTo>
                  <a:pt x="31953" y="11191"/>
                  <a:pt x="32332" y="10789"/>
                  <a:pt x="32799" y="10789"/>
                </a:cubicBezTo>
                <a:cubicBezTo>
                  <a:pt x="32332" y="10789"/>
                  <a:pt x="31953" y="10386"/>
                  <a:pt x="31952" y="9890"/>
                </a:cubicBezTo>
                <a:cubicBezTo>
                  <a:pt x="31952" y="10386"/>
                  <a:pt x="31573" y="10789"/>
                  <a:pt x="31105" y="10789"/>
                </a:cubicBezTo>
                <a:close/>
                <a:moveTo>
                  <a:pt x="37035" y="11688"/>
                </a:moveTo>
                <a:cubicBezTo>
                  <a:pt x="37035" y="11191"/>
                  <a:pt x="36656" y="10789"/>
                  <a:pt x="36188" y="10789"/>
                </a:cubicBezTo>
                <a:cubicBezTo>
                  <a:pt x="36656" y="10789"/>
                  <a:pt x="37035" y="10386"/>
                  <a:pt x="37035" y="9890"/>
                </a:cubicBezTo>
                <a:cubicBezTo>
                  <a:pt x="37035" y="9393"/>
                  <a:pt x="36656" y="8991"/>
                  <a:pt x="36188" y="8991"/>
                </a:cubicBezTo>
                <a:cubicBezTo>
                  <a:pt x="35720" y="8991"/>
                  <a:pt x="35341" y="9393"/>
                  <a:pt x="35341" y="9890"/>
                </a:cubicBezTo>
                <a:cubicBezTo>
                  <a:pt x="35341" y="10386"/>
                  <a:pt x="35720" y="10789"/>
                  <a:pt x="36188" y="10789"/>
                </a:cubicBezTo>
                <a:cubicBezTo>
                  <a:pt x="35720" y="10789"/>
                  <a:pt x="35341" y="11191"/>
                  <a:pt x="35341" y="11688"/>
                </a:cubicBezTo>
                <a:cubicBezTo>
                  <a:pt x="35341" y="12184"/>
                  <a:pt x="35720" y="12587"/>
                  <a:pt x="36188" y="12587"/>
                </a:cubicBezTo>
                <a:cubicBezTo>
                  <a:pt x="36656" y="12587"/>
                  <a:pt x="37035" y="12184"/>
                  <a:pt x="37035" y="11688"/>
                </a:cubicBezTo>
                <a:close/>
                <a:moveTo>
                  <a:pt x="20092" y="13486"/>
                </a:moveTo>
                <a:cubicBezTo>
                  <a:pt x="20092" y="13983"/>
                  <a:pt x="20471" y="14385"/>
                  <a:pt x="20939" y="14385"/>
                </a:cubicBezTo>
                <a:cubicBezTo>
                  <a:pt x="21407" y="14385"/>
                  <a:pt x="21786" y="13983"/>
                  <a:pt x="21786" y="13486"/>
                </a:cubicBezTo>
                <a:cubicBezTo>
                  <a:pt x="21786" y="12990"/>
                  <a:pt x="21407" y="12587"/>
                  <a:pt x="20939" y="12587"/>
                </a:cubicBezTo>
                <a:cubicBezTo>
                  <a:pt x="20471" y="12587"/>
                  <a:pt x="20092" y="12990"/>
                  <a:pt x="20092" y="13486"/>
                </a:cubicBezTo>
                <a:close/>
                <a:moveTo>
                  <a:pt x="21786" y="13486"/>
                </a:moveTo>
                <a:cubicBezTo>
                  <a:pt x="21786" y="13983"/>
                  <a:pt x="22165" y="14385"/>
                  <a:pt x="22633" y="14385"/>
                </a:cubicBezTo>
                <a:cubicBezTo>
                  <a:pt x="23101" y="14385"/>
                  <a:pt x="23480" y="13983"/>
                  <a:pt x="23480" y="13486"/>
                </a:cubicBezTo>
                <a:cubicBezTo>
                  <a:pt x="23480" y="12990"/>
                  <a:pt x="23101" y="12587"/>
                  <a:pt x="22633" y="12587"/>
                </a:cubicBezTo>
                <a:cubicBezTo>
                  <a:pt x="22165" y="12587"/>
                  <a:pt x="21786" y="12990"/>
                  <a:pt x="21786" y="13486"/>
                </a:cubicBezTo>
                <a:close/>
                <a:moveTo>
                  <a:pt x="23480" y="13486"/>
                </a:moveTo>
                <a:cubicBezTo>
                  <a:pt x="23480" y="13983"/>
                  <a:pt x="23860" y="14385"/>
                  <a:pt x="24328" y="14385"/>
                </a:cubicBezTo>
                <a:cubicBezTo>
                  <a:pt x="24795" y="14385"/>
                  <a:pt x="25175" y="13983"/>
                  <a:pt x="25175" y="13486"/>
                </a:cubicBezTo>
                <a:cubicBezTo>
                  <a:pt x="25175" y="12990"/>
                  <a:pt x="24795" y="12587"/>
                  <a:pt x="24328" y="12587"/>
                </a:cubicBezTo>
                <a:cubicBezTo>
                  <a:pt x="23860" y="12587"/>
                  <a:pt x="23480" y="12990"/>
                  <a:pt x="23480" y="13486"/>
                </a:cubicBezTo>
                <a:close/>
                <a:moveTo>
                  <a:pt x="25175" y="13486"/>
                </a:moveTo>
                <a:cubicBezTo>
                  <a:pt x="25175" y="13983"/>
                  <a:pt x="25554" y="14385"/>
                  <a:pt x="26022" y="14385"/>
                </a:cubicBezTo>
                <a:cubicBezTo>
                  <a:pt x="26490" y="14385"/>
                  <a:pt x="26869" y="13983"/>
                  <a:pt x="26869" y="13486"/>
                </a:cubicBezTo>
                <a:cubicBezTo>
                  <a:pt x="26869" y="12990"/>
                  <a:pt x="26490" y="12587"/>
                  <a:pt x="26022" y="12587"/>
                </a:cubicBezTo>
                <a:cubicBezTo>
                  <a:pt x="25554" y="12587"/>
                  <a:pt x="25175" y="12990"/>
                  <a:pt x="25175" y="13486"/>
                </a:cubicBezTo>
                <a:close/>
                <a:moveTo>
                  <a:pt x="26869" y="13486"/>
                </a:moveTo>
                <a:cubicBezTo>
                  <a:pt x="26869" y="13983"/>
                  <a:pt x="27248" y="14385"/>
                  <a:pt x="27716" y="14385"/>
                </a:cubicBezTo>
                <a:cubicBezTo>
                  <a:pt x="28184" y="14385"/>
                  <a:pt x="28564" y="13983"/>
                  <a:pt x="28564" y="13486"/>
                </a:cubicBezTo>
                <a:cubicBezTo>
                  <a:pt x="28564" y="12990"/>
                  <a:pt x="28184" y="12587"/>
                  <a:pt x="27716" y="12587"/>
                </a:cubicBezTo>
                <a:cubicBezTo>
                  <a:pt x="27248" y="12587"/>
                  <a:pt x="26869" y="12990"/>
                  <a:pt x="26869" y="13486"/>
                </a:cubicBezTo>
                <a:close/>
                <a:moveTo>
                  <a:pt x="28564" y="13486"/>
                </a:moveTo>
                <a:cubicBezTo>
                  <a:pt x="28564" y="13983"/>
                  <a:pt x="28943" y="14385"/>
                  <a:pt x="29411" y="14385"/>
                </a:cubicBezTo>
                <a:cubicBezTo>
                  <a:pt x="29879" y="14385"/>
                  <a:pt x="30258" y="13983"/>
                  <a:pt x="30258" y="13486"/>
                </a:cubicBezTo>
                <a:cubicBezTo>
                  <a:pt x="30258" y="12990"/>
                  <a:pt x="29879" y="12587"/>
                  <a:pt x="29411" y="12587"/>
                </a:cubicBezTo>
                <a:cubicBezTo>
                  <a:pt x="28943" y="12587"/>
                  <a:pt x="28564" y="12990"/>
                  <a:pt x="28564" y="13486"/>
                </a:cubicBezTo>
                <a:close/>
                <a:moveTo>
                  <a:pt x="30258" y="13486"/>
                </a:moveTo>
                <a:cubicBezTo>
                  <a:pt x="30258" y="13983"/>
                  <a:pt x="30637" y="14385"/>
                  <a:pt x="31105" y="14385"/>
                </a:cubicBezTo>
                <a:cubicBezTo>
                  <a:pt x="31573" y="14385"/>
                  <a:pt x="31952" y="13983"/>
                  <a:pt x="31952" y="13486"/>
                </a:cubicBezTo>
                <a:cubicBezTo>
                  <a:pt x="31953" y="13983"/>
                  <a:pt x="32332" y="14385"/>
                  <a:pt x="32800" y="14385"/>
                </a:cubicBezTo>
                <a:cubicBezTo>
                  <a:pt x="33267" y="14385"/>
                  <a:pt x="33647" y="13983"/>
                  <a:pt x="33647" y="13486"/>
                </a:cubicBezTo>
                <a:cubicBezTo>
                  <a:pt x="33647" y="13983"/>
                  <a:pt x="34026" y="14385"/>
                  <a:pt x="34494" y="14385"/>
                </a:cubicBezTo>
                <a:cubicBezTo>
                  <a:pt x="34962" y="14385"/>
                  <a:pt x="35341" y="13983"/>
                  <a:pt x="35341" y="13486"/>
                </a:cubicBezTo>
                <a:cubicBezTo>
                  <a:pt x="35341" y="12990"/>
                  <a:pt x="34962" y="12587"/>
                  <a:pt x="34494" y="12587"/>
                </a:cubicBezTo>
                <a:cubicBezTo>
                  <a:pt x="34026" y="12587"/>
                  <a:pt x="33647" y="12989"/>
                  <a:pt x="33647" y="13486"/>
                </a:cubicBezTo>
                <a:cubicBezTo>
                  <a:pt x="33647" y="12989"/>
                  <a:pt x="33267" y="12587"/>
                  <a:pt x="32800" y="12587"/>
                </a:cubicBezTo>
                <a:cubicBezTo>
                  <a:pt x="32332" y="12587"/>
                  <a:pt x="31953" y="12989"/>
                  <a:pt x="31952" y="13486"/>
                </a:cubicBezTo>
                <a:cubicBezTo>
                  <a:pt x="31952" y="12989"/>
                  <a:pt x="31573" y="12587"/>
                  <a:pt x="31105" y="12587"/>
                </a:cubicBezTo>
                <a:cubicBezTo>
                  <a:pt x="30637" y="12587"/>
                  <a:pt x="30258" y="12990"/>
                  <a:pt x="30258" y="13486"/>
                </a:cubicBezTo>
                <a:close/>
                <a:moveTo>
                  <a:pt x="35341" y="13486"/>
                </a:moveTo>
                <a:cubicBezTo>
                  <a:pt x="35341" y="13983"/>
                  <a:pt x="35720" y="14385"/>
                  <a:pt x="36188" y="14385"/>
                </a:cubicBezTo>
                <a:cubicBezTo>
                  <a:pt x="36656" y="14385"/>
                  <a:pt x="37035" y="13983"/>
                  <a:pt x="37035" y="13486"/>
                </a:cubicBezTo>
                <a:cubicBezTo>
                  <a:pt x="37035" y="12990"/>
                  <a:pt x="36656" y="12587"/>
                  <a:pt x="36188" y="12587"/>
                </a:cubicBezTo>
                <a:cubicBezTo>
                  <a:pt x="35720" y="12587"/>
                  <a:pt x="35341" y="12990"/>
                  <a:pt x="35341" y="13486"/>
                </a:cubicBezTo>
                <a:close/>
                <a:moveTo>
                  <a:pt x="37035" y="13486"/>
                </a:moveTo>
                <a:cubicBezTo>
                  <a:pt x="37035" y="13983"/>
                  <a:pt x="37415" y="14385"/>
                  <a:pt x="37883" y="14385"/>
                </a:cubicBezTo>
                <a:cubicBezTo>
                  <a:pt x="38079" y="14385"/>
                  <a:pt x="38260" y="14314"/>
                  <a:pt x="38404" y="14195"/>
                </a:cubicBezTo>
                <a:cubicBezTo>
                  <a:pt x="38404" y="12777"/>
                  <a:pt x="38404" y="12777"/>
                  <a:pt x="38404" y="12777"/>
                </a:cubicBezTo>
                <a:cubicBezTo>
                  <a:pt x="38260" y="12658"/>
                  <a:pt x="38079" y="12587"/>
                  <a:pt x="37883" y="12587"/>
                </a:cubicBezTo>
                <a:cubicBezTo>
                  <a:pt x="37415" y="12587"/>
                  <a:pt x="37035" y="12990"/>
                  <a:pt x="37035" y="13486"/>
                </a:cubicBezTo>
                <a:close/>
                <a:moveTo>
                  <a:pt x="1425" y="15284"/>
                </a:moveTo>
                <a:cubicBezTo>
                  <a:pt x="1425" y="14788"/>
                  <a:pt x="1046" y="14385"/>
                  <a:pt x="578" y="14385"/>
                </a:cubicBezTo>
                <a:cubicBezTo>
                  <a:pt x="355" y="14385"/>
                  <a:pt x="152" y="14477"/>
                  <a:pt x="0" y="14627"/>
                </a:cubicBezTo>
                <a:cubicBezTo>
                  <a:pt x="0" y="15942"/>
                  <a:pt x="0" y="15942"/>
                  <a:pt x="0" y="15942"/>
                </a:cubicBezTo>
                <a:cubicBezTo>
                  <a:pt x="152" y="16092"/>
                  <a:pt x="355" y="16183"/>
                  <a:pt x="578" y="16183"/>
                </a:cubicBezTo>
                <a:cubicBezTo>
                  <a:pt x="355" y="16183"/>
                  <a:pt x="152" y="16275"/>
                  <a:pt x="0" y="16425"/>
                </a:cubicBezTo>
                <a:cubicBezTo>
                  <a:pt x="0" y="17740"/>
                  <a:pt x="0" y="17740"/>
                  <a:pt x="0" y="17740"/>
                </a:cubicBezTo>
                <a:cubicBezTo>
                  <a:pt x="152" y="17890"/>
                  <a:pt x="355" y="17982"/>
                  <a:pt x="578" y="17982"/>
                </a:cubicBezTo>
                <a:cubicBezTo>
                  <a:pt x="1046" y="17982"/>
                  <a:pt x="1425" y="17579"/>
                  <a:pt x="1425" y="17083"/>
                </a:cubicBezTo>
                <a:cubicBezTo>
                  <a:pt x="1425" y="16586"/>
                  <a:pt x="1046" y="16184"/>
                  <a:pt x="578" y="16183"/>
                </a:cubicBezTo>
                <a:cubicBezTo>
                  <a:pt x="1046" y="16183"/>
                  <a:pt x="1425" y="15781"/>
                  <a:pt x="1425" y="15284"/>
                </a:cubicBezTo>
                <a:close/>
                <a:moveTo>
                  <a:pt x="3967" y="16183"/>
                </a:moveTo>
                <a:cubicBezTo>
                  <a:pt x="4435" y="16184"/>
                  <a:pt x="4814" y="16586"/>
                  <a:pt x="4814" y="17083"/>
                </a:cubicBezTo>
                <a:cubicBezTo>
                  <a:pt x="4814" y="17579"/>
                  <a:pt x="4435" y="17982"/>
                  <a:pt x="3967" y="17982"/>
                </a:cubicBezTo>
                <a:cubicBezTo>
                  <a:pt x="3499" y="17982"/>
                  <a:pt x="3120" y="17579"/>
                  <a:pt x="3120" y="17083"/>
                </a:cubicBezTo>
                <a:cubicBezTo>
                  <a:pt x="3120" y="17579"/>
                  <a:pt x="2740" y="17982"/>
                  <a:pt x="2273" y="17982"/>
                </a:cubicBezTo>
                <a:cubicBezTo>
                  <a:pt x="1805" y="17982"/>
                  <a:pt x="1425" y="17579"/>
                  <a:pt x="1425" y="17083"/>
                </a:cubicBezTo>
                <a:cubicBezTo>
                  <a:pt x="1425" y="16586"/>
                  <a:pt x="1805" y="16184"/>
                  <a:pt x="2272" y="16183"/>
                </a:cubicBezTo>
                <a:cubicBezTo>
                  <a:pt x="1805" y="16183"/>
                  <a:pt x="1425" y="15781"/>
                  <a:pt x="1425" y="15284"/>
                </a:cubicBezTo>
                <a:cubicBezTo>
                  <a:pt x="1425" y="14788"/>
                  <a:pt x="1805" y="14385"/>
                  <a:pt x="2273" y="14385"/>
                </a:cubicBezTo>
                <a:cubicBezTo>
                  <a:pt x="2740" y="14385"/>
                  <a:pt x="3120" y="14788"/>
                  <a:pt x="3120" y="15284"/>
                </a:cubicBezTo>
                <a:cubicBezTo>
                  <a:pt x="3120" y="14788"/>
                  <a:pt x="3499" y="14385"/>
                  <a:pt x="3967" y="14385"/>
                </a:cubicBezTo>
                <a:cubicBezTo>
                  <a:pt x="4435" y="14385"/>
                  <a:pt x="4814" y="14788"/>
                  <a:pt x="4814" y="15284"/>
                </a:cubicBezTo>
                <a:cubicBezTo>
                  <a:pt x="4814" y="15781"/>
                  <a:pt x="4435" y="16183"/>
                  <a:pt x="3967" y="16183"/>
                </a:cubicBezTo>
                <a:close/>
                <a:moveTo>
                  <a:pt x="3967" y="16183"/>
                </a:moveTo>
                <a:cubicBezTo>
                  <a:pt x="3499" y="16183"/>
                  <a:pt x="3120" y="15781"/>
                  <a:pt x="3120" y="15285"/>
                </a:cubicBezTo>
                <a:cubicBezTo>
                  <a:pt x="3120" y="15781"/>
                  <a:pt x="2740" y="16183"/>
                  <a:pt x="2273" y="16183"/>
                </a:cubicBezTo>
                <a:cubicBezTo>
                  <a:pt x="2740" y="16184"/>
                  <a:pt x="3120" y="16586"/>
                  <a:pt x="3120" y="17082"/>
                </a:cubicBezTo>
                <a:cubicBezTo>
                  <a:pt x="3120" y="16586"/>
                  <a:pt x="3499" y="16184"/>
                  <a:pt x="3967" y="16183"/>
                </a:cubicBezTo>
                <a:close/>
                <a:moveTo>
                  <a:pt x="6509" y="15284"/>
                </a:moveTo>
                <a:cubicBezTo>
                  <a:pt x="6509" y="14788"/>
                  <a:pt x="6129" y="14385"/>
                  <a:pt x="5661" y="14385"/>
                </a:cubicBezTo>
                <a:cubicBezTo>
                  <a:pt x="5193" y="14385"/>
                  <a:pt x="4814" y="14788"/>
                  <a:pt x="4814" y="15284"/>
                </a:cubicBezTo>
                <a:cubicBezTo>
                  <a:pt x="4814" y="15781"/>
                  <a:pt x="5193" y="16183"/>
                  <a:pt x="5661" y="16183"/>
                </a:cubicBezTo>
                <a:cubicBezTo>
                  <a:pt x="5193" y="16184"/>
                  <a:pt x="4814" y="16586"/>
                  <a:pt x="4814" y="17083"/>
                </a:cubicBezTo>
                <a:cubicBezTo>
                  <a:pt x="4814" y="17579"/>
                  <a:pt x="5193" y="17982"/>
                  <a:pt x="5661" y="17982"/>
                </a:cubicBezTo>
                <a:cubicBezTo>
                  <a:pt x="6129" y="17982"/>
                  <a:pt x="6509" y="17579"/>
                  <a:pt x="6509" y="17083"/>
                </a:cubicBezTo>
                <a:cubicBezTo>
                  <a:pt x="6509" y="16586"/>
                  <a:pt x="6129" y="16184"/>
                  <a:pt x="5662" y="16183"/>
                </a:cubicBezTo>
                <a:cubicBezTo>
                  <a:pt x="6129" y="16183"/>
                  <a:pt x="6509" y="15781"/>
                  <a:pt x="6509" y="15284"/>
                </a:cubicBezTo>
                <a:close/>
                <a:moveTo>
                  <a:pt x="8203" y="15284"/>
                </a:moveTo>
                <a:cubicBezTo>
                  <a:pt x="8203" y="14788"/>
                  <a:pt x="7824" y="14385"/>
                  <a:pt x="7356" y="14385"/>
                </a:cubicBezTo>
                <a:cubicBezTo>
                  <a:pt x="6888" y="14385"/>
                  <a:pt x="6509" y="14788"/>
                  <a:pt x="6509" y="15284"/>
                </a:cubicBezTo>
                <a:cubicBezTo>
                  <a:pt x="6509" y="15781"/>
                  <a:pt x="6888" y="16183"/>
                  <a:pt x="7356" y="16183"/>
                </a:cubicBezTo>
                <a:cubicBezTo>
                  <a:pt x="6888" y="16184"/>
                  <a:pt x="6509" y="16586"/>
                  <a:pt x="6509" y="17083"/>
                </a:cubicBezTo>
                <a:cubicBezTo>
                  <a:pt x="6509" y="17579"/>
                  <a:pt x="6888" y="17982"/>
                  <a:pt x="7356" y="17982"/>
                </a:cubicBezTo>
                <a:cubicBezTo>
                  <a:pt x="7824" y="17982"/>
                  <a:pt x="8203" y="17579"/>
                  <a:pt x="8203" y="17083"/>
                </a:cubicBezTo>
                <a:cubicBezTo>
                  <a:pt x="8203" y="16586"/>
                  <a:pt x="7824" y="16184"/>
                  <a:pt x="7356" y="16183"/>
                </a:cubicBezTo>
                <a:cubicBezTo>
                  <a:pt x="7824" y="16183"/>
                  <a:pt x="8203" y="15781"/>
                  <a:pt x="8203" y="15284"/>
                </a:cubicBezTo>
                <a:close/>
                <a:moveTo>
                  <a:pt x="9897" y="15284"/>
                </a:moveTo>
                <a:cubicBezTo>
                  <a:pt x="9897" y="14788"/>
                  <a:pt x="9518" y="14385"/>
                  <a:pt x="9050" y="14385"/>
                </a:cubicBezTo>
                <a:cubicBezTo>
                  <a:pt x="8582" y="14385"/>
                  <a:pt x="8203" y="14788"/>
                  <a:pt x="8203" y="15284"/>
                </a:cubicBezTo>
                <a:cubicBezTo>
                  <a:pt x="8203" y="15781"/>
                  <a:pt x="8582" y="16183"/>
                  <a:pt x="9050" y="16183"/>
                </a:cubicBezTo>
                <a:cubicBezTo>
                  <a:pt x="8582" y="16184"/>
                  <a:pt x="8203" y="16586"/>
                  <a:pt x="8203" y="17083"/>
                </a:cubicBezTo>
                <a:cubicBezTo>
                  <a:pt x="8203" y="17579"/>
                  <a:pt x="8582" y="17982"/>
                  <a:pt x="9050" y="17982"/>
                </a:cubicBezTo>
                <a:cubicBezTo>
                  <a:pt x="9518" y="17982"/>
                  <a:pt x="9897" y="17579"/>
                  <a:pt x="9897" y="17083"/>
                </a:cubicBezTo>
                <a:cubicBezTo>
                  <a:pt x="9897" y="16586"/>
                  <a:pt x="9518" y="16184"/>
                  <a:pt x="9050" y="16183"/>
                </a:cubicBezTo>
                <a:cubicBezTo>
                  <a:pt x="9518" y="16183"/>
                  <a:pt x="9897" y="15781"/>
                  <a:pt x="9897" y="15284"/>
                </a:cubicBezTo>
                <a:close/>
                <a:moveTo>
                  <a:pt x="14133" y="16183"/>
                </a:moveTo>
                <a:cubicBezTo>
                  <a:pt x="14601" y="16184"/>
                  <a:pt x="14980" y="16586"/>
                  <a:pt x="14980" y="17083"/>
                </a:cubicBezTo>
                <a:cubicBezTo>
                  <a:pt x="14980" y="17579"/>
                  <a:pt x="14601" y="17982"/>
                  <a:pt x="14133" y="17982"/>
                </a:cubicBezTo>
                <a:cubicBezTo>
                  <a:pt x="13665" y="17982"/>
                  <a:pt x="13286" y="17579"/>
                  <a:pt x="13286" y="17083"/>
                </a:cubicBezTo>
                <a:cubicBezTo>
                  <a:pt x="13286" y="17579"/>
                  <a:pt x="12907" y="17982"/>
                  <a:pt x="12439" y="17982"/>
                </a:cubicBezTo>
                <a:cubicBezTo>
                  <a:pt x="11971" y="17982"/>
                  <a:pt x="11592" y="17579"/>
                  <a:pt x="11592" y="17083"/>
                </a:cubicBezTo>
                <a:cubicBezTo>
                  <a:pt x="11592" y="17579"/>
                  <a:pt x="11212" y="17982"/>
                  <a:pt x="10745" y="17982"/>
                </a:cubicBezTo>
                <a:cubicBezTo>
                  <a:pt x="10277" y="17982"/>
                  <a:pt x="9897" y="17579"/>
                  <a:pt x="9897" y="17083"/>
                </a:cubicBezTo>
                <a:cubicBezTo>
                  <a:pt x="9897" y="16586"/>
                  <a:pt x="10277" y="16184"/>
                  <a:pt x="10744" y="16183"/>
                </a:cubicBezTo>
                <a:cubicBezTo>
                  <a:pt x="10277" y="16183"/>
                  <a:pt x="9897" y="15781"/>
                  <a:pt x="9897" y="15284"/>
                </a:cubicBezTo>
                <a:cubicBezTo>
                  <a:pt x="9897" y="14788"/>
                  <a:pt x="10277" y="14385"/>
                  <a:pt x="10745" y="14385"/>
                </a:cubicBezTo>
                <a:cubicBezTo>
                  <a:pt x="11212" y="14385"/>
                  <a:pt x="11592" y="14788"/>
                  <a:pt x="11592" y="15284"/>
                </a:cubicBezTo>
                <a:cubicBezTo>
                  <a:pt x="11592" y="14788"/>
                  <a:pt x="11971" y="14385"/>
                  <a:pt x="12439" y="14385"/>
                </a:cubicBezTo>
                <a:cubicBezTo>
                  <a:pt x="12907" y="14385"/>
                  <a:pt x="13286" y="14788"/>
                  <a:pt x="13286" y="15284"/>
                </a:cubicBezTo>
                <a:cubicBezTo>
                  <a:pt x="13286" y="14788"/>
                  <a:pt x="13665" y="14385"/>
                  <a:pt x="14133" y="14385"/>
                </a:cubicBezTo>
                <a:cubicBezTo>
                  <a:pt x="14601" y="14385"/>
                  <a:pt x="14980" y="14788"/>
                  <a:pt x="14980" y="15284"/>
                </a:cubicBezTo>
                <a:cubicBezTo>
                  <a:pt x="14980" y="15781"/>
                  <a:pt x="14601" y="16183"/>
                  <a:pt x="14133" y="16183"/>
                </a:cubicBezTo>
                <a:close/>
                <a:moveTo>
                  <a:pt x="12439" y="16183"/>
                </a:moveTo>
                <a:cubicBezTo>
                  <a:pt x="11971" y="16183"/>
                  <a:pt x="11592" y="15781"/>
                  <a:pt x="11592" y="15284"/>
                </a:cubicBezTo>
                <a:cubicBezTo>
                  <a:pt x="11592" y="15781"/>
                  <a:pt x="11212" y="16183"/>
                  <a:pt x="10745" y="16183"/>
                </a:cubicBezTo>
                <a:cubicBezTo>
                  <a:pt x="11212" y="16184"/>
                  <a:pt x="11592" y="16586"/>
                  <a:pt x="11592" y="17082"/>
                </a:cubicBezTo>
                <a:cubicBezTo>
                  <a:pt x="11592" y="16586"/>
                  <a:pt x="11971" y="16184"/>
                  <a:pt x="12439" y="16183"/>
                </a:cubicBezTo>
                <a:close/>
                <a:moveTo>
                  <a:pt x="14133" y="16183"/>
                </a:moveTo>
                <a:cubicBezTo>
                  <a:pt x="13665" y="16183"/>
                  <a:pt x="13286" y="15781"/>
                  <a:pt x="13286" y="15285"/>
                </a:cubicBezTo>
                <a:cubicBezTo>
                  <a:pt x="13286" y="15781"/>
                  <a:pt x="12907" y="16183"/>
                  <a:pt x="12439" y="16183"/>
                </a:cubicBezTo>
                <a:cubicBezTo>
                  <a:pt x="12907" y="16184"/>
                  <a:pt x="13286" y="16586"/>
                  <a:pt x="13286" y="17082"/>
                </a:cubicBezTo>
                <a:cubicBezTo>
                  <a:pt x="13286" y="16586"/>
                  <a:pt x="13665" y="16184"/>
                  <a:pt x="14133" y="16183"/>
                </a:cubicBezTo>
                <a:close/>
                <a:moveTo>
                  <a:pt x="16675" y="15284"/>
                </a:moveTo>
                <a:cubicBezTo>
                  <a:pt x="16675" y="14788"/>
                  <a:pt x="16296" y="14385"/>
                  <a:pt x="15828" y="14385"/>
                </a:cubicBezTo>
                <a:cubicBezTo>
                  <a:pt x="15360" y="14385"/>
                  <a:pt x="14980" y="14788"/>
                  <a:pt x="14980" y="15284"/>
                </a:cubicBezTo>
                <a:cubicBezTo>
                  <a:pt x="14980" y="15781"/>
                  <a:pt x="15360" y="16183"/>
                  <a:pt x="15827" y="16183"/>
                </a:cubicBezTo>
                <a:cubicBezTo>
                  <a:pt x="15360" y="16184"/>
                  <a:pt x="14980" y="16586"/>
                  <a:pt x="14980" y="17083"/>
                </a:cubicBezTo>
                <a:cubicBezTo>
                  <a:pt x="14980" y="17579"/>
                  <a:pt x="15360" y="17982"/>
                  <a:pt x="15828" y="17982"/>
                </a:cubicBezTo>
                <a:cubicBezTo>
                  <a:pt x="16296" y="17982"/>
                  <a:pt x="16675" y="17579"/>
                  <a:pt x="16675" y="17083"/>
                </a:cubicBezTo>
                <a:cubicBezTo>
                  <a:pt x="16675" y="16586"/>
                  <a:pt x="16296" y="16184"/>
                  <a:pt x="15828" y="16183"/>
                </a:cubicBezTo>
                <a:cubicBezTo>
                  <a:pt x="16296" y="16183"/>
                  <a:pt x="16675" y="15781"/>
                  <a:pt x="16675" y="15284"/>
                </a:cubicBezTo>
                <a:close/>
                <a:moveTo>
                  <a:pt x="18369" y="15284"/>
                </a:moveTo>
                <a:cubicBezTo>
                  <a:pt x="18369" y="14788"/>
                  <a:pt x="17990" y="14385"/>
                  <a:pt x="17522" y="14385"/>
                </a:cubicBezTo>
                <a:cubicBezTo>
                  <a:pt x="17054" y="14385"/>
                  <a:pt x="16675" y="14788"/>
                  <a:pt x="16675" y="15284"/>
                </a:cubicBezTo>
                <a:cubicBezTo>
                  <a:pt x="16675" y="15781"/>
                  <a:pt x="17054" y="16183"/>
                  <a:pt x="17522" y="16183"/>
                </a:cubicBezTo>
                <a:cubicBezTo>
                  <a:pt x="17054" y="16184"/>
                  <a:pt x="16675" y="16586"/>
                  <a:pt x="16675" y="17083"/>
                </a:cubicBezTo>
                <a:cubicBezTo>
                  <a:pt x="16675" y="17579"/>
                  <a:pt x="17054" y="17982"/>
                  <a:pt x="17522" y="17982"/>
                </a:cubicBezTo>
                <a:cubicBezTo>
                  <a:pt x="17990" y="17982"/>
                  <a:pt x="18369" y="17579"/>
                  <a:pt x="18369" y="17083"/>
                </a:cubicBezTo>
                <a:cubicBezTo>
                  <a:pt x="18369" y="16586"/>
                  <a:pt x="17990" y="16184"/>
                  <a:pt x="17522" y="16183"/>
                </a:cubicBezTo>
                <a:cubicBezTo>
                  <a:pt x="17990" y="16183"/>
                  <a:pt x="18369" y="15781"/>
                  <a:pt x="18369" y="15284"/>
                </a:cubicBezTo>
                <a:close/>
                <a:moveTo>
                  <a:pt x="0" y="19538"/>
                </a:moveTo>
                <a:cubicBezTo>
                  <a:pt x="152" y="19688"/>
                  <a:pt x="355" y="19780"/>
                  <a:pt x="578" y="19780"/>
                </a:cubicBezTo>
                <a:cubicBezTo>
                  <a:pt x="355" y="19780"/>
                  <a:pt x="152" y="19872"/>
                  <a:pt x="0" y="20021"/>
                </a:cubicBezTo>
                <a:cubicBezTo>
                  <a:pt x="0" y="21336"/>
                  <a:pt x="0" y="21336"/>
                  <a:pt x="0" y="21336"/>
                </a:cubicBezTo>
                <a:cubicBezTo>
                  <a:pt x="152" y="21486"/>
                  <a:pt x="355" y="21578"/>
                  <a:pt x="578" y="21578"/>
                </a:cubicBezTo>
                <a:cubicBezTo>
                  <a:pt x="512" y="21578"/>
                  <a:pt x="448" y="21586"/>
                  <a:pt x="386" y="21601"/>
                </a:cubicBezTo>
                <a:cubicBezTo>
                  <a:pt x="770" y="21601"/>
                  <a:pt x="770" y="21601"/>
                  <a:pt x="770" y="21601"/>
                </a:cubicBezTo>
                <a:cubicBezTo>
                  <a:pt x="708" y="21586"/>
                  <a:pt x="644" y="21578"/>
                  <a:pt x="578" y="21578"/>
                </a:cubicBezTo>
                <a:cubicBezTo>
                  <a:pt x="1046" y="21578"/>
                  <a:pt x="1425" y="21175"/>
                  <a:pt x="1425" y="20679"/>
                </a:cubicBezTo>
                <a:cubicBezTo>
                  <a:pt x="1425" y="20182"/>
                  <a:pt x="1046" y="19780"/>
                  <a:pt x="578" y="19780"/>
                </a:cubicBezTo>
                <a:cubicBezTo>
                  <a:pt x="1046" y="19780"/>
                  <a:pt x="1425" y="19377"/>
                  <a:pt x="1425" y="18881"/>
                </a:cubicBezTo>
                <a:cubicBezTo>
                  <a:pt x="1425" y="18384"/>
                  <a:pt x="1046" y="17982"/>
                  <a:pt x="578" y="17982"/>
                </a:cubicBezTo>
                <a:cubicBezTo>
                  <a:pt x="355" y="17982"/>
                  <a:pt x="152" y="18073"/>
                  <a:pt x="0" y="18223"/>
                </a:cubicBezTo>
                <a:lnTo>
                  <a:pt x="0" y="19538"/>
                </a:lnTo>
                <a:close/>
                <a:moveTo>
                  <a:pt x="3967" y="17982"/>
                </a:moveTo>
                <a:cubicBezTo>
                  <a:pt x="4435" y="17982"/>
                  <a:pt x="4814" y="18384"/>
                  <a:pt x="4814" y="18881"/>
                </a:cubicBezTo>
                <a:cubicBezTo>
                  <a:pt x="4814" y="19377"/>
                  <a:pt x="4435" y="19780"/>
                  <a:pt x="3967" y="19780"/>
                </a:cubicBezTo>
                <a:cubicBezTo>
                  <a:pt x="4435" y="19780"/>
                  <a:pt x="4814" y="20182"/>
                  <a:pt x="4814" y="20679"/>
                </a:cubicBezTo>
                <a:cubicBezTo>
                  <a:pt x="4814" y="21175"/>
                  <a:pt x="4435" y="21578"/>
                  <a:pt x="3967" y="21578"/>
                </a:cubicBezTo>
                <a:cubicBezTo>
                  <a:pt x="4033" y="21578"/>
                  <a:pt x="4097" y="21586"/>
                  <a:pt x="4159" y="21601"/>
                </a:cubicBezTo>
                <a:cubicBezTo>
                  <a:pt x="3775" y="21601"/>
                  <a:pt x="3775" y="21601"/>
                  <a:pt x="3775" y="21601"/>
                </a:cubicBezTo>
                <a:cubicBezTo>
                  <a:pt x="3837" y="21586"/>
                  <a:pt x="3901" y="21578"/>
                  <a:pt x="3967" y="21578"/>
                </a:cubicBezTo>
                <a:cubicBezTo>
                  <a:pt x="3499" y="21578"/>
                  <a:pt x="3120" y="21176"/>
                  <a:pt x="3120" y="20679"/>
                </a:cubicBezTo>
                <a:cubicBezTo>
                  <a:pt x="3120" y="21176"/>
                  <a:pt x="2740" y="21578"/>
                  <a:pt x="2273" y="21578"/>
                </a:cubicBezTo>
                <a:cubicBezTo>
                  <a:pt x="2339" y="21578"/>
                  <a:pt x="2403" y="21586"/>
                  <a:pt x="2464" y="21601"/>
                </a:cubicBezTo>
                <a:cubicBezTo>
                  <a:pt x="2081" y="21601"/>
                  <a:pt x="2081" y="21601"/>
                  <a:pt x="2081" y="21601"/>
                </a:cubicBezTo>
                <a:cubicBezTo>
                  <a:pt x="2142" y="21586"/>
                  <a:pt x="2206" y="21578"/>
                  <a:pt x="2272" y="21578"/>
                </a:cubicBezTo>
                <a:cubicBezTo>
                  <a:pt x="1805" y="21578"/>
                  <a:pt x="1425" y="21175"/>
                  <a:pt x="1425" y="20679"/>
                </a:cubicBezTo>
                <a:cubicBezTo>
                  <a:pt x="1425" y="20182"/>
                  <a:pt x="1805" y="19780"/>
                  <a:pt x="2272" y="19780"/>
                </a:cubicBezTo>
                <a:cubicBezTo>
                  <a:pt x="1805" y="19780"/>
                  <a:pt x="1425" y="19377"/>
                  <a:pt x="1425" y="18881"/>
                </a:cubicBezTo>
                <a:cubicBezTo>
                  <a:pt x="1425" y="18384"/>
                  <a:pt x="1805" y="17982"/>
                  <a:pt x="2273" y="17982"/>
                </a:cubicBezTo>
                <a:cubicBezTo>
                  <a:pt x="2740" y="17982"/>
                  <a:pt x="3120" y="18384"/>
                  <a:pt x="3120" y="18880"/>
                </a:cubicBezTo>
                <a:cubicBezTo>
                  <a:pt x="3120" y="18384"/>
                  <a:pt x="3499" y="17982"/>
                  <a:pt x="3967" y="17982"/>
                </a:cubicBezTo>
                <a:close/>
                <a:moveTo>
                  <a:pt x="3967" y="19780"/>
                </a:moveTo>
                <a:cubicBezTo>
                  <a:pt x="3499" y="19780"/>
                  <a:pt x="3120" y="19377"/>
                  <a:pt x="3120" y="18881"/>
                </a:cubicBezTo>
                <a:cubicBezTo>
                  <a:pt x="3120" y="19377"/>
                  <a:pt x="2740" y="19780"/>
                  <a:pt x="2273" y="19780"/>
                </a:cubicBezTo>
                <a:cubicBezTo>
                  <a:pt x="2740" y="19780"/>
                  <a:pt x="3120" y="20182"/>
                  <a:pt x="3120" y="20678"/>
                </a:cubicBezTo>
                <a:cubicBezTo>
                  <a:pt x="3120" y="20182"/>
                  <a:pt x="3499" y="19780"/>
                  <a:pt x="3967" y="19780"/>
                </a:cubicBezTo>
                <a:close/>
                <a:moveTo>
                  <a:pt x="4814" y="18881"/>
                </a:moveTo>
                <a:cubicBezTo>
                  <a:pt x="4814" y="19377"/>
                  <a:pt x="5193" y="19780"/>
                  <a:pt x="5661" y="19780"/>
                </a:cubicBezTo>
                <a:cubicBezTo>
                  <a:pt x="5193" y="19780"/>
                  <a:pt x="4814" y="20182"/>
                  <a:pt x="4814" y="20679"/>
                </a:cubicBezTo>
                <a:cubicBezTo>
                  <a:pt x="4814" y="21175"/>
                  <a:pt x="5193" y="21578"/>
                  <a:pt x="5661" y="21578"/>
                </a:cubicBezTo>
                <a:cubicBezTo>
                  <a:pt x="5595" y="21578"/>
                  <a:pt x="5531" y="21586"/>
                  <a:pt x="5470" y="21601"/>
                </a:cubicBezTo>
                <a:cubicBezTo>
                  <a:pt x="5853" y="21601"/>
                  <a:pt x="5853" y="21601"/>
                  <a:pt x="5853" y="21601"/>
                </a:cubicBezTo>
                <a:cubicBezTo>
                  <a:pt x="5792" y="21586"/>
                  <a:pt x="5727" y="21578"/>
                  <a:pt x="5662" y="21578"/>
                </a:cubicBezTo>
                <a:cubicBezTo>
                  <a:pt x="6129" y="21578"/>
                  <a:pt x="6509" y="21175"/>
                  <a:pt x="6509" y="20679"/>
                </a:cubicBezTo>
                <a:cubicBezTo>
                  <a:pt x="6509" y="20182"/>
                  <a:pt x="6129" y="19780"/>
                  <a:pt x="5662" y="19780"/>
                </a:cubicBezTo>
                <a:cubicBezTo>
                  <a:pt x="6129" y="19780"/>
                  <a:pt x="6509" y="19377"/>
                  <a:pt x="6509" y="18881"/>
                </a:cubicBezTo>
                <a:cubicBezTo>
                  <a:pt x="6509" y="18384"/>
                  <a:pt x="6129" y="17982"/>
                  <a:pt x="5661" y="17982"/>
                </a:cubicBezTo>
                <a:cubicBezTo>
                  <a:pt x="5193" y="17982"/>
                  <a:pt x="4814" y="18384"/>
                  <a:pt x="4814" y="18881"/>
                </a:cubicBezTo>
                <a:close/>
                <a:moveTo>
                  <a:pt x="6509" y="18881"/>
                </a:moveTo>
                <a:cubicBezTo>
                  <a:pt x="6509" y="19377"/>
                  <a:pt x="6888" y="19780"/>
                  <a:pt x="7356" y="19780"/>
                </a:cubicBezTo>
                <a:cubicBezTo>
                  <a:pt x="6888" y="19780"/>
                  <a:pt x="6509" y="20182"/>
                  <a:pt x="6509" y="20679"/>
                </a:cubicBezTo>
                <a:cubicBezTo>
                  <a:pt x="6509" y="21175"/>
                  <a:pt x="6888" y="21578"/>
                  <a:pt x="7356" y="21578"/>
                </a:cubicBezTo>
                <a:cubicBezTo>
                  <a:pt x="7290" y="21578"/>
                  <a:pt x="7226" y="21586"/>
                  <a:pt x="7164" y="21601"/>
                </a:cubicBezTo>
                <a:cubicBezTo>
                  <a:pt x="7548" y="21601"/>
                  <a:pt x="7548" y="21601"/>
                  <a:pt x="7548" y="21601"/>
                </a:cubicBezTo>
                <a:cubicBezTo>
                  <a:pt x="7486" y="21586"/>
                  <a:pt x="7422" y="21578"/>
                  <a:pt x="7356" y="21578"/>
                </a:cubicBezTo>
                <a:cubicBezTo>
                  <a:pt x="7824" y="21578"/>
                  <a:pt x="8203" y="21175"/>
                  <a:pt x="8203" y="20679"/>
                </a:cubicBezTo>
                <a:cubicBezTo>
                  <a:pt x="8203" y="20182"/>
                  <a:pt x="7824" y="19780"/>
                  <a:pt x="7356" y="19780"/>
                </a:cubicBezTo>
                <a:cubicBezTo>
                  <a:pt x="7824" y="19780"/>
                  <a:pt x="8203" y="19377"/>
                  <a:pt x="8203" y="18881"/>
                </a:cubicBezTo>
                <a:cubicBezTo>
                  <a:pt x="8203" y="18384"/>
                  <a:pt x="7824" y="17982"/>
                  <a:pt x="7356" y="17982"/>
                </a:cubicBezTo>
                <a:cubicBezTo>
                  <a:pt x="6888" y="17982"/>
                  <a:pt x="6509" y="18384"/>
                  <a:pt x="6509" y="18881"/>
                </a:cubicBezTo>
                <a:close/>
                <a:moveTo>
                  <a:pt x="8203" y="18881"/>
                </a:moveTo>
                <a:cubicBezTo>
                  <a:pt x="8203" y="19377"/>
                  <a:pt x="8582" y="19780"/>
                  <a:pt x="9050" y="19780"/>
                </a:cubicBezTo>
                <a:cubicBezTo>
                  <a:pt x="8582" y="19780"/>
                  <a:pt x="8203" y="20182"/>
                  <a:pt x="8203" y="20679"/>
                </a:cubicBezTo>
                <a:cubicBezTo>
                  <a:pt x="8203" y="21175"/>
                  <a:pt x="8582" y="21578"/>
                  <a:pt x="9050" y="21578"/>
                </a:cubicBezTo>
                <a:cubicBezTo>
                  <a:pt x="8984" y="21578"/>
                  <a:pt x="8920" y="21586"/>
                  <a:pt x="8858" y="21601"/>
                </a:cubicBezTo>
                <a:cubicBezTo>
                  <a:pt x="9242" y="21601"/>
                  <a:pt x="9242" y="21601"/>
                  <a:pt x="9242" y="21601"/>
                </a:cubicBezTo>
                <a:cubicBezTo>
                  <a:pt x="9180" y="21586"/>
                  <a:pt x="9116" y="21578"/>
                  <a:pt x="9050" y="21578"/>
                </a:cubicBezTo>
                <a:cubicBezTo>
                  <a:pt x="9518" y="21578"/>
                  <a:pt x="9897" y="21175"/>
                  <a:pt x="9897" y="20679"/>
                </a:cubicBezTo>
                <a:cubicBezTo>
                  <a:pt x="9897" y="20182"/>
                  <a:pt x="9518" y="19780"/>
                  <a:pt x="9050" y="19780"/>
                </a:cubicBezTo>
                <a:cubicBezTo>
                  <a:pt x="9518" y="19780"/>
                  <a:pt x="9897" y="19377"/>
                  <a:pt x="9897" y="18881"/>
                </a:cubicBezTo>
                <a:cubicBezTo>
                  <a:pt x="9897" y="18384"/>
                  <a:pt x="9518" y="17982"/>
                  <a:pt x="9050" y="17982"/>
                </a:cubicBezTo>
                <a:cubicBezTo>
                  <a:pt x="8582" y="17982"/>
                  <a:pt x="8203" y="18384"/>
                  <a:pt x="8203" y="18881"/>
                </a:cubicBezTo>
                <a:close/>
                <a:moveTo>
                  <a:pt x="14133" y="17982"/>
                </a:moveTo>
                <a:cubicBezTo>
                  <a:pt x="14601" y="17982"/>
                  <a:pt x="14980" y="18384"/>
                  <a:pt x="14980" y="18881"/>
                </a:cubicBezTo>
                <a:cubicBezTo>
                  <a:pt x="14980" y="19377"/>
                  <a:pt x="14601" y="19780"/>
                  <a:pt x="14133" y="19780"/>
                </a:cubicBezTo>
                <a:cubicBezTo>
                  <a:pt x="14601" y="19780"/>
                  <a:pt x="14980" y="20182"/>
                  <a:pt x="14980" y="20679"/>
                </a:cubicBezTo>
                <a:cubicBezTo>
                  <a:pt x="14980" y="21175"/>
                  <a:pt x="14601" y="21578"/>
                  <a:pt x="14133" y="21578"/>
                </a:cubicBezTo>
                <a:cubicBezTo>
                  <a:pt x="14199" y="21578"/>
                  <a:pt x="14264" y="21586"/>
                  <a:pt x="14325" y="21601"/>
                </a:cubicBezTo>
                <a:cubicBezTo>
                  <a:pt x="13941" y="21601"/>
                  <a:pt x="13941" y="21601"/>
                  <a:pt x="13941" y="21601"/>
                </a:cubicBezTo>
                <a:cubicBezTo>
                  <a:pt x="14003" y="21586"/>
                  <a:pt x="14067" y="21578"/>
                  <a:pt x="14133" y="21578"/>
                </a:cubicBezTo>
                <a:cubicBezTo>
                  <a:pt x="13665" y="21578"/>
                  <a:pt x="13286" y="21176"/>
                  <a:pt x="13286" y="20679"/>
                </a:cubicBezTo>
                <a:cubicBezTo>
                  <a:pt x="13286" y="21176"/>
                  <a:pt x="12907" y="21578"/>
                  <a:pt x="12439" y="21578"/>
                </a:cubicBezTo>
                <a:cubicBezTo>
                  <a:pt x="12505" y="21578"/>
                  <a:pt x="12569" y="21586"/>
                  <a:pt x="12631" y="21601"/>
                </a:cubicBezTo>
                <a:cubicBezTo>
                  <a:pt x="12247" y="21601"/>
                  <a:pt x="12247" y="21601"/>
                  <a:pt x="12247" y="21601"/>
                </a:cubicBezTo>
                <a:cubicBezTo>
                  <a:pt x="12309" y="21586"/>
                  <a:pt x="12373" y="21578"/>
                  <a:pt x="12439" y="21578"/>
                </a:cubicBezTo>
                <a:cubicBezTo>
                  <a:pt x="11971" y="21578"/>
                  <a:pt x="11592" y="21176"/>
                  <a:pt x="11592" y="20679"/>
                </a:cubicBezTo>
                <a:cubicBezTo>
                  <a:pt x="11592" y="21176"/>
                  <a:pt x="11212" y="21578"/>
                  <a:pt x="10745" y="21578"/>
                </a:cubicBezTo>
                <a:cubicBezTo>
                  <a:pt x="10811" y="21578"/>
                  <a:pt x="10875" y="21586"/>
                  <a:pt x="10936" y="21601"/>
                </a:cubicBezTo>
                <a:cubicBezTo>
                  <a:pt x="10553" y="21601"/>
                  <a:pt x="10553" y="21601"/>
                  <a:pt x="10553" y="21601"/>
                </a:cubicBezTo>
                <a:cubicBezTo>
                  <a:pt x="10614" y="21586"/>
                  <a:pt x="10678" y="21578"/>
                  <a:pt x="10744" y="21578"/>
                </a:cubicBezTo>
                <a:cubicBezTo>
                  <a:pt x="10277" y="21578"/>
                  <a:pt x="9897" y="21175"/>
                  <a:pt x="9897" y="20679"/>
                </a:cubicBezTo>
                <a:cubicBezTo>
                  <a:pt x="9897" y="20182"/>
                  <a:pt x="10277" y="19780"/>
                  <a:pt x="10744" y="19780"/>
                </a:cubicBezTo>
                <a:cubicBezTo>
                  <a:pt x="10277" y="19780"/>
                  <a:pt x="9897" y="19377"/>
                  <a:pt x="9897" y="18881"/>
                </a:cubicBezTo>
                <a:cubicBezTo>
                  <a:pt x="9897" y="18384"/>
                  <a:pt x="10277" y="17982"/>
                  <a:pt x="10745" y="17982"/>
                </a:cubicBezTo>
                <a:cubicBezTo>
                  <a:pt x="11212" y="17982"/>
                  <a:pt x="11592" y="18384"/>
                  <a:pt x="11592" y="18880"/>
                </a:cubicBezTo>
                <a:cubicBezTo>
                  <a:pt x="11592" y="18384"/>
                  <a:pt x="11971" y="17982"/>
                  <a:pt x="12439" y="17982"/>
                </a:cubicBezTo>
                <a:cubicBezTo>
                  <a:pt x="12907" y="17982"/>
                  <a:pt x="13286" y="18384"/>
                  <a:pt x="13286" y="18880"/>
                </a:cubicBezTo>
                <a:cubicBezTo>
                  <a:pt x="13286" y="18384"/>
                  <a:pt x="13665" y="17982"/>
                  <a:pt x="14133" y="17982"/>
                </a:cubicBezTo>
                <a:close/>
                <a:moveTo>
                  <a:pt x="12439" y="19780"/>
                </a:moveTo>
                <a:cubicBezTo>
                  <a:pt x="11971" y="19780"/>
                  <a:pt x="11592" y="19377"/>
                  <a:pt x="11592" y="18881"/>
                </a:cubicBezTo>
                <a:cubicBezTo>
                  <a:pt x="11592" y="19377"/>
                  <a:pt x="11212" y="19780"/>
                  <a:pt x="10745" y="19780"/>
                </a:cubicBezTo>
                <a:cubicBezTo>
                  <a:pt x="11212" y="19780"/>
                  <a:pt x="11592" y="20182"/>
                  <a:pt x="11592" y="20679"/>
                </a:cubicBezTo>
                <a:cubicBezTo>
                  <a:pt x="11592" y="20182"/>
                  <a:pt x="11971" y="19780"/>
                  <a:pt x="12439" y="19780"/>
                </a:cubicBezTo>
                <a:close/>
                <a:moveTo>
                  <a:pt x="14133" y="19780"/>
                </a:moveTo>
                <a:cubicBezTo>
                  <a:pt x="13665" y="19780"/>
                  <a:pt x="13286" y="19377"/>
                  <a:pt x="13286" y="18881"/>
                </a:cubicBezTo>
                <a:cubicBezTo>
                  <a:pt x="13286" y="19377"/>
                  <a:pt x="12907" y="19780"/>
                  <a:pt x="12439" y="19780"/>
                </a:cubicBezTo>
                <a:cubicBezTo>
                  <a:pt x="12907" y="19780"/>
                  <a:pt x="13286" y="20182"/>
                  <a:pt x="13286" y="20678"/>
                </a:cubicBezTo>
                <a:cubicBezTo>
                  <a:pt x="13286" y="20182"/>
                  <a:pt x="13665" y="19780"/>
                  <a:pt x="14133" y="19780"/>
                </a:cubicBezTo>
                <a:close/>
                <a:moveTo>
                  <a:pt x="14980" y="18881"/>
                </a:moveTo>
                <a:cubicBezTo>
                  <a:pt x="14980" y="19377"/>
                  <a:pt x="15360" y="19780"/>
                  <a:pt x="15827" y="19780"/>
                </a:cubicBezTo>
                <a:cubicBezTo>
                  <a:pt x="15360" y="19780"/>
                  <a:pt x="14980" y="20182"/>
                  <a:pt x="14980" y="20679"/>
                </a:cubicBezTo>
                <a:cubicBezTo>
                  <a:pt x="14980" y="21175"/>
                  <a:pt x="15360" y="21578"/>
                  <a:pt x="15827" y="21578"/>
                </a:cubicBezTo>
                <a:cubicBezTo>
                  <a:pt x="15762" y="21578"/>
                  <a:pt x="15697" y="21586"/>
                  <a:pt x="15636" y="21601"/>
                </a:cubicBezTo>
                <a:cubicBezTo>
                  <a:pt x="16020" y="21601"/>
                  <a:pt x="16020" y="21601"/>
                  <a:pt x="16020" y="21601"/>
                </a:cubicBezTo>
                <a:cubicBezTo>
                  <a:pt x="15958" y="21586"/>
                  <a:pt x="15894" y="21578"/>
                  <a:pt x="15828" y="21578"/>
                </a:cubicBezTo>
                <a:cubicBezTo>
                  <a:pt x="16296" y="21578"/>
                  <a:pt x="16675" y="21175"/>
                  <a:pt x="16675" y="20679"/>
                </a:cubicBezTo>
                <a:cubicBezTo>
                  <a:pt x="16675" y="20182"/>
                  <a:pt x="16296" y="19780"/>
                  <a:pt x="15828" y="19780"/>
                </a:cubicBezTo>
                <a:cubicBezTo>
                  <a:pt x="16296" y="19780"/>
                  <a:pt x="16675" y="19377"/>
                  <a:pt x="16675" y="18881"/>
                </a:cubicBezTo>
                <a:cubicBezTo>
                  <a:pt x="16675" y="18384"/>
                  <a:pt x="16296" y="17982"/>
                  <a:pt x="15828" y="17982"/>
                </a:cubicBezTo>
                <a:cubicBezTo>
                  <a:pt x="15360" y="17982"/>
                  <a:pt x="14980" y="18384"/>
                  <a:pt x="14980" y="18881"/>
                </a:cubicBezTo>
                <a:close/>
                <a:moveTo>
                  <a:pt x="16675" y="18881"/>
                </a:moveTo>
                <a:cubicBezTo>
                  <a:pt x="16675" y="19377"/>
                  <a:pt x="17054" y="19780"/>
                  <a:pt x="17522" y="19780"/>
                </a:cubicBezTo>
                <a:cubicBezTo>
                  <a:pt x="17054" y="19780"/>
                  <a:pt x="16675" y="20182"/>
                  <a:pt x="16675" y="20679"/>
                </a:cubicBezTo>
                <a:cubicBezTo>
                  <a:pt x="16675" y="21175"/>
                  <a:pt x="17054" y="21578"/>
                  <a:pt x="17522" y="21578"/>
                </a:cubicBezTo>
                <a:cubicBezTo>
                  <a:pt x="17456" y="21578"/>
                  <a:pt x="17392" y="21586"/>
                  <a:pt x="17330" y="21601"/>
                </a:cubicBezTo>
                <a:cubicBezTo>
                  <a:pt x="17714" y="21601"/>
                  <a:pt x="17714" y="21601"/>
                  <a:pt x="17714" y="21601"/>
                </a:cubicBezTo>
                <a:cubicBezTo>
                  <a:pt x="17652" y="21586"/>
                  <a:pt x="17588" y="21578"/>
                  <a:pt x="17522" y="21578"/>
                </a:cubicBezTo>
                <a:cubicBezTo>
                  <a:pt x="17990" y="21578"/>
                  <a:pt x="18369" y="21175"/>
                  <a:pt x="18369" y="20679"/>
                </a:cubicBezTo>
                <a:cubicBezTo>
                  <a:pt x="18369" y="20182"/>
                  <a:pt x="17990" y="19780"/>
                  <a:pt x="17522" y="19780"/>
                </a:cubicBezTo>
                <a:cubicBezTo>
                  <a:pt x="17990" y="19780"/>
                  <a:pt x="18369" y="19377"/>
                  <a:pt x="18369" y="18881"/>
                </a:cubicBezTo>
                <a:cubicBezTo>
                  <a:pt x="18369" y="18384"/>
                  <a:pt x="17990" y="17982"/>
                  <a:pt x="17522" y="17982"/>
                </a:cubicBezTo>
                <a:cubicBezTo>
                  <a:pt x="17054" y="17982"/>
                  <a:pt x="16675" y="18384"/>
                  <a:pt x="16675" y="18881"/>
                </a:cubicBezTo>
                <a:close/>
                <a:moveTo>
                  <a:pt x="20064" y="15284"/>
                </a:moveTo>
                <a:cubicBezTo>
                  <a:pt x="20064" y="14788"/>
                  <a:pt x="19684" y="14385"/>
                  <a:pt x="19216" y="14385"/>
                </a:cubicBezTo>
                <a:cubicBezTo>
                  <a:pt x="18749" y="14385"/>
                  <a:pt x="18369" y="14788"/>
                  <a:pt x="18369" y="15284"/>
                </a:cubicBezTo>
                <a:cubicBezTo>
                  <a:pt x="18369" y="15781"/>
                  <a:pt x="18748" y="16183"/>
                  <a:pt x="19216" y="16183"/>
                </a:cubicBezTo>
                <a:cubicBezTo>
                  <a:pt x="18748" y="16184"/>
                  <a:pt x="18369" y="16586"/>
                  <a:pt x="18369" y="17083"/>
                </a:cubicBezTo>
                <a:cubicBezTo>
                  <a:pt x="18369" y="17579"/>
                  <a:pt x="18749" y="17982"/>
                  <a:pt x="19216" y="17982"/>
                </a:cubicBezTo>
                <a:cubicBezTo>
                  <a:pt x="19684" y="17982"/>
                  <a:pt x="20064" y="17579"/>
                  <a:pt x="20064" y="17083"/>
                </a:cubicBezTo>
                <a:cubicBezTo>
                  <a:pt x="20064" y="16586"/>
                  <a:pt x="19684" y="16184"/>
                  <a:pt x="19217" y="16183"/>
                </a:cubicBezTo>
                <a:cubicBezTo>
                  <a:pt x="19684" y="16183"/>
                  <a:pt x="20064" y="15781"/>
                  <a:pt x="20064" y="15284"/>
                </a:cubicBezTo>
                <a:close/>
                <a:moveTo>
                  <a:pt x="22605" y="16183"/>
                </a:moveTo>
                <a:cubicBezTo>
                  <a:pt x="23073" y="16184"/>
                  <a:pt x="23452" y="16586"/>
                  <a:pt x="23452" y="17083"/>
                </a:cubicBezTo>
                <a:cubicBezTo>
                  <a:pt x="23452" y="17579"/>
                  <a:pt x="23073" y="17982"/>
                  <a:pt x="22605" y="17982"/>
                </a:cubicBezTo>
                <a:cubicBezTo>
                  <a:pt x="22137" y="17982"/>
                  <a:pt x="21758" y="17579"/>
                  <a:pt x="21758" y="17083"/>
                </a:cubicBezTo>
                <a:cubicBezTo>
                  <a:pt x="21758" y="17579"/>
                  <a:pt x="21379" y="17982"/>
                  <a:pt x="20911" y="17982"/>
                </a:cubicBezTo>
                <a:cubicBezTo>
                  <a:pt x="20443" y="17982"/>
                  <a:pt x="20064" y="17579"/>
                  <a:pt x="20064" y="17083"/>
                </a:cubicBezTo>
                <a:cubicBezTo>
                  <a:pt x="20064" y="16586"/>
                  <a:pt x="20443" y="16184"/>
                  <a:pt x="20911" y="16183"/>
                </a:cubicBezTo>
                <a:cubicBezTo>
                  <a:pt x="20443" y="16183"/>
                  <a:pt x="20064" y="15781"/>
                  <a:pt x="20064" y="15284"/>
                </a:cubicBezTo>
                <a:cubicBezTo>
                  <a:pt x="20064" y="14788"/>
                  <a:pt x="20443" y="14385"/>
                  <a:pt x="20911" y="14385"/>
                </a:cubicBezTo>
                <a:cubicBezTo>
                  <a:pt x="21379" y="14385"/>
                  <a:pt x="21758" y="14788"/>
                  <a:pt x="21758" y="15284"/>
                </a:cubicBezTo>
                <a:cubicBezTo>
                  <a:pt x="21758" y="14788"/>
                  <a:pt x="22137" y="14385"/>
                  <a:pt x="22605" y="14385"/>
                </a:cubicBezTo>
                <a:cubicBezTo>
                  <a:pt x="23073" y="14385"/>
                  <a:pt x="23452" y="14788"/>
                  <a:pt x="23452" y="15284"/>
                </a:cubicBezTo>
                <a:cubicBezTo>
                  <a:pt x="23452" y="15781"/>
                  <a:pt x="23073" y="16183"/>
                  <a:pt x="22605" y="16183"/>
                </a:cubicBezTo>
                <a:close/>
                <a:moveTo>
                  <a:pt x="22605" y="16183"/>
                </a:moveTo>
                <a:cubicBezTo>
                  <a:pt x="22137" y="16183"/>
                  <a:pt x="21758" y="15781"/>
                  <a:pt x="21758" y="15284"/>
                </a:cubicBezTo>
                <a:cubicBezTo>
                  <a:pt x="21758" y="15781"/>
                  <a:pt x="21379" y="16183"/>
                  <a:pt x="20911" y="16183"/>
                </a:cubicBezTo>
                <a:cubicBezTo>
                  <a:pt x="21379" y="16184"/>
                  <a:pt x="21758" y="16586"/>
                  <a:pt x="21758" y="17082"/>
                </a:cubicBezTo>
                <a:cubicBezTo>
                  <a:pt x="21758" y="16586"/>
                  <a:pt x="22137" y="16184"/>
                  <a:pt x="22605" y="16183"/>
                </a:cubicBezTo>
                <a:close/>
                <a:moveTo>
                  <a:pt x="25147" y="15284"/>
                </a:moveTo>
                <a:cubicBezTo>
                  <a:pt x="25147" y="14788"/>
                  <a:pt x="24767" y="14385"/>
                  <a:pt x="24300" y="14385"/>
                </a:cubicBezTo>
                <a:cubicBezTo>
                  <a:pt x="23832" y="14385"/>
                  <a:pt x="23452" y="14788"/>
                  <a:pt x="23452" y="15284"/>
                </a:cubicBezTo>
                <a:cubicBezTo>
                  <a:pt x="23452" y="15781"/>
                  <a:pt x="23832" y="16183"/>
                  <a:pt x="24299" y="16183"/>
                </a:cubicBezTo>
                <a:cubicBezTo>
                  <a:pt x="23832" y="16184"/>
                  <a:pt x="23452" y="16586"/>
                  <a:pt x="23452" y="17083"/>
                </a:cubicBezTo>
                <a:cubicBezTo>
                  <a:pt x="23452" y="17579"/>
                  <a:pt x="23832" y="17982"/>
                  <a:pt x="24300" y="17982"/>
                </a:cubicBezTo>
                <a:cubicBezTo>
                  <a:pt x="24767" y="17982"/>
                  <a:pt x="25147" y="17579"/>
                  <a:pt x="25147" y="17083"/>
                </a:cubicBezTo>
                <a:cubicBezTo>
                  <a:pt x="25147" y="16586"/>
                  <a:pt x="24768" y="16184"/>
                  <a:pt x="24300" y="16183"/>
                </a:cubicBezTo>
                <a:cubicBezTo>
                  <a:pt x="24768" y="16183"/>
                  <a:pt x="25147" y="15781"/>
                  <a:pt x="25147" y="15284"/>
                </a:cubicBezTo>
                <a:close/>
                <a:moveTo>
                  <a:pt x="26841" y="15284"/>
                </a:moveTo>
                <a:cubicBezTo>
                  <a:pt x="26841" y="14788"/>
                  <a:pt x="26462" y="14385"/>
                  <a:pt x="25994" y="14385"/>
                </a:cubicBezTo>
                <a:cubicBezTo>
                  <a:pt x="25526" y="14385"/>
                  <a:pt x="25147" y="14788"/>
                  <a:pt x="25147" y="15284"/>
                </a:cubicBezTo>
                <a:cubicBezTo>
                  <a:pt x="25147" y="15781"/>
                  <a:pt x="25526" y="16183"/>
                  <a:pt x="25994" y="16183"/>
                </a:cubicBezTo>
                <a:cubicBezTo>
                  <a:pt x="25526" y="16184"/>
                  <a:pt x="25147" y="16586"/>
                  <a:pt x="25147" y="17083"/>
                </a:cubicBezTo>
                <a:cubicBezTo>
                  <a:pt x="25147" y="17579"/>
                  <a:pt x="25526" y="17982"/>
                  <a:pt x="25994" y="17982"/>
                </a:cubicBezTo>
                <a:cubicBezTo>
                  <a:pt x="26462" y="17982"/>
                  <a:pt x="26841" y="17579"/>
                  <a:pt x="26841" y="17083"/>
                </a:cubicBezTo>
                <a:cubicBezTo>
                  <a:pt x="26841" y="16586"/>
                  <a:pt x="26462" y="16184"/>
                  <a:pt x="25994" y="16183"/>
                </a:cubicBezTo>
                <a:cubicBezTo>
                  <a:pt x="26462" y="16183"/>
                  <a:pt x="26841" y="15781"/>
                  <a:pt x="26841" y="15284"/>
                </a:cubicBezTo>
                <a:close/>
                <a:moveTo>
                  <a:pt x="28536" y="15284"/>
                </a:moveTo>
                <a:cubicBezTo>
                  <a:pt x="28536" y="14788"/>
                  <a:pt x="28156" y="14385"/>
                  <a:pt x="27688" y="14385"/>
                </a:cubicBezTo>
                <a:cubicBezTo>
                  <a:pt x="27220" y="14385"/>
                  <a:pt x="26841" y="14788"/>
                  <a:pt x="26841" y="15284"/>
                </a:cubicBezTo>
                <a:cubicBezTo>
                  <a:pt x="26841" y="15781"/>
                  <a:pt x="27220" y="16183"/>
                  <a:pt x="27688" y="16183"/>
                </a:cubicBezTo>
                <a:cubicBezTo>
                  <a:pt x="27220" y="16184"/>
                  <a:pt x="26841" y="16586"/>
                  <a:pt x="26841" y="17083"/>
                </a:cubicBezTo>
                <a:cubicBezTo>
                  <a:pt x="26841" y="17579"/>
                  <a:pt x="27220" y="17982"/>
                  <a:pt x="27688" y="17982"/>
                </a:cubicBezTo>
                <a:cubicBezTo>
                  <a:pt x="28156" y="17982"/>
                  <a:pt x="28536" y="17579"/>
                  <a:pt x="28536" y="17083"/>
                </a:cubicBezTo>
                <a:cubicBezTo>
                  <a:pt x="28536" y="16586"/>
                  <a:pt x="28156" y="16184"/>
                  <a:pt x="27689" y="16183"/>
                </a:cubicBezTo>
                <a:cubicBezTo>
                  <a:pt x="28156" y="16183"/>
                  <a:pt x="28536" y="15781"/>
                  <a:pt x="28536" y="15284"/>
                </a:cubicBezTo>
                <a:close/>
                <a:moveTo>
                  <a:pt x="30230" y="15284"/>
                </a:moveTo>
                <a:cubicBezTo>
                  <a:pt x="30230" y="14788"/>
                  <a:pt x="29851" y="14385"/>
                  <a:pt x="29383" y="14385"/>
                </a:cubicBezTo>
                <a:cubicBezTo>
                  <a:pt x="28915" y="14385"/>
                  <a:pt x="28536" y="14788"/>
                  <a:pt x="28536" y="15284"/>
                </a:cubicBezTo>
                <a:cubicBezTo>
                  <a:pt x="28536" y="15781"/>
                  <a:pt x="28915" y="16183"/>
                  <a:pt x="29383" y="16183"/>
                </a:cubicBezTo>
                <a:cubicBezTo>
                  <a:pt x="28915" y="16184"/>
                  <a:pt x="28536" y="16586"/>
                  <a:pt x="28536" y="17083"/>
                </a:cubicBezTo>
                <a:cubicBezTo>
                  <a:pt x="28536" y="17579"/>
                  <a:pt x="28915" y="17982"/>
                  <a:pt x="29383" y="17982"/>
                </a:cubicBezTo>
                <a:cubicBezTo>
                  <a:pt x="29851" y="17982"/>
                  <a:pt x="30230" y="17579"/>
                  <a:pt x="30230" y="17083"/>
                </a:cubicBezTo>
                <a:cubicBezTo>
                  <a:pt x="30230" y="16586"/>
                  <a:pt x="29851" y="16184"/>
                  <a:pt x="29383" y="16183"/>
                </a:cubicBezTo>
                <a:cubicBezTo>
                  <a:pt x="29851" y="16183"/>
                  <a:pt x="30230" y="15781"/>
                  <a:pt x="30230" y="15284"/>
                </a:cubicBezTo>
                <a:close/>
                <a:moveTo>
                  <a:pt x="31924" y="15284"/>
                </a:moveTo>
                <a:cubicBezTo>
                  <a:pt x="31924" y="14788"/>
                  <a:pt x="31545" y="14385"/>
                  <a:pt x="31077" y="14385"/>
                </a:cubicBezTo>
                <a:cubicBezTo>
                  <a:pt x="30609" y="14385"/>
                  <a:pt x="30230" y="14788"/>
                  <a:pt x="30230" y="15284"/>
                </a:cubicBezTo>
                <a:cubicBezTo>
                  <a:pt x="30230" y="15781"/>
                  <a:pt x="30609" y="16183"/>
                  <a:pt x="31077" y="16183"/>
                </a:cubicBezTo>
                <a:cubicBezTo>
                  <a:pt x="30609" y="16184"/>
                  <a:pt x="30230" y="16586"/>
                  <a:pt x="30230" y="17083"/>
                </a:cubicBezTo>
                <a:cubicBezTo>
                  <a:pt x="30230" y="17579"/>
                  <a:pt x="30609" y="17982"/>
                  <a:pt x="31077" y="17982"/>
                </a:cubicBezTo>
                <a:cubicBezTo>
                  <a:pt x="31545" y="17982"/>
                  <a:pt x="31924" y="17579"/>
                  <a:pt x="31924" y="17083"/>
                </a:cubicBezTo>
                <a:cubicBezTo>
                  <a:pt x="31924" y="16586"/>
                  <a:pt x="31545" y="16184"/>
                  <a:pt x="31077" y="16183"/>
                </a:cubicBezTo>
                <a:cubicBezTo>
                  <a:pt x="31545" y="16183"/>
                  <a:pt x="31924" y="15781"/>
                  <a:pt x="31924" y="15284"/>
                </a:cubicBezTo>
                <a:close/>
                <a:moveTo>
                  <a:pt x="33619" y="15284"/>
                </a:moveTo>
                <a:cubicBezTo>
                  <a:pt x="33619" y="14788"/>
                  <a:pt x="33239" y="14385"/>
                  <a:pt x="32771" y="14385"/>
                </a:cubicBezTo>
                <a:cubicBezTo>
                  <a:pt x="32304" y="14385"/>
                  <a:pt x="31924" y="14788"/>
                  <a:pt x="31924" y="15284"/>
                </a:cubicBezTo>
                <a:cubicBezTo>
                  <a:pt x="31924" y="15781"/>
                  <a:pt x="32303" y="16183"/>
                  <a:pt x="32771" y="16183"/>
                </a:cubicBezTo>
                <a:cubicBezTo>
                  <a:pt x="32303" y="16184"/>
                  <a:pt x="31924" y="16586"/>
                  <a:pt x="31924" y="17083"/>
                </a:cubicBezTo>
                <a:cubicBezTo>
                  <a:pt x="31924" y="17579"/>
                  <a:pt x="32304" y="17982"/>
                  <a:pt x="32771" y="17982"/>
                </a:cubicBezTo>
                <a:cubicBezTo>
                  <a:pt x="33239" y="17982"/>
                  <a:pt x="33619" y="17579"/>
                  <a:pt x="33619" y="17083"/>
                </a:cubicBezTo>
                <a:cubicBezTo>
                  <a:pt x="33619" y="16586"/>
                  <a:pt x="33239" y="16184"/>
                  <a:pt x="32772" y="16183"/>
                </a:cubicBezTo>
                <a:cubicBezTo>
                  <a:pt x="33239" y="16183"/>
                  <a:pt x="33619" y="15781"/>
                  <a:pt x="33619" y="15284"/>
                </a:cubicBezTo>
                <a:close/>
                <a:moveTo>
                  <a:pt x="35313" y="15284"/>
                </a:moveTo>
                <a:cubicBezTo>
                  <a:pt x="35313" y="14788"/>
                  <a:pt x="34934" y="14385"/>
                  <a:pt x="34466" y="14385"/>
                </a:cubicBezTo>
                <a:cubicBezTo>
                  <a:pt x="33998" y="14385"/>
                  <a:pt x="33619" y="14788"/>
                  <a:pt x="33619" y="15284"/>
                </a:cubicBezTo>
                <a:cubicBezTo>
                  <a:pt x="33619" y="15781"/>
                  <a:pt x="33998" y="16183"/>
                  <a:pt x="34466" y="16183"/>
                </a:cubicBezTo>
                <a:cubicBezTo>
                  <a:pt x="33998" y="16184"/>
                  <a:pt x="33619" y="16586"/>
                  <a:pt x="33619" y="17083"/>
                </a:cubicBezTo>
                <a:cubicBezTo>
                  <a:pt x="33619" y="17579"/>
                  <a:pt x="33998" y="17982"/>
                  <a:pt x="34466" y="17982"/>
                </a:cubicBezTo>
                <a:cubicBezTo>
                  <a:pt x="34934" y="17982"/>
                  <a:pt x="35313" y="17579"/>
                  <a:pt x="35313" y="17083"/>
                </a:cubicBezTo>
                <a:cubicBezTo>
                  <a:pt x="35313" y="16586"/>
                  <a:pt x="34934" y="16184"/>
                  <a:pt x="34466" y="16183"/>
                </a:cubicBezTo>
                <a:cubicBezTo>
                  <a:pt x="34934" y="16183"/>
                  <a:pt x="35313" y="15781"/>
                  <a:pt x="35313" y="15284"/>
                </a:cubicBezTo>
                <a:close/>
                <a:moveTo>
                  <a:pt x="37007" y="15284"/>
                </a:moveTo>
                <a:cubicBezTo>
                  <a:pt x="37007" y="14788"/>
                  <a:pt x="36628" y="14385"/>
                  <a:pt x="36160" y="14385"/>
                </a:cubicBezTo>
                <a:cubicBezTo>
                  <a:pt x="35692" y="14385"/>
                  <a:pt x="35313" y="14788"/>
                  <a:pt x="35313" y="15284"/>
                </a:cubicBezTo>
                <a:cubicBezTo>
                  <a:pt x="35313" y="15781"/>
                  <a:pt x="35692" y="16183"/>
                  <a:pt x="36160" y="16183"/>
                </a:cubicBezTo>
                <a:cubicBezTo>
                  <a:pt x="35692" y="16184"/>
                  <a:pt x="35313" y="16586"/>
                  <a:pt x="35313" y="17083"/>
                </a:cubicBezTo>
                <a:cubicBezTo>
                  <a:pt x="35313" y="17579"/>
                  <a:pt x="35692" y="17982"/>
                  <a:pt x="36160" y="17982"/>
                </a:cubicBezTo>
                <a:cubicBezTo>
                  <a:pt x="36628" y="17982"/>
                  <a:pt x="37007" y="17579"/>
                  <a:pt x="37007" y="17083"/>
                </a:cubicBezTo>
                <a:cubicBezTo>
                  <a:pt x="37007" y="16586"/>
                  <a:pt x="36628" y="16184"/>
                  <a:pt x="36160" y="16183"/>
                </a:cubicBezTo>
                <a:cubicBezTo>
                  <a:pt x="36628" y="16183"/>
                  <a:pt x="37007" y="15781"/>
                  <a:pt x="37007" y="15284"/>
                </a:cubicBezTo>
                <a:close/>
                <a:moveTo>
                  <a:pt x="37007" y="15284"/>
                </a:moveTo>
                <a:cubicBezTo>
                  <a:pt x="37007" y="15781"/>
                  <a:pt x="37387" y="16183"/>
                  <a:pt x="37854" y="16183"/>
                </a:cubicBezTo>
                <a:cubicBezTo>
                  <a:pt x="37387" y="16184"/>
                  <a:pt x="37007" y="16586"/>
                  <a:pt x="37007" y="17083"/>
                </a:cubicBezTo>
                <a:cubicBezTo>
                  <a:pt x="37007" y="17579"/>
                  <a:pt x="37387" y="17982"/>
                  <a:pt x="37855" y="17982"/>
                </a:cubicBezTo>
                <a:cubicBezTo>
                  <a:pt x="38064" y="17982"/>
                  <a:pt x="38256" y="17901"/>
                  <a:pt x="38404" y="17767"/>
                </a:cubicBezTo>
                <a:cubicBezTo>
                  <a:pt x="38404" y="16398"/>
                  <a:pt x="38404" y="16398"/>
                  <a:pt x="38404" y="16398"/>
                </a:cubicBezTo>
                <a:cubicBezTo>
                  <a:pt x="38256" y="16264"/>
                  <a:pt x="38064" y="16183"/>
                  <a:pt x="37855" y="16183"/>
                </a:cubicBezTo>
                <a:cubicBezTo>
                  <a:pt x="38064" y="16183"/>
                  <a:pt x="38256" y="16103"/>
                  <a:pt x="38404" y="15969"/>
                </a:cubicBezTo>
                <a:cubicBezTo>
                  <a:pt x="38404" y="14600"/>
                  <a:pt x="38404" y="14600"/>
                  <a:pt x="38404" y="14600"/>
                </a:cubicBezTo>
                <a:cubicBezTo>
                  <a:pt x="38256" y="14466"/>
                  <a:pt x="38064" y="14385"/>
                  <a:pt x="37855" y="14385"/>
                </a:cubicBezTo>
                <a:cubicBezTo>
                  <a:pt x="37387" y="14385"/>
                  <a:pt x="37007" y="14788"/>
                  <a:pt x="37007" y="15284"/>
                </a:cubicBezTo>
                <a:close/>
                <a:moveTo>
                  <a:pt x="18369" y="18881"/>
                </a:moveTo>
                <a:cubicBezTo>
                  <a:pt x="18369" y="19377"/>
                  <a:pt x="18748" y="19780"/>
                  <a:pt x="19216" y="19780"/>
                </a:cubicBezTo>
                <a:cubicBezTo>
                  <a:pt x="18748" y="19780"/>
                  <a:pt x="18369" y="20182"/>
                  <a:pt x="18369" y="20679"/>
                </a:cubicBezTo>
                <a:cubicBezTo>
                  <a:pt x="18369" y="21175"/>
                  <a:pt x="18748" y="21578"/>
                  <a:pt x="19216" y="21578"/>
                </a:cubicBezTo>
                <a:cubicBezTo>
                  <a:pt x="19150" y="21578"/>
                  <a:pt x="19086" y="21586"/>
                  <a:pt x="19025" y="21601"/>
                </a:cubicBezTo>
                <a:cubicBezTo>
                  <a:pt x="19408" y="21601"/>
                  <a:pt x="19408" y="21601"/>
                  <a:pt x="19408" y="21601"/>
                </a:cubicBezTo>
                <a:cubicBezTo>
                  <a:pt x="19347" y="21586"/>
                  <a:pt x="19283" y="21578"/>
                  <a:pt x="19217" y="21578"/>
                </a:cubicBezTo>
                <a:cubicBezTo>
                  <a:pt x="19684" y="21578"/>
                  <a:pt x="20064" y="21175"/>
                  <a:pt x="20064" y="20679"/>
                </a:cubicBezTo>
                <a:cubicBezTo>
                  <a:pt x="20064" y="20182"/>
                  <a:pt x="19684" y="19780"/>
                  <a:pt x="19217" y="19780"/>
                </a:cubicBezTo>
                <a:cubicBezTo>
                  <a:pt x="19684" y="19780"/>
                  <a:pt x="20064" y="19377"/>
                  <a:pt x="20064" y="18881"/>
                </a:cubicBezTo>
                <a:cubicBezTo>
                  <a:pt x="20064" y="18384"/>
                  <a:pt x="19684" y="17982"/>
                  <a:pt x="19216" y="17982"/>
                </a:cubicBezTo>
                <a:cubicBezTo>
                  <a:pt x="18749" y="17982"/>
                  <a:pt x="18369" y="18384"/>
                  <a:pt x="18369" y="18881"/>
                </a:cubicBezTo>
                <a:close/>
                <a:moveTo>
                  <a:pt x="22605" y="17982"/>
                </a:moveTo>
                <a:cubicBezTo>
                  <a:pt x="23073" y="17982"/>
                  <a:pt x="23452" y="18384"/>
                  <a:pt x="23452" y="18881"/>
                </a:cubicBezTo>
                <a:cubicBezTo>
                  <a:pt x="23452" y="19377"/>
                  <a:pt x="23073" y="19780"/>
                  <a:pt x="22605" y="19780"/>
                </a:cubicBezTo>
                <a:cubicBezTo>
                  <a:pt x="23073" y="19780"/>
                  <a:pt x="23452" y="20182"/>
                  <a:pt x="23452" y="20679"/>
                </a:cubicBezTo>
                <a:cubicBezTo>
                  <a:pt x="23452" y="21175"/>
                  <a:pt x="23073" y="21578"/>
                  <a:pt x="22605" y="21578"/>
                </a:cubicBezTo>
                <a:cubicBezTo>
                  <a:pt x="22671" y="21578"/>
                  <a:pt x="22735" y="21586"/>
                  <a:pt x="22797" y="21601"/>
                </a:cubicBezTo>
                <a:cubicBezTo>
                  <a:pt x="22413" y="21601"/>
                  <a:pt x="22413" y="21601"/>
                  <a:pt x="22413" y="21601"/>
                </a:cubicBezTo>
                <a:cubicBezTo>
                  <a:pt x="22475" y="21586"/>
                  <a:pt x="22539" y="21578"/>
                  <a:pt x="22605" y="21578"/>
                </a:cubicBezTo>
                <a:cubicBezTo>
                  <a:pt x="22137" y="21578"/>
                  <a:pt x="21758" y="21176"/>
                  <a:pt x="21758" y="20679"/>
                </a:cubicBezTo>
                <a:cubicBezTo>
                  <a:pt x="21758" y="21176"/>
                  <a:pt x="21379" y="21578"/>
                  <a:pt x="20911" y="21578"/>
                </a:cubicBezTo>
                <a:cubicBezTo>
                  <a:pt x="20977" y="21578"/>
                  <a:pt x="21041" y="21586"/>
                  <a:pt x="21103" y="21601"/>
                </a:cubicBezTo>
                <a:cubicBezTo>
                  <a:pt x="20719" y="21601"/>
                  <a:pt x="20719" y="21601"/>
                  <a:pt x="20719" y="21601"/>
                </a:cubicBezTo>
                <a:cubicBezTo>
                  <a:pt x="20781" y="21586"/>
                  <a:pt x="20845" y="21578"/>
                  <a:pt x="20911" y="21578"/>
                </a:cubicBezTo>
                <a:cubicBezTo>
                  <a:pt x="20443" y="21578"/>
                  <a:pt x="20064" y="21175"/>
                  <a:pt x="20064" y="20679"/>
                </a:cubicBezTo>
                <a:cubicBezTo>
                  <a:pt x="20064" y="20182"/>
                  <a:pt x="20443" y="19780"/>
                  <a:pt x="20911" y="19780"/>
                </a:cubicBezTo>
                <a:cubicBezTo>
                  <a:pt x="20443" y="19780"/>
                  <a:pt x="20064" y="19377"/>
                  <a:pt x="20064" y="18881"/>
                </a:cubicBezTo>
                <a:cubicBezTo>
                  <a:pt x="20064" y="18384"/>
                  <a:pt x="20443" y="17982"/>
                  <a:pt x="20911" y="17982"/>
                </a:cubicBezTo>
                <a:cubicBezTo>
                  <a:pt x="21379" y="17982"/>
                  <a:pt x="21758" y="18384"/>
                  <a:pt x="21758" y="18880"/>
                </a:cubicBezTo>
                <a:cubicBezTo>
                  <a:pt x="21758" y="18384"/>
                  <a:pt x="22137" y="17982"/>
                  <a:pt x="22605" y="17982"/>
                </a:cubicBezTo>
                <a:close/>
                <a:moveTo>
                  <a:pt x="22605" y="19780"/>
                </a:moveTo>
                <a:cubicBezTo>
                  <a:pt x="22137" y="19780"/>
                  <a:pt x="21758" y="19377"/>
                  <a:pt x="21758" y="18881"/>
                </a:cubicBezTo>
                <a:cubicBezTo>
                  <a:pt x="21758" y="19377"/>
                  <a:pt x="21379" y="19780"/>
                  <a:pt x="20911" y="19780"/>
                </a:cubicBezTo>
                <a:cubicBezTo>
                  <a:pt x="21379" y="19780"/>
                  <a:pt x="21758" y="20182"/>
                  <a:pt x="21758" y="20679"/>
                </a:cubicBezTo>
                <a:cubicBezTo>
                  <a:pt x="21758" y="20182"/>
                  <a:pt x="22137" y="19780"/>
                  <a:pt x="22605" y="19780"/>
                </a:cubicBezTo>
                <a:close/>
                <a:moveTo>
                  <a:pt x="23452" y="18881"/>
                </a:moveTo>
                <a:cubicBezTo>
                  <a:pt x="23452" y="19377"/>
                  <a:pt x="23832" y="19780"/>
                  <a:pt x="24299" y="19780"/>
                </a:cubicBezTo>
                <a:cubicBezTo>
                  <a:pt x="23832" y="19780"/>
                  <a:pt x="23452" y="20182"/>
                  <a:pt x="23452" y="20679"/>
                </a:cubicBezTo>
                <a:cubicBezTo>
                  <a:pt x="23452" y="21175"/>
                  <a:pt x="23832" y="21578"/>
                  <a:pt x="24299" y="21578"/>
                </a:cubicBezTo>
                <a:cubicBezTo>
                  <a:pt x="24233" y="21578"/>
                  <a:pt x="24169" y="21586"/>
                  <a:pt x="24108" y="21601"/>
                </a:cubicBezTo>
                <a:cubicBezTo>
                  <a:pt x="24491" y="21601"/>
                  <a:pt x="24491" y="21601"/>
                  <a:pt x="24491" y="21601"/>
                </a:cubicBezTo>
                <a:cubicBezTo>
                  <a:pt x="24430" y="21586"/>
                  <a:pt x="24366" y="21578"/>
                  <a:pt x="24300" y="21578"/>
                </a:cubicBezTo>
                <a:cubicBezTo>
                  <a:pt x="24768" y="21578"/>
                  <a:pt x="25147" y="21175"/>
                  <a:pt x="25147" y="20679"/>
                </a:cubicBezTo>
                <a:cubicBezTo>
                  <a:pt x="25147" y="20182"/>
                  <a:pt x="24768" y="19780"/>
                  <a:pt x="24300" y="19780"/>
                </a:cubicBezTo>
                <a:cubicBezTo>
                  <a:pt x="24768" y="19780"/>
                  <a:pt x="25147" y="19377"/>
                  <a:pt x="25147" y="18881"/>
                </a:cubicBezTo>
                <a:cubicBezTo>
                  <a:pt x="25147" y="18384"/>
                  <a:pt x="24767" y="17982"/>
                  <a:pt x="24300" y="17982"/>
                </a:cubicBezTo>
                <a:cubicBezTo>
                  <a:pt x="23832" y="17982"/>
                  <a:pt x="23452" y="18384"/>
                  <a:pt x="23452" y="18881"/>
                </a:cubicBezTo>
                <a:close/>
                <a:moveTo>
                  <a:pt x="25147" y="18881"/>
                </a:moveTo>
                <a:cubicBezTo>
                  <a:pt x="25147" y="19377"/>
                  <a:pt x="25526" y="19780"/>
                  <a:pt x="25994" y="19780"/>
                </a:cubicBezTo>
                <a:cubicBezTo>
                  <a:pt x="25526" y="19780"/>
                  <a:pt x="25147" y="20182"/>
                  <a:pt x="25147" y="20679"/>
                </a:cubicBezTo>
                <a:cubicBezTo>
                  <a:pt x="25147" y="21175"/>
                  <a:pt x="25526" y="21578"/>
                  <a:pt x="25994" y="21578"/>
                </a:cubicBezTo>
                <a:cubicBezTo>
                  <a:pt x="25928" y="21578"/>
                  <a:pt x="25864" y="21586"/>
                  <a:pt x="25802" y="21601"/>
                </a:cubicBezTo>
                <a:cubicBezTo>
                  <a:pt x="26186" y="21601"/>
                  <a:pt x="26186" y="21601"/>
                  <a:pt x="26186" y="21601"/>
                </a:cubicBezTo>
                <a:cubicBezTo>
                  <a:pt x="26124" y="21586"/>
                  <a:pt x="26060" y="21578"/>
                  <a:pt x="25994" y="21578"/>
                </a:cubicBezTo>
                <a:cubicBezTo>
                  <a:pt x="26462" y="21578"/>
                  <a:pt x="26841" y="21175"/>
                  <a:pt x="26841" y="20679"/>
                </a:cubicBezTo>
                <a:cubicBezTo>
                  <a:pt x="26841" y="20182"/>
                  <a:pt x="26462" y="19780"/>
                  <a:pt x="25994" y="19780"/>
                </a:cubicBezTo>
                <a:cubicBezTo>
                  <a:pt x="26462" y="19780"/>
                  <a:pt x="26841" y="19377"/>
                  <a:pt x="26841" y="18881"/>
                </a:cubicBezTo>
                <a:cubicBezTo>
                  <a:pt x="26841" y="18384"/>
                  <a:pt x="26462" y="17982"/>
                  <a:pt x="25994" y="17982"/>
                </a:cubicBezTo>
                <a:cubicBezTo>
                  <a:pt x="25526" y="17982"/>
                  <a:pt x="25147" y="18384"/>
                  <a:pt x="25147" y="18881"/>
                </a:cubicBezTo>
                <a:close/>
                <a:moveTo>
                  <a:pt x="26841" y="18881"/>
                </a:moveTo>
                <a:cubicBezTo>
                  <a:pt x="26841" y="19377"/>
                  <a:pt x="27220" y="19780"/>
                  <a:pt x="27688" y="19780"/>
                </a:cubicBezTo>
                <a:cubicBezTo>
                  <a:pt x="27220" y="19780"/>
                  <a:pt x="26841" y="20182"/>
                  <a:pt x="26841" y="20679"/>
                </a:cubicBezTo>
                <a:cubicBezTo>
                  <a:pt x="26841" y="21175"/>
                  <a:pt x="27220" y="21578"/>
                  <a:pt x="27688" y="21578"/>
                </a:cubicBezTo>
                <a:cubicBezTo>
                  <a:pt x="27622" y="21578"/>
                  <a:pt x="27558" y="21586"/>
                  <a:pt x="27496" y="21601"/>
                </a:cubicBezTo>
                <a:cubicBezTo>
                  <a:pt x="27880" y="21601"/>
                  <a:pt x="27880" y="21601"/>
                  <a:pt x="27880" y="21601"/>
                </a:cubicBezTo>
                <a:cubicBezTo>
                  <a:pt x="27819" y="21586"/>
                  <a:pt x="27754" y="21578"/>
                  <a:pt x="27689" y="21578"/>
                </a:cubicBezTo>
                <a:cubicBezTo>
                  <a:pt x="28156" y="21578"/>
                  <a:pt x="28536" y="21175"/>
                  <a:pt x="28536" y="20679"/>
                </a:cubicBezTo>
                <a:cubicBezTo>
                  <a:pt x="28536" y="20182"/>
                  <a:pt x="28156" y="19780"/>
                  <a:pt x="27689" y="19780"/>
                </a:cubicBezTo>
                <a:cubicBezTo>
                  <a:pt x="28156" y="19780"/>
                  <a:pt x="28536" y="19377"/>
                  <a:pt x="28536" y="18881"/>
                </a:cubicBezTo>
                <a:cubicBezTo>
                  <a:pt x="28536" y="18384"/>
                  <a:pt x="28156" y="17982"/>
                  <a:pt x="27688" y="17982"/>
                </a:cubicBezTo>
                <a:cubicBezTo>
                  <a:pt x="27220" y="17982"/>
                  <a:pt x="26841" y="18384"/>
                  <a:pt x="26841" y="18881"/>
                </a:cubicBezTo>
                <a:close/>
                <a:moveTo>
                  <a:pt x="28536" y="18881"/>
                </a:moveTo>
                <a:cubicBezTo>
                  <a:pt x="28536" y="19377"/>
                  <a:pt x="28915" y="19780"/>
                  <a:pt x="29383" y="19780"/>
                </a:cubicBezTo>
                <a:cubicBezTo>
                  <a:pt x="28915" y="19780"/>
                  <a:pt x="28536" y="20182"/>
                  <a:pt x="28536" y="20679"/>
                </a:cubicBezTo>
                <a:cubicBezTo>
                  <a:pt x="28536" y="21175"/>
                  <a:pt x="28915" y="21578"/>
                  <a:pt x="29383" y="21578"/>
                </a:cubicBezTo>
                <a:cubicBezTo>
                  <a:pt x="29317" y="21578"/>
                  <a:pt x="29252" y="21586"/>
                  <a:pt x="29191" y="21601"/>
                </a:cubicBezTo>
                <a:cubicBezTo>
                  <a:pt x="29575" y="21601"/>
                  <a:pt x="29575" y="21601"/>
                  <a:pt x="29575" y="21601"/>
                </a:cubicBezTo>
                <a:cubicBezTo>
                  <a:pt x="29513" y="21586"/>
                  <a:pt x="29449" y="21578"/>
                  <a:pt x="29383" y="21578"/>
                </a:cubicBezTo>
                <a:cubicBezTo>
                  <a:pt x="29851" y="21578"/>
                  <a:pt x="30230" y="21175"/>
                  <a:pt x="30230" y="20679"/>
                </a:cubicBezTo>
                <a:cubicBezTo>
                  <a:pt x="30230" y="20182"/>
                  <a:pt x="29851" y="19780"/>
                  <a:pt x="29383" y="19780"/>
                </a:cubicBezTo>
                <a:cubicBezTo>
                  <a:pt x="29851" y="19780"/>
                  <a:pt x="30230" y="19377"/>
                  <a:pt x="30230" y="18881"/>
                </a:cubicBezTo>
                <a:cubicBezTo>
                  <a:pt x="30230" y="18384"/>
                  <a:pt x="29851" y="17982"/>
                  <a:pt x="29383" y="17982"/>
                </a:cubicBezTo>
                <a:cubicBezTo>
                  <a:pt x="28915" y="17982"/>
                  <a:pt x="28536" y="18384"/>
                  <a:pt x="28536" y="18881"/>
                </a:cubicBezTo>
                <a:close/>
                <a:moveTo>
                  <a:pt x="30230" y="18881"/>
                </a:moveTo>
                <a:cubicBezTo>
                  <a:pt x="30230" y="19377"/>
                  <a:pt x="30609" y="19780"/>
                  <a:pt x="31077" y="19780"/>
                </a:cubicBezTo>
                <a:cubicBezTo>
                  <a:pt x="30609" y="19780"/>
                  <a:pt x="30230" y="20182"/>
                  <a:pt x="30230" y="20679"/>
                </a:cubicBezTo>
                <a:cubicBezTo>
                  <a:pt x="30230" y="21175"/>
                  <a:pt x="30609" y="21578"/>
                  <a:pt x="31077" y="21578"/>
                </a:cubicBezTo>
                <a:cubicBezTo>
                  <a:pt x="31011" y="21578"/>
                  <a:pt x="30947" y="21586"/>
                  <a:pt x="30885" y="21601"/>
                </a:cubicBezTo>
                <a:cubicBezTo>
                  <a:pt x="31269" y="21601"/>
                  <a:pt x="31269" y="21601"/>
                  <a:pt x="31269" y="21601"/>
                </a:cubicBezTo>
                <a:cubicBezTo>
                  <a:pt x="31207" y="21586"/>
                  <a:pt x="31143" y="21578"/>
                  <a:pt x="31077" y="21578"/>
                </a:cubicBezTo>
                <a:cubicBezTo>
                  <a:pt x="31545" y="21578"/>
                  <a:pt x="31924" y="21175"/>
                  <a:pt x="31924" y="20679"/>
                </a:cubicBezTo>
                <a:cubicBezTo>
                  <a:pt x="31924" y="20182"/>
                  <a:pt x="31545" y="19780"/>
                  <a:pt x="31077" y="19780"/>
                </a:cubicBezTo>
                <a:cubicBezTo>
                  <a:pt x="31545" y="19780"/>
                  <a:pt x="31924" y="19377"/>
                  <a:pt x="31924" y="18881"/>
                </a:cubicBezTo>
                <a:cubicBezTo>
                  <a:pt x="31924" y="18384"/>
                  <a:pt x="31545" y="17982"/>
                  <a:pt x="31077" y="17982"/>
                </a:cubicBezTo>
                <a:cubicBezTo>
                  <a:pt x="30609" y="17982"/>
                  <a:pt x="30230" y="18384"/>
                  <a:pt x="30230" y="18881"/>
                </a:cubicBezTo>
                <a:close/>
                <a:moveTo>
                  <a:pt x="31924" y="18881"/>
                </a:moveTo>
                <a:cubicBezTo>
                  <a:pt x="31924" y="19377"/>
                  <a:pt x="32303" y="19780"/>
                  <a:pt x="32771" y="19780"/>
                </a:cubicBezTo>
                <a:cubicBezTo>
                  <a:pt x="32303" y="19780"/>
                  <a:pt x="31924" y="20182"/>
                  <a:pt x="31924" y="20679"/>
                </a:cubicBezTo>
                <a:cubicBezTo>
                  <a:pt x="31924" y="21175"/>
                  <a:pt x="32303" y="21578"/>
                  <a:pt x="32771" y="21578"/>
                </a:cubicBezTo>
                <a:cubicBezTo>
                  <a:pt x="32705" y="21578"/>
                  <a:pt x="32641" y="21586"/>
                  <a:pt x="32580" y="21601"/>
                </a:cubicBezTo>
                <a:cubicBezTo>
                  <a:pt x="32963" y="21601"/>
                  <a:pt x="32963" y="21601"/>
                  <a:pt x="32963" y="21601"/>
                </a:cubicBezTo>
                <a:cubicBezTo>
                  <a:pt x="32902" y="21586"/>
                  <a:pt x="32838" y="21578"/>
                  <a:pt x="32772" y="21578"/>
                </a:cubicBezTo>
                <a:cubicBezTo>
                  <a:pt x="33239" y="21578"/>
                  <a:pt x="33619" y="21175"/>
                  <a:pt x="33619" y="20679"/>
                </a:cubicBezTo>
                <a:cubicBezTo>
                  <a:pt x="33619" y="20182"/>
                  <a:pt x="33239" y="19780"/>
                  <a:pt x="32772" y="19780"/>
                </a:cubicBezTo>
                <a:cubicBezTo>
                  <a:pt x="33239" y="19780"/>
                  <a:pt x="33619" y="19377"/>
                  <a:pt x="33619" y="18881"/>
                </a:cubicBezTo>
                <a:cubicBezTo>
                  <a:pt x="33619" y="18384"/>
                  <a:pt x="33239" y="17982"/>
                  <a:pt x="32771" y="17982"/>
                </a:cubicBezTo>
                <a:cubicBezTo>
                  <a:pt x="32304" y="17982"/>
                  <a:pt x="31924" y="18384"/>
                  <a:pt x="31924" y="18881"/>
                </a:cubicBezTo>
                <a:close/>
                <a:moveTo>
                  <a:pt x="33619" y="18881"/>
                </a:moveTo>
                <a:cubicBezTo>
                  <a:pt x="33619" y="19377"/>
                  <a:pt x="33998" y="19780"/>
                  <a:pt x="34466" y="19780"/>
                </a:cubicBezTo>
                <a:cubicBezTo>
                  <a:pt x="33998" y="19780"/>
                  <a:pt x="33619" y="20182"/>
                  <a:pt x="33619" y="20679"/>
                </a:cubicBezTo>
                <a:cubicBezTo>
                  <a:pt x="33619" y="21175"/>
                  <a:pt x="33998" y="21578"/>
                  <a:pt x="34466" y="21578"/>
                </a:cubicBezTo>
                <a:cubicBezTo>
                  <a:pt x="34400" y="21578"/>
                  <a:pt x="34336" y="21586"/>
                  <a:pt x="34274" y="21601"/>
                </a:cubicBezTo>
                <a:cubicBezTo>
                  <a:pt x="34658" y="21601"/>
                  <a:pt x="34658" y="21601"/>
                  <a:pt x="34658" y="21601"/>
                </a:cubicBezTo>
                <a:cubicBezTo>
                  <a:pt x="34596" y="21586"/>
                  <a:pt x="34532" y="21578"/>
                  <a:pt x="34466" y="21578"/>
                </a:cubicBezTo>
                <a:cubicBezTo>
                  <a:pt x="34934" y="21578"/>
                  <a:pt x="35313" y="21175"/>
                  <a:pt x="35313" y="20679"/>
                </a:cubicBezTo>
                <a:cubicBezTo>
                  <a:pt x="35313" y="20182"/>
                  <a:pt x="34934" y="19780"/>
                  <a:pt x="34466" y="19780"/>
                </a:cubicBezTo>
                <a:cubicBezTo>
                  <a:pt x="34934" y="19780"/>
                  <a:pt x="35313" y="19377"/>
                  <a:pt x="35313" y="18881"/>
                </a:cubicBezTo>
                <a:cubicBezTo>
                  <a:pt x="35313" y="18384"/>
                  <a:pt x="34934" y="17982"/>
                  <a:pt x="34466" y="17982"/>
                </a:cubicBezTo>
                <a:cubicBezTo>
                  <a:pt x="33998" y="17982"/>
                  <a:pt x="33619" y="18384"/>
                  <a:pt x="33619" y="18881"/>
                </a:cubicBezTo>
                <a:close/>
                <a:moveTo>
                  <a:pt x="35313" y="18881"/>
                </a:moveTo>
                <a:cubicBezTo>
                  <a:pt x="35313" y="19377"/>
                  <a:pt x="35692" y="19780"/>
                  <a:pt x="36160" y="19780"/>
                </a:cubicBezTo>
                <a:cubicBezTo>
                  <a:pt x="35692" y="19780"/>
                  <a:pt x="35313" y="20182"/>
                  <a:pt x="35313" y="20679"/>
                </a:cubicBezTo>
                <a:cubicBezTo>
                  <a:pt x="35313" y="21175"/>
                  <a:pt x="35692" y="21578"/>
                  <a:pt x="36160" y="21578"/>
                </a:cubicBezTo>
                <a:cubicBezTo>
                  <a:pt x="36094" y="21578"/>
                  <a:pt x="36030" y="21586"/>
                  <a:pt x="35968" y="21601"/>
                </a:cubicBezTo>
                <a:cubicBezTo>
                  <a:pt x="36352" y="21601"/>
                  <a:pt x="36352" y="21601"/>
                  <a:pt x="36352" y="21601"/>
                </a:cubicBezTo>
                <a:cubicBezTo>
                  <a:pt x="36290" y="21586"/>
                  <a:pt x="36226" y="21578"/>
                  <a:pt x="36160" y="21578"/>
                </a:cubicBezTo>
                <a:cubicBezTo>
                  <a:pt x="36628" y="21578"/>
                  <a:pt x="37007" y="21175"/>
                  <a:pt x="37007" y="20679"/>
                </a:cubicBezTo>
                <a:cubicBezTo>
                  <a:pt x="37007" y="20182"/>
                  <a:pt x="36628" y="19780"/>
                  <a:pt x="36160" y="19780"/>
                </a:cubicBezTo>
                <a:cubicBezTo>
                  <a:pt x="36628" y="19780"/>
                  <a:pt x="37007" y="19377"/>
                  <a:pt x="37007" y="18881"/>
                </a:cubicBezTo>
                <a:cubicBezTo>
                  <a:pt x="37007" y="18384"/>
                  <a:pt x="36628" y="17982"/>
                  <a:pt x="36160" y="17982"/>
                </a:cubicBezTo>
                <a:cubicBezTo>
                  <a:pt x="35692" y="17982"/>
                  <a:pt x="35313" y="18384"/>
                  <a:pt x="35313" y="18881"/>
                </a:cubicBezTo>
                <a:close/>
                <a:moveTo>
                  <a:pt x="37007" y="18881"/>
                </a:moveTo>
                <a:cubicBezTo>
                  <a:pt x="37007" y="19377"/>
                  <a:pt x="37387" y="19780"/>
                  <a:pt x="37854" y="19780"/>
                </a:cubicBezTo>
                <a:cubicBezTo>
                  <a:pt x="37387" y="19780"/>
                  <a:pt x="37007" y="20182"/>
                  <a:pt x="37007" y="20679"/>
                </a:cubicBezTo>
                <a:cubicBezTo>
                  <a:pt x="37007" y="21175"/>
                  <a:pt x="37387" y="21578"/>
                  <a:pt x="37854" y="21578"/>
                </a:cubicBezTo>
                <a:cubicBezTo>
                  <a:pt x="37789" y="21578"/>
                  <a:pt x="37724" y="21586"/>
                  <a:pt x="37663" y="21601"/>
                </a:cubicBezTo>
                <a:cubicBezTo>
                  <a:pt x="38046" y="21601"/>
                  <a:pt x="38046" y="21601"/>
                  <a:pt x="38046" y="21601"/>
                </a:cubicBezTo>
                <a:cubicBezTo>
                  <a:pt x="37985" y="21586"/>
                  <a:pt x="37921" y="21578"/>
                  <a:pt x="37855" y="21578"/>
                </a:cubicBezTo>
                <a:cubicBezTo>
                  <a:pt x="38064" y="21578"/>
                  <a:pt x="38256" y="21497"/>
                  <a:pt x="38404" y="21363"/>
                </a:cubicBezTo>
                <a:cubicBezTo>
                  <a:pt x="38404" y="19995"/>
                  <a:pt x="38404" y="19995"/>
                  <a:pt x="38404" y="19995"/>
                </a:cubicBezTo>
                <a:cubicBezTo>
                  <a:pt x="38256" y="19861"/>
                  <a:pt x="38064" y="19780"/>
                  <a:pt x="37855" y="19780"/>
                </a:cubicBezTo>
                <a:cubicBezTo>
                  <a:pt x="38064" y="19780"/>
                  <a:pt x="38256" y="19699"/>
                  <a:pt x="38404" y="19565"/>
                </a:cubicBezTo>
                <a:cubicBezTo>
                  <a:pt x="38404" y="18196"/>
                  <a:pt x="38404" y="18196"/>
                  <a:pt x="38404" y="18196"/>
                </a:cubicBezTo>
                <a:cubicBezTo>
                  <a:pt x="38256" y="18062"/>
                  <a:pt x="38064" y="17982"/>
                  <a:pt x="37855" y="17982"/>
                </a:cubicBezTo>
                <a:cubicBezTo>
                  <a:pt x="37387" y="17982"/>
                  <a:pt x="37007" y="18384"/>
                  <a:pt x="37007" y="18881"/>
                </a:cubicBezTo>
                <a:close/>
              </a:path>
            </a:pathLst>
          </a:custGeom>
          <a:solidFill>
            <a:srgbClr val="F7DD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nl-NL" dirty="0"/>
          </a:p>
        </p:txBody>
      </p:sp>
      <p:sp>
        <p:nvSpPr>
          <p:cNvPr id="8" name="Oval 7">
            <a:extLst>
              <a:ext uri="{FF2B5EF4-FFF2-40B4-BE49-F238E27FC236}">
                <a16:creationId xmlns:a16="http://schemas.microsoft.com/office/drawing/2014/main" id="{45A94268-324C-4D72-B3B8-244277608595}"/>
              </a:ext>
            </a:extLst>
          </p:cNvPr>
          <p:cNvSpPr>
            <a:spLocks noSelect="1" noChangeArrowheads="1"/>
          </p:cNvSpPr>
          <p:nvPr userDrawn="1"/>
        </p:nvSpPr>
        <p:spPr bwMode="gray">
          <a:xfrm>
            <a:off x="3586825" y="917640"/>
            <a:ext cx="5018533" cy="502272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nl-NL" dirty="0"/>
          </a:p>
        </p:txBody>
      </p:sp>
      <p:sp>
        <p:nvSpPr>
          <p:cNvPr id="2" name="***Titel 1"/>
          <p:cNvSpPr>
            <a:spLocks noGrp="1" noSelect="1"/>
          </p:cNvSpPr>
          <p:nvPr>
            <p:ph type="title" hasCustomPrompt="1"/>
          </p:nvPr>
        </p:nvSpPr>
        <p:spPr bwMode="gray">
          <a:xfrm>
            <a:off x="5098432" y="2641320"/>
            <a:ext cx="1995320" cy="805680"/>
          </a:xfrm>
          <a:solidFill>
            <a:schemeClr val="tx1"/>
          </a:solidFill>
        </p:spPr>
        <p:txBody>
          <a:bodyPr wrap="none" tIns="0" bIns="36000">
            <a:spAutoFit/>
          </a:bodyPr>
          <a:lstStyle>
            <a:lvl1pPr algn="ctr">
              <a:defRPr sz="4999">
                <a:solidFill>
                  <a:schemeClr val="bg1"/>
                </a:solidFill>
              </a:defRPr>
            </a:lvl1pPr>
          </a:lstStyle>
          <a:p>
            <a:r>
              <a:rPr lang="nl-NL" noProof="1"/>
              <a:t>[Titel]</a:t>
            </a:r>
          </a:p>
        </p:txBody>
      </p:sp>
      <p:sp>
        <p:nvSpPr>
          <p:cNvPr id="14" name="*** Titel 002">
            <a:extLst>
              <a:ext uri="{FF2B5EF4-FFF2-40B4-BE49-F238E27FC236}">
                <a16:creationId xmlns:a16="http://schemas.microsoft.com/office/drawing/2014/main" id="{81DACD3E-8B7A-40E3-B009-96AAD7A051F1}"/>
              </a:ext>
            </a:extLst>
          </p:cNvPr>
          <p:cNvSpPr>
            <a:spLocks noGrp="1" noSelect="1"/>
          </p:cNvSpPr>
          <p:nvPr>
            <p:ph type="body" sz="quarter" idx="14" hasCustomPrompt="1"/>
            <p:custDataLst>
              <p:custData r:id="rId1"/>
            </p:custDataLst>
          </p:nvPr>
        </p:nvSpPr>
        <p:spPr bwMode="gray">
          <a:xfrm>
            <a:off x="5098432" y="3503160"/>
            <a:ext cx="1995320" cy="805680"/>
          </a:xfrm>
          <a:prstGeom prst="rect">
            <a:avLst/>
          </a:prstGeom>
          <a:solidFill>
            <a:schemeClr val="tx1"/>
          </a:solidFill>
        </p:spPr>
        <p:txBody>
          <a:bodyPr wrap="none" lIns="108000" rIns="108000" bIns="36000">
            <a:spAutoFit/>
          </a:bodyPr>
          <a:lstStyle>
            <a:lvl1pPr marL="0" indent="0" algn="ctr">
              <a:lnSpc>
                <a:spcPct val="100000"/>
              </a:lnSpc>
              <a:buFontTx/>
              <a:buNone/>
              <a:defRPr sz="4999" b="0">
                <a:solidFill>
                  <a:schemeClr val="bg1"/>
                </a:solidFill>
                <a:latin typeface="+mj-lt"/>
              </a:defRPr>
            </a:lvl1pPr>
            <a:lvl2pPr marL="0" indent="0" algn="ctr">
              <a:lnSpc>
                <a:spcPct val="100000"/>
              </a:lnSpc>
              <a:buFontTx/>
              <a:buNone/>
              <a:defRPr sz="4999" b="0">
                <a:solidFill>
                  <a:schemeClr val="bg1"/>
                </a:solidFill>
                <a:latin typeface="+mj-lt"/>
              </a:defRPr>
            </a:lvl2pPr>
            <a:lvl3pPr marL="0" indent="0" algn="ctr">
              <a:lnSpc>
                <a:spcPct val="100000"/>
              </a:lnSpc>
              <a:buFontTx/>
              <a:buNone/>
              <a:defRPr sz="4999" b="0">
                <a:solidFill>
                  <a:schemeClr val="bg1"/>
                </a:solidFill>
                <a:latin typeface="+mj-lt"/>
              </a:defRPr>
            </a:lvl3pPr>
            <a:lvl4pPr marL="0" algn="ctr">
              <a:lnSpc>
                <a:spcPct val="100000"/>
              </a:lnSpc>
              <a:buFontTx/>
              <a:buNone/>
              <a:defRPr sz="4999" b="0">
                <a:solidFill>
                  <a:schemeClr val="bg1"/>
                </a:solidFill>
                <a:latin typeface="+mj-lt"/>
              </a:defRPr>
            </a:lvl4pPr>
            <a:lvl5pPr marL="0" algn="ctr">
              <a:lnSpc>
                <a:spcPct val="100000"/>
              </a:lnSpc>
              <a:buFontTx/>
              <a:buNone/>
              <a:defRPr sz="4999" b="0">
                <a:solidFill>
                  <a:schemeClr val="bg1"/>
                </a:solidFill>
                <a:latin typeface="+mj-lt"/>
              </a:defRPr>
            </a:lvl5pPr>
            <a:lvl6pPr marL="0" algn="ctr">
              <a:lnSpc>
                <a:spcPct val="100000"/>
              </a:lnSpc>
              <a:buFontTx/>
              <a:buNone/>
              <a:defRPr sz="4999">
                <a:solidFill>
                  <a:schemeClr val="bg1"/>
                </a:solidFill>
                <a:latin typeface="+mj-lt"/>
              </a:defRPr>
            </a:lvl6pPr>
            <a:lvl7pPr marL="0" algn="ctr">
              <a:lnSpc>
                <a:spcPct val="100000"/>
              </a:lnSpc>
              <a:buFontTx/>
              <a:buNone/>
              <a:defRPr sz="4999">
                <a:solidFill>
                  <a:schemeClr val="bg1"/>
                </a:solidFill>
                <a:latin typeface="+mj-lt"/>
              </a:defRPr>
            </a:lvl7pPr>
            <a:lvl8pPr marL="0" algn="ctr">
              <a:lnSpc>
                <a:spcPct val="100000"/>
              </a:lnSpc>
              <a:buFontTx/>
              <a:buNone/>
              <a:defRPr sz="4999">
                <a:solidFill>
                  <a:schemeClr val="bg1"/>
                </a:solidFill>
                <a:latin typeface="+mj-lt"/>
              </a:defRPr>
            </a:lvl8pPr>
            <a:lvl9pPr marL="0" algn="ctr">
              <a:lnSpc>
                <a:spcPct val="100000"/>
              </a:lnSpc>
              <a:buFontTx/>
              <a:buNone/>
              <a:defRPr sz="4999">
                <a:solidFill>
                  <a:schemeClr val="bg1"/>
                </a:solidFill>
                <a:latin typeface="+mj-lt"/>
              </a:defRPr>
            </a:lvl9pPr>
          </a:lstStyle>
          <a:p>
            <a:pPr lvl="0"/>
            <a:r>
              <a:rPr lang="nl-NL" dirty="0"/>
              <a:t>[Titel]</a:t>
            </a:r>
          </a:p>
        </p:txBody>
      </p:sp>
      <p:sp>
        <p:nvSpPr>
          <p:cNvPr id="11" name="Rechthoek 10"/>
          <p:cNvSpPr>
            <a:spLocks noSelect="1"/>
          </p:cNvSpPr>
          <p:nvPr userDrawn="1"/>
        </p:nvSpPr>
        <p:spPr bwMode="gray">
          <a:xfrm>
            <a:off x="-1655569" y="1304764"/>
            <a:ext cx="1583764" cy="104411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r>
              <a:rPr lang="nl-NL" sz="1200" dirty="0">
                <a:solidFill>
                  <a:schemeClr val="tx1"/>
                </a:solidFill>
              </a:rPr>
              <a:t>De tekst groeit automatisch in de breedte. Let op dat</a:t>
            </a:r>
            <a:r>
              <a:rPr lang="nl-NL" sz="1200" baseline="0" dirty="0">
                <a:solidFill>
                  <a:schemeClr val="tx1"/>
                </a:solidFill>
              </a:rPr>
              <a:t> de tekst niet buiten de cirkel loopt</a:t>
            </a:r>
            <a:r>
              <a:rPr lang="nl-NL" sz="1200" dirty="0">
                <a:solidFill>
                  <a:schemeClr val="tx1"/>
                </a:solidFill>
              </a:rPr>
              <a:t>.</a:t>
            </a:r>
          </a:p>
        </p:txBody>
      </p:sp>
      <p:sp>
        <p:nvSpPr>
          <p:cNvPr id="16" name="Rechthoek 6"/>
          <p:cNvSpPr>
            <a:spLocks noSelect="1"/>
          </p:cNvSpPr>
          <p:nvPr userDrawn="1"/>
        </p:nvSpPr>
        <p:spPr>
          <a:xfrm>
            <a:off x="-1871512" y="152636"/>
            <a:ext cx="1799531" cy="82809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r>
              <a:rPr lang="nl-NL" sz="1200" dirty="0">
                <a:solidFill>
                  <a:schemeClr val="tx1"/>
                </a:solidFill>
              </a:rPr>
              <a:t>De arcering groeit mee met de tekst</a:t>
            </a:r>
            <a:r>
              <a:rPr lang="nl-NL" sz="1200" baseline="0" dirty="0">
                <a:solidFill>
                  <a:schemeClr val="tx1"/>
                </a:solidFill>
              </a:rPr>
              <a:t>. </a:t>
            </a:r>
            <a:r>
              <a:rPr lang="nl-NL" sz="1200" dirty="0">
                <a:solidFill>
                  <a:schemeClr val="tx1"/>
                </a:solidFill>
              </a:rPr>
              <a:t>Geef geen enters in de gearceerde vlakken.</a:t>
            </a:r>
          </a:p>
        </p:txBody>
      </p:sp>
      <p:grpSp>
        <p:nvGrpSpPr>
          <p:cNvPr id="17" name="Group 4">
            <a:extLst>
              <a:ext uri="{FF2B5EF4-FFF2-40B4-BE49-F238E27FC236}">
                <a16:creationId xmlns:a16="http://schemas.microsoft.com/office/drawing/2014/main" id="{7280F141-2516-4544-B028-C2FA3E0D2C41}"/>
              </a:ext>
            </a:extLst>
          </p:cNvPr>
          <p:cNvGrpSpPr>
            <a:grpSpLocks noSelect="1" noChangeAspect="1"/>
          </p:cNvGrpSpPr>
          <p:nvPr userDrawn="1"/>
        </p:nvGrpSpPr>
        <p:grpSpPr bwMode="auto">
          <a:xfrm>
            <a:off x="11071524" y="5635626"/>
            <a:ext cx="750693" cy="885825"/>
            <a:chOff x="6976" y="3550"/>
            <a:chExt cx="473" cy="558"/>
          </a:xfrm>
        </p:grpSpPr>
        <p:sp>
          <p:nvSpPr>
            <p:cNvPr id="18" name="Freeform 5">
              <a:extLst>
                <a:ext uri="{FF2B5EF4-FFF2-40B4-BE49-F238E27FC236}">
                  <a16:creationId xmlns:a16="http://schemas.microsoft.com/office/drawing/2014/main" id="{97246385-037B-4E33-A378-4849D959176C}"/>
                </a:ext>
              </a:extLst>
            </p:cNvPr>
            <p:cNvSpPr>
              <a:spLocks noSelect="1" noEditPoints="1"/>
            </p:cNvSpPr>
            <p:nvPr userDrawn="1"/>
          </p:nvSpPr>
          <p:spPr bwMode="auto">
            <a:xfrm>
              <a:off x="6976" y="4045"/>
              <a:ext cx="473" cy="63"/>
            </a:xfrm>
            <a:custGeom>
              <a:avLst/>
              <a:gdLst>
                <a:gd name="T0" fmla="*/ 0 w 2366"/>
                <a:gd name="T1" fmla="*/ 312 h 312"/>
                <a:gd name="T2" fmla="*/ 38 w 2366"/>
                <a:gd name="T3" fmla="*/ 0 h 312"/>
                <a:gd name="T4" fmla="*/ 437 w 2366"/>
                <a:gd name="T5" fmla="*/ 0 h 312"/>
                <a:gd name="T6" fmla="*/ 399 w 2366"/>
                <a:gd name="T7" fmla="*/ 253 h 312"/>
                <a:gd name="T8" fmla="*/ 189 w 2366"/>
                <a:gd name="T9" fmla="*/ 0 h 312"/>
                <a:gd name="T10" fmla="*/ 227 w 2366"/>
                <a:gd name="T11" fmla="*/ 312 h 312"/>
                <a:gd name="T12" fmla="*/ 395 w 2366"/>
                <a:gd name="T13" fmla="*/ 312 h 312"/>
                <a:gd name="T14" fmla="*/ 437 w 2366"/>
                <a:gd name="T15" fmla="*/ 0 h 312"/>
                <a:gd name="T16" fmla="*/ 816 w 2366"/>
                <a:gd name="T17" fmla="*/ 274 h 312"/>
                <a:gd name="T18" fmla="*/ 783 w 2366"/>
                <a:gd name="T19" fmla="*/ 170 h 312"/>
                <a:gd name="T20" fmla="*/ 724 w 2366"/>
                <a:gd name="T21" fmla="*/ 0 h 312"/>
                <a:gd name="T22" fmla="*/ 587 w 2366"/>
                <a:gd name="T23" fmla="*/ 312 h 312"/>
                <a:gd name="T24" fmla="*/ 625 w 2366"/>
                <a:gd name="T25" fmla="*/ 188 h 312"/>
                <a:gd name="T26" fmla="*/ 778 w 2366"/>
                <a:gd name="T27" fmla="*/ 235 h 312"/>
                <a:gd name="T28" fmla="*/ 784 w 2366"/>
                <a:gd name="T29" fmla="*/ 312 h 312"/>
                <a:gd name="T30" fmla="*/ 625 w 2366"/>
                <a:gd name="T31" fmla="*/ 152 h 312"/>
                <a:gd name="T32" fmla="*/ 724 w 2366"/>
                <a:gd name="T33" fmla="*/ 36 h 312"/>
                <a:gd name="T34" fmla="*/ 726 w 2366"/>
                <a:gd name="T35" fmla="*/ 152 h 312"/>
                <a:gd name="T36" fmla="*/ 961 w 2366"/>
                <a:gd name="T37" fmla="*/ 0 h 312"/>
                <a:gd name="T38" fmla="*/ 1184 w 2366"/>
                <a:gd name="T39" fmla="*/ 312 h 312"/>
                <a:gd name="T40" fmla="*/ 1000 w 2366"/>
                <a:gd name="T41" fmla="*/ 275 h 312"/>
                <a:gd name="T42" fmla="*/ 1166 w 2366"/>
                <a:gd name="T43" fmla="*/ 167 h 312"/>
                <a:gd name="T44" fmla="*/ 1000 w 2366"/>
                <a:gd name="T45" fmla="*/ 130 h 312"/>
                <a:gd name="T46" fmla="*/ 1184 w 2366"/>
                <a:gd name="T47" fmla="*/ 36 h 312"/>
                <a:gd name="T48" fmla="*/ 961 w 2366"/>
                <a:gd name="T49" fmla="*/ 0 h 312"/>
                <a:gd name="T50" fmla="*/ 1526 w 2366"/>
                <a:gd name="T51" fmla="*/ 0 h 312"/>
                <a:gd name="T52" fmla="*/ 1292 w 2366"/>
                <a:gd name="T53" fmla="*/ 36 h 312"/>
                <a:gd name="T54" fmla="*/ 1390 w 2366"/>
                <a:gd name="T55" fmla="*/ 312 h 312"/>
                <a:gd name="T56" fmla="*/ 1428 w 2366"/>
                <a:gd name="T57" fmla="*/ 36 h 312"/>
                <a:gd name="T58" fmla="*/ 1786 w 2366"/>
                <a:gd name="T59" fmla="*/ 221 h 312"/>
                <a:gd name="T60" fmla="*/ 1862 w 2366"/>
                <a:gd name="T61" fmla="*/ 312 h 312"/>
                <a:gd name="T62" fmla="*/ 1703 w 2366"/>
                <a:gd name="T63" fmla="*/ 0 h 312"/>
                <a:gd name="T64" fmla="*/ 1627 w 2366"/>
                <a:gd name="T65" fmla="*/ 312 h 312"/>
                <a:gd name="T66" fmla="*/ 1786 w 2366"/>
                <a:gd name="T67" fmla="*/ 221 h 312"/>
                <a:gd name="T68" fmla="*/ 1673 w 2366"/>
                <a:gd name="T69" fmla="*/ 185 h 312"/>
                <a:gd name="T70" fmla="*/ 1774 w 2366"/>
                <a:gd name="T71" fmla="*/ 185 h 312"/>
                <a:gd name="T72" fmla="*/ 1979 w 2366"/>
                <a:gd name="T73" fmla="*/ 0 h 312"/>
                <a:gd name="T74" fmla="*/ 2017 w 2366"/>
                <a:gd name="T75" fmla="*/ 312 h 312"/>
                <a:gd name="T76" fmla="*/ 2366 w 2366"/>
                <a:gd name="T77" fmla="*/ 275 h 312"/>
                <a:gd name="T78" fmla="*/ 2206 w 2366"/>
                <a:gd name="T79" fmla="*/ 0 h 312"/>
                <a:gd name="T80" fmla="*/ 2168 w 2366"/>
                <a:gd name="T81" fmla="*/ 312 h 312"/>
                <a:gd name="T82" fmla="*/ 2366 w 2366"/>
                <a:gd name="T83" fmla="*/ 275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366" h="312">
                  <a:moveTo>
                    <a:pt x="38" y="312"/>
                  </a:moveTo>
                  <a:cubicBezTo>
                    <a:pt x="0" y="312"/>
                    <a:pt x="0" y="312"/>
                    <a:pt x="0" y="312"/>
                  </a:cubicBezTo>
                  <a:cubicBezTo>
                    <a:pt x="0" y="0"/>
                    <a:pt x="0" y="0"/>
                    <a:pt x="0" y="0"/>
                  </a:cubicBezTo>
                  <a:cubicBezTo>
                    <a:pt x="38" y="0"/>
                    <a:pt x="38" y="0"/>
                    <a:pt x="38" y="0"/>
                  </a:cubicBezTo>
                  <a:lnTo>
                    <a:pt x="38" y="312"/>
                  </a:lnTo>
                  <a:close/>
                  <a:moveTo>
                    <a:pt x="437" y="0"/>
                  </a:moveTo>
                  <a:cubicBezTo>
                    <a:pt x="399" y="0"/>
                    <a:pt x="399" y="0"/>
                    <a:pt x="399" y="0"/>
                  </a:cubicBezTo>
                  <a:cubicBezTo>
                    <a:pt x="399" y="253"/>
                    <a:pt x="399" y="253"/>
                    <a:pt x="399" y="253"/>
                  </a:cubicBezTo>
                  <a:cubicBezTo>
                    <a:pt x="232" y="0"/>
                    <a:pt x="232" y="0"/>
                    <a:pt x="232" y="0"/>
                  </a:cubicBezTo>
                  <a:cubicBezTo>
                    <a:pt x="189" y="0"/>
                    <a:pt x="189" y="0"/>
                    <a:pt x="189" y="0"/>
                  </a:cubicBezTo>
                  <a:cubicBezTo>
                    <a:pt x="189" y="312"/>
                    <a:pt x="189" y="312"/>
                    <a:pt x="189" y="312"/>
                  </a:cubicBezTo>
                  <a:cubicBezTo>
                    <a:pt x="227" y="312"/>
                    <a:pt x="227" y="312"/>
                    <a:pt x="227" y="312"/>
                  </a:cubicBezTo>
                  <a:cubicBezTo>
                    <a:pt x="227" y="58"/>
                    <a:pt x="227" y="58"/>
                    <a:pt x="227" y="58"/>
                  </a:cubicBezTo>
                  <a:cubicBezTo>
                    <a:pt x="395" y="312"/>
                    <a:pt x="395" y="312"/>
                    <a:pt x="395" y="312"/>
                  </a:cubicBezTo>
                  <a:cubicBezTo>
                    <a:pt x="437" y="312"/>
                    <a:pt x="437" y="312"/>
                    <a:pt x="437" y="312"/>
                  </a:cubicBezTo>
                  <a:lnTo>
                    <a:pt x="437" y="0"/>
                  </a:lnTo>
                  <a:close/>
                  <a:moveTo>
                    <a:pt x="822" y="312"/>
                  </a:moveTo>
                  <a:cubicBezTo>
                    <a:pt x="819" y="303"/>
                    <a:pt x="816" y="286"/>
                    <a:pt x="816" y="274"/>
                  </a:cubicBezTo>
                  <a:cubicBezTo>
                    <a:pt x="816" y="235"/>
                    <a:pt x="816" y="235"/>
                    <a:pt x="816" y="235"/>
                  </a:cubicBezTo>
                  <a:cubicBezTo>
                    <a:pt x="816" y="204"/>
                    <a:pt x="804" y="182"/>
                    <a:pt x="783" y="170"/>
                  </a:cubicBezTo>
                  <a:cubicBezTo>
                    <a:pt x="809" y="154"/>
                    <a:pt x="825" y="127"/>
                    <a:pt x="825" y="94"/>
                  </a:cubicBezTo>
                  <a:cubicBezTo>
                    <a:pt x="825" y="38"/>
                    <a:pt x="788" y="0"/>
                    <a:pt x="724" y="0"/>
                  </a:cubicBezTo>
                  <a:cubicBezTo>
                    <a:pt x="587" y="0"/>
                    <a:pt x="587" y="0"/>
                    <a:pt x="587" y="0"/>
                  </a:cubicBezTo>
                  <a:cubicBezTo>
                    <a:pt x="587" y="312"/>
                    <a:pt x="587" y="312"/>
                    <a:pt x="587" y="312"/>
                  </a:cubicBezTo>
                  <a:cubicBezTo>
                    <a:pt x="625" y="312"/>
                    <a:pt x="625" y="312"/>
                    <a:pt x="625" y="312"/>
                  </a:cubicBezTo>
                  <a:cubicBezTo>
                    <a:pt x="625" y="188"/>
                    <a:pt x="625" y="188"/>
                    <a:pt x="625" y="188"/>
                  </a:cubicBezTo>
                  <a:cubicBezTo>
                    <a:pt x="727" y="188"/>
                    <a:pt x="727" y="188"/>
                    <a:pt x="727" y="188"/>
                  </a:cubicBezTo>
                  <a:cubicBezTo>
                    <a:pt x="762" y="188"/>
                    <a:pt x="778" y="205"/>
                    <a:pt x="778" y="235"/>
                  </a:cubicBezTo>
                  <a:cubicBezTo>
                    <a:pt x="778" y="278"/>
                    <a:pt x="778" y="278"/>
                    <a:pt x="778" y="278"/>
                  </a:cubicBezTo>
                  <a:cubicBezTo>
                    <a:pt x="778" y="292"/>
                    <a:pt x="780" y="303"/>
                    <a:pt x="784" y="312"/>
                  </a:cubicBezTo>
                  <a:cubicBezTo>
                    <a:pt x="822" y="312"/>
                    <a:pt x="822" y="312"/>
                    <a:pt x="822" y="312"/>
                  </a:cubicBezTo>
                  <a:moveTo>
                    <a:pt x="625" y="152"/>
                  </a:moveTo>
                  <a:cubicBezTo>
                    <a:pt x="625" y="36"/>
                    <a:pt x="625" y="36"/>
                    <a:pt x="625" y="36"/>
                  </a:cubicBezTo>
                  <a:cubicBezTo>
                    <a:pt x="724" y="36"/>
                    <a:pt x="724" y="36"/>
                    <a:pt x="724" y="36"/>
                  </a:cubicBezTo>
                  <a:cubicBezTo>
                    <a:pt x="763" y="36"/>
                    <a:pt x="787" y="54"/>
                    <a:pt x="787" y="94"/>
                  </a:cubicBezTo>
                  <a:cubicBezTo>
                    <a:pt x="787" y="130"/>
                    <a:pt x="763" y="152"/>
                    <a:pt x="726" y="152"/>
                  </a:cubicBezTo>
                  <a:lnTo>
                    <a:pt x="625" y="152"/>
                  </a:lnTo>
                  <a:close/>
                  <a:moveTo>
                    <a:pt x="961" y="0"/>
                  </a:moveTo>
                  <a:cubicBezTo>
                    <a:pt x="961" y="312"/>
                    <a:pt x="961" y="312"/>
                    <a:pt x="961" y="312"/>
                  </a:cubicBezTo>
                  <a:cubicBezTo>
                    <a:pt x="1184" y="312"/>
                    <a:pt x="1184" y="312"/>
                    <a:pt x="1184" y="312"/>
                  </a:cubicBezTo>
                  <a:cubicBezTo>
                    <a:pt x="1184" y="275"/>
                    <a:pt x="1184" y="275"/>
                    <a:pt x="1184" y="275"/>
                  </a:cubicBezTo>
                  <a:cubicBezTo>
                    <a:pt x="1000" y="275"/>
                    <a:pt x="1000" y="275"/>
                    <a:pt x="1000" y="275"/>
                  </a:cubicBezTo>
                  <a:cubicBezTo>
                    <a:pt x="1000" y="167"/>
                    <a:pt x="1000" y="167"/>
                    <a:pt x="1000" y="167"/>
                  </a:cubicBezTo>
                  <a:cubicBezTo>
                    <a:pt x="1166" y="167"/>
                    <a:pt x="1166" y="167"/>
                    <a:pt x="1166" y="167"/>
                  </a:cubicBezTo>
                  <a:cubicBezTo>
                    <a:pt x="1166" y="130"/>
                    <a:pt x="1166" y="130"/>
                    <a:pt x="1166" y="130"/>
                  </a:cubicBezTo>
                  <a:cubicBezTo>
                    <a:pt x="1000" y="130"/>
                    <a:pt x="1000" y="130"/>
                    <a:pt x="1000" y="130"/>
                  </a:cubicBezTo>
                  <a:cubicBezTo>
                    <a:pt x="1000" y="36"/>
                    <a:pt x="1000" y="36"/>
                    <a:pt x="1000" y="36"/>
                  </a:cubicBezTo>
                  <a:cubicBezTo>
                    <a:pt x="1184" y="36"/>
                    <a:pt x="1184" y="36"/>
                    <a:pt x="1184" y="36"/>
                  </a:cubicBezTo>
                  <a:cubicBezTo>
                    <a:pt x="1184" y="0"/>
                    <a:pt x="1184" y="0"/>
                    <a:pt x="1184" y="0"/>
                  </a:cubicBezTo>
                  <a:lnTo>
                    <a:pt x="961" y="0"/>
                  </a:lnTo>
                  <a:close/>
                  <a:moveTo>
                    <a:pt x="1526" y="36"/>
                  </a:moveTo>
                  <a:cubicBezTo>
                    <a:pt x="1526" y="0"/>
                    <a:pt x="1526" y="0"/>
                    <a:pt x="1526" y="0"/>
                  </a:cubicBezTo>
                  <a:cubicBezTo>
                    <a:pt x="1292" y="0"/>
                    <a:pt x="1292" y="0"/>
                    <a:pt x="1292" y="0"/>
                  </a:cubicBezTo>
                  <a:cubicBezTo>
                    <a:pt x="1292" y="36"/>
                    <a:pt x="1292" y="36"/>
                    <a:pt x="1292" y="36"/>
                  </a:cubicBezTo>
                  <a:cubicBezTo>
                    <a:pt x="1390" y="36"/>
                    <a:pt x="1390" y="36"/>
                    <a:pt x="1390" y="36"/>
                  </a:cubicBezTo>
                  <a:cubicBezTo>
                    <a:pt x="1390" y="312"/>
                    <a:pt x="1390" y="312"/>
                    <a:pt x="1390" y="312"/>
                  </a:cubicBezTo>
                  <a:cubicBezTo>
                    <a:pt x="1428" y="312"/>
                    <a:pt x="1428" y="312"/>
                    <a:pt x="1428" y="312"/>
                  </a:cubicBezTo>
                  <a:cubicBezTo>
                    <a:pt x="1428" y="36"/>
                    <a:pt x="1428" y="36"/>
                    <a:pt x="1428" y="36"/>
                  </a:cubicBezTo>
                  <a:lnTo>
                    <a:pt x="1526" y="36"/>
                  </a:lnTo>
                  <a:close/>
                  <a:moveTo>
                    <a:pt x="1786" y="221"/>
                  </a:moveTo>
                  <a:cubicBezTo>
                    <a:pt x="1819" y="312"/>
                    <a:pt x="1819" y="312"/>
                    <a:pt x="1819" y="312"/>
                  </a:cubicBezTo>
                  <a:cubicBezTo>
                    <a:pt x="1862" y="312"/>
                    <a:pt x="1862" y="312"/>
                    <a:pt x="1862" y="312"/>
                  </a:cubicBezTo>
                  <a:cubicBezTo>
                    <a:pt x="1746" y="0"/>
                    <a:pt x="1746" y="0"/>
                    <a:pt x="1746" y="0"/>
                  </a:cubicBezTo>
                  <a:cubicBezTo>
                    <a:pt x="1703" y="0"/>
                    <a:pt x="1703" y="0"/>
                    <a:pt x="1703" y="0"/>
                  </a:cubicBezTo>
                  <a:cubicBezTo>
                    <a:pt x="1586" y="312"/>
                    <a:pt x="1586" y="312"/>
                    <a:pt x="1586" y="312"/>
                  </a:cubicBezTo>
                  <a:cubicBezTo>
                    <a:pt x="1627" y="312"/>
                    <a:pt x="1627" y="312"/>
                    <a:pt x="1627" y="312"/>
                  </a:cubicBezTo>
                  <a:cubicBezTo>
                    <a:pt x="1660" y="221"/>
                    <a:pt x="1660" y="221"/>
                    <a:pt x="1660" y="221"/>
                  </a:cubicBezTo>
                  <a:lnTo>
                    <a:pt x="1786" y="221"/>
                  </a:lnTo>
                  <a:close/>
                  <a:moveTo>
                    <a:pt x="1774" y="185"/>
                  </a:moveTo>
                  <a:cubicBezTo>
                    <a:pt x="1673" y="185"/>
                    <a:pt x="1673" y="185"/>
                    <a:pt x="1673" y="185"/>
                  </a:cubicBezTo>
                  <a:cubicBezTo>
                    <a:pt x="1724" y="46"/>
                    <a:pt x="1724" y="46"/>
                    <a:pt x="1724" y="46"/>
                  </a:cubicBezTo>
                  <a:lnTo>
                    <a:pt x="1774" y="185"/>
                  </a:lnTo>
                  <a:close/>
                  <a:moveTo>
                    <a:pt x="2017" y="0"/>
                  </a:moveTo>
                  <a:cubicBezTo>
                    <a:pt x="1979" y="0"/>
                    <a:pt x="1979" y="0"/>
                    <a:pt x="1979" y="0"/>
                  </a:cubicBezTo>
                  <a:cubicBezTo>
                    <a:pt x="1979" y="312"/>
                    <a:pt x="1979" y="312"/>
                    <a:pt x="1979" y="312"/>
                  </a:cubicBezTo>
                  <a:cubicBezTo>
                    <a:pt x="2017" y="312"/>
                    <a:pt x="2017" y="312"/>
                    <a:pt x="2017" y="312"/>
                  </a:cubicBezTo>
                  <a:lnTo>
                    <a:pt x="2017" y="0"/>
                  </a:lnTo>
                  <a:close/>
                  <a:moveTo>
                    <a:pt x="2366" y="275"/>
                  </a:moveTo>
                  <a:cubicBezTo>
                    <a:pt x="2206" y="275"/>
                    <a:pt x="2206" y="275"/>
                    <a:pt x="2206" y="275"/>
                  </a:cubicBezTo>
                  <a:cubicBezTo>
                    <a:pt x="2206" y="0"/>
                    <a:pt x="2206" y="0"/>
                    <a:pt x="2206" y="0"/>
                  </a:cubicBezTo>
                  <a:cubicBezTo>
                    <a:pt x="2168" y="0"/>
                    <a:pt x="2168" y="0"/>
                    <a:pt x="2168" y="0"/>
                  </a:cubicBezTo>
                  <a:cubicBezTo>
                    <a:pt x="2168" y="312"/>
                    <a:pt x="2168" y="312"/>
                    <a:pt x="2168" y="312"/>
                  </a:cubicBezTo>
                  <a:cubicBezTo>
                    <a:pt x="2366" y="312"/>
                    <a:pt x="2366" y="312"/>
                    <a:pt x="2366" y="312"/>
                  </a:cubicBezTo>
                  <a:lnTo>
                    <a:pt x="2366" y="275"/>
                  </a:lnTo>
                  <a:close/>
                </a:path>
              </a:pathLst>
            </a:custGeom>
            <a:solidFill>
              <a:srgbClr val="1F1D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dirty="0"/>
            </a:p>
          </p:txBody>
        </p:sp>
        <p:sp>
          <p:nvSpPr>
            <p:cNvPr id="20" name="Oval 6">
              <a:extLst>
                <a:ext uri="{FF2B5EF4-FFF2-40B4-BE49-F238E27FC236}">
                  <a16:creationId xmlns:a16="http://schemas.microsoft.com/office/drawing/2014/main" id="{DCEB0DEF-2E36-4FE8-8F84-62DDEFD08F73}"/>
                </a:ext>
              </a:extLst>
            </p:cNvPr>
            <p:cNvSpPr>
              <a:spLocks noSelect="1" noChangeArrowheads="1"/>
            </p:cNvSpPr>
            <p:nvPr userDrawn="1"/>
          </p:nvSpPr>
          <p:spPr bwMode="auto">
            <a:xfrm>
              <a:off x="7015" y="3550"/>
              <a:ext cx="396" cy="396"/>
            </a:xfrm>
            <a:prstGeom prst="ellipse">
              <a:avLst/>
            </a:prstGeom>
            <a:solidFill>
              <a:srgbClr val="1F1D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dirty="0"/>
            </a:p>
          </p:txBody>
        </p:sp>
        <p:sp>
          <p:nvSpPr>
            <p:cNvPr id="21" name="Freeform 7">
              <a:extLst>
                <a:ext uri="{FF2B5EF4-FFF2-40B4-BE49-F238E27FC236}">
                  <a16:creationId xmlns:a16="http://schemas.microsoft.com/office/drawing/2014/main" id="{BE69D528-17AF-463C-B0D2-7A183A5D1CEA}"/>
                </a:ext>
              </a:extLst>
            </p:cNvPr>
            <p:cNvSpPr>
              <a:spLocks noSelect="1" noEditPoints="1"/>
            </p:cNvSpPr>
            <p:nvPr userDrawn="1"/>
          </p:nvSpPr>
          <p:spPr bwMode="auto">
            <a:xfrm>
              <a:off x="7092" y="3646"/>
              <a:ext cx="241" cy="203"/>
            </a:xfrm>
            <a:custGeom>
              <a:avLst/>
              <a:gdLst>
                <a:gd name="T0" fmla="*/ 39 w 241"/>
                <a:gd name="T1" fmla="*/ 203 h 203"/>
                <a:gd name="T2" fmla="*/ 0 w 241"/>
                <a:gd name="T3" fmla="*/ 203 h 203"/>
                <a:gd name="T4" fmla="*/ 0 w 241"/>
                <a:gd name="T5" fmla="*/ 0 h 203"/>
                <a:gd name="T6" fmla="*/ 39 w 241"/>
                <a:gd name="T7" fmla="*/ 0 h 203"/>
                <a:gd name="T8" fmla="*/ 39 w 241"/>
                <a:gd name="T9" fmla="*/ 203 h 203"/>
                <a:gd name="T10" fmla="*/ 241 w 241"/>
                <a:gd name="T11" fmla="*/ 0 h 203"/>
                <a:gd name="T12" fmla="*/ 201 w 241"/>
                <a:gd name="T13" fmla="*/ 0 h 203"/>
                <a:gd name="T14" fmla="*/ 201 w 241"/>
                <a:gd name="T15" fmla="*/ 144 h 203"/>
                <a:gd name="T16" fmla="*/ 117 w 241"/>
                <a:gd name="T17" fmla="*/ 0 h 203"/>
                <a:gd name="T18" fmla="*/ 69 w 241"/>
                <a:gd name="T19" fmla="*/ 0 h 203"/>
                <a:gd name="T20" fmla="*/ 69 w 241"/>
                <a:gd name="T21" fmla="*/ 203 h 203"/>
                <a:gd name="T22" fmla="*/ 109 w 241"/>
                <a:gd name="T23" fmla="*/ 203 h 203"/>
                <a:gd name="T24" fmla="*/ 109 w 241"/>
                <a:gd name="T25" fmla="*/ 59 h 203"/>
                <a:gd name="T26" fmla="*/ 194 w 241"/>
                <a:gd name="T27" fmla="*/ 203 h 203"/>
                <a:gd name="T28" fmla="*/ 241 w 241"/>
                <a:gd name="T29" fmla="*/ 203 h 203"/>
                <a:gd name="T30" fmla="*/ 241 w 241"/>
                <a:gd name="T31" fmla="*/ 0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1" h="203">
                  <a:moveTo>
                    <a:pt x="39" y="203"/>
                  </a:moveTo>
                  <a:lnTo>
                    <a:pt x="0" y="203"/>
                  </a:lnTo>
                  <a:lnTo>
                    <a:pt x="0" y="0"/>
                  </a:lnTo>
                  <a:lnTo>
                    <a:pt x="39" y="0"/>
                  </a:lnTo>
                  <a:lnTo>
                    <a:pt x="39" y="203"/>
                  </a:lnTo>
                  <a:close/>
                  <a:moveTo>
                    <a:pt x="241" y="0"/>
                  </a:moveTo>
                  <a:lnTo>
                    <a:pt x="201" y="0"/>
                  </a:lnTo>
                  <a:lnTo>
                    <a:pt x="201" y="144"/>
                  </a:lnTo>
                  <a:lnTo>
                    <a:pt x="117" y="0"/>
                  </a:lnTo>
                  <a:lnTo>
                    <a:pt x="69" y="0"/>
                  </a:lnTo>
                  <a:lnTo>
                    <a:pt x="69" y="203"/>
                  </a:lnTo>
                  <a:lnTo>
                    <a:pt x="109" y="203"/>
                  </a:lnTo>
                  <a:lnTo>
                    <a:pt x="109" y="59"/>
                  </a:lnTo>
                  <a:lnTo>
                    <a:pt x="194" y="203"/>
                  </a:lnTo>
                  <a:lnTo>
                    <a:pt x="241" y="203"/>
                  </a:lnTo>
                  <a:lnTo>
                    <a:pt x="241" y="0"/>
                  </a:lnTo>
                  <a:close/>
                </a:path>
              </a:pathLst>
            </a:custGeom>
            <a:solidFill>
              <a:srgbClr val="FFE9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dirty="0"/>
            </a:p>
          </p:txBody>
        </p:sp>
        <p:sp>
          <p:nvSpPr>
            <p:cNvPr id="22" name="Freeform 8">
              <a:extLst>
                <a:ext uri="{FF2B5EF4-FFF2-40B4-BE49-F238E27FC236}">
                  <a16:creationId xmlns:a16="http://schemas.microsoft.com/office/drawing/2014/main" id="{B4598DDE-2F45-4782-98F6-77CC05FF24BB}"/>
                </a:ext>
              </a:extLst>
            </p:cNvPr>
            <p:cNvSpPr>
              <a:spLocks noSelect="1" noEditPoints="1"/>
            </p:cNvSpPr>
            <p:nvPr userDrawn="1"/>
          </p:nvSpPr>
          <p:spPr bwMode="auto">
            <a:xfrm>
              <a:off x="7091" y="3983"/>
              <a:ext cx="242" cy="24"/>
            </a:xfrm>
            <a:custGeom>
              <a:avLst/>
              <a:gdLst>
                <a:gd name="T0" fmla="*/ 14 w 1207"/>
                <a:gd name="T1" fmla="*/ 117 h 119"/>
                <a:gd name="T2" fmla="*/ 0 w 1207"/>
                <a:gd name="T3" fmla="*/ 2 h 119"/>
                <a:gd name="T4" fmla="*/ 14 w 1207"/>
                <a:gd name="T5" fmla="*/ 59 h 119"/>
                <a:gd name="T6" fmla="*/ 92 w 1207"/>
                <a:gd name="T7" fmla="*/ 2 h 119"/>
                <a:gd name="T8" fmla="*/ 62 w 1207"/>
                <a:gd name="T9" fmla="*/ 72 h 119"/>
                <a:gd name="T10" fmla="*/ 76 w 1207"/>
                <a:gd name="T11" fmla="*/ 117 h 119"/>
                <a:gd name="T12" fmla="*/ 14 w 1207"/>
                <a:gd name="T13" fmla="*/ 77 h 119"/>
                <a:gd name="T14" fmla="*/ 169 w 1207"/>
                <a:gd name="T15" fmla="*/ 119 h 119"/>
                <a:gd name="T16" fmla="*/ 169 w 1207"/>
                <a:gd name="T17" fmla="*/ 0 h 119"/>
                <a:gd name="T18" fmla="*/ 212 w 1207"/>
                <a:gd name="T19" fmla="*/ 59 h 119"/>
                <a:gd name="T20" fmla="*/ 126 w 1207"/>
                <a:gd name="T21" fmla="*/ 59 h 119"/>
                <a:gd name="T22" fmla="*/ 212 w 1207"/>
                <a:gd name="T23" fmla="*/ 59 h 119"/>
                <a:gd name="T24" fmla="*/ 340 w 1207"/>
                <a:gd name="T25" fmla="*/ 117 h 119"/>
                <a:gd name="T26" fmla="*/ 279 w 1207"/>
                <a:gd name="T27" fmla="*/ 117 h 119"/>
                <a:gd name="T28" fmla="*/ 264 w 1207"/>
                <a:gd name="T29" fmla="*/ 2 h 119"/>
                <a:gd name="T30" fmla="*/ 342 w 1207"/>
                <a:gd name="T31" fmla="*/ 96 h 119"/>
                <a:gd name="T32" fmla="*/ 356 w 1207"/>
                <a:gd name="T33" fmla="*/ 2 h 119"/>
                <a:gd name="T34" fmla="*/ 416 w 1207"/>
                <a:gd name="T35" fmla="*/ 117 h 119"/>
                <a:gd name="T36" fmla="*/ 402 w 1207"/>
                <a:gd name="T37" fmla="*/ 2 h 119"/>
                <a:gd name="T38" fmla="*/ 416 w 1207"/>
                <a:gd name="T39" fmla="*/ 117 h 119"/>
                <a:gd name="T40" fmla="*/ 537 w 1207"/>
                <a:gd name="T41" fmla="*/ 117 h 119"/>
                <a:gd name="T42" fmla="*/ 475 w 1207"/>
                <a:gd name="T43" fmla="*/ 117 h 119"/>
                <a:gd name="T44" fmla="*/ 461 w 1207"/>
                <a:gd name="T45" fmla="*/ 2 h 119"/>
                <a:gd name="T46" fmla="*/ 539 w 1207"/>
                <a:gd name="T47" fmla="*/ 96 h 119"/>
                <a:gd name="T48" fmla="*/ 553 w 1207"/>
                <a:gd name="T49" fmla="*/ 2 h 119"/>
                <a:gd name="T50" fmla="*/ 612 w 1207"/>
                <a:gd name="T51" fmla="*/ 77 h 119"/>
                <a:gd name="T52" fmla="*/ 598 w 1207"/>
                <a:gd name="T53" fmla="*/ 117 h 119"/>
                <a:gd name="T54" fmla="*/ 612 w 1207"/>
                <a:gd name="T55" fmla="*/ 2 h 119"/>
                <a:gd name="T56" fmla="*/ 670 w 1207"/>
                <a:gd name="T57" fmla="*/ 2 h 119"/>
                <a:gd name="T58" fmla="*/ 642 w 1207"/>
                <a:gd name="T59" fmla="*/ 48 h 119"/>
                <a:gd name="T60" fmla="*/ 674 w 1207"/>
                <a:gd name="T61" fmla="*/ 117 h 119"/>
                <a:gd name="T62" fmla="*/ 612 w 1207"/>
                <a:gd name="T63" fmla="*/ 77 h 119"/>
                <a:gd name="T64" fmla="*/ 723 w 1207"/>
                <a:gd name="T65" fmla="*/ 117 h 119"/>
                <a:gd name="T66" fmla="*/ 737 w 1207"/>
                <a:gd name="T67" fmla="*/ 2 h 119"/>
                <a:gd name="T68" fmla="*/ 796 w 1207"/>
                <a:gd name="T69" fmla="*/ 104 h 119"/>
                <a:gd name="T70" fmla="*/ 847 w 1207"/>
                <a:gd name="T71" fmla="*/ 117 h 119"/>
                <a:gd name="T72" fmla="*/ 833 w 1207"/>
                <a:gd name="T73" fmla="*/ 2 h 119"/>
                <a:gd name="T74" fmla="*/ 847 w 1207"/>
                <a:gd name="T75" fmla="*/ 117 h 119"/>
                <a:gd name="T76" fmla="*/ 880 w 1207"/>
                <a:gd name="T77" fmla="*/ 81 h 119"/>
                <a:gd name="T78" fmla="*/ 918 w 1207"/>
                <a:gd name="T79" fmla="*/ 106 h 119"/>
                <a:gd name="T80" fmla="*/ 943 w 1207"/>
                <a:gd name="T81" fmla="*/ 2 h 119"/>
                <a:gd name="T82" fmla="*/ 957 w 1207"/>
                <a:gd name="T83" fmla="*/ 78 h 119"/>
                <a:gd name="T84" fmla="*/ 1013 w 1207"/>
                <a:gd name="T85" fmla="*/ 77 h 119"/>
                <a:gd name="T86" fmla="*/ 999 w 1207"/>
                <a:gd name="T87" fmla="*/ 117 h 119"/>
                <a:gd name="T88" fmla="*/ 1013 w 1207"/>
                <a:gd name="T89" fmla="*/ 2 h 119"/>
                <a:gd name="T90" fmla="*/ 1071 w 1207"/>
                <a:gd name="T91" fmla="*/ 2 h 119"/>
                <a:gd name="T92" fmla="*/ 1043 w 1207"/>
                <a:gd name="T93" fmla="*/ 48 h 119"/>
                <a:gd name="T94" fmla="*/ 1075 w 1207"/>
                <a:gd name="T95" fmla="*/ 117 h 119"/>
                <a:gd name="T96" fmla="*/ 1013 w 1207"/>
                <a:gd name="T97" fmla="*/ 77 h 119"/>
                <a:gd name="T98" fmla="*/ 1207 w 1207"/>
                <a:gd name="T99" fmla="*/ 16 h 119"/>
                <a:gd name="T100" fmla="*/ 1139 w 1207"/>
                <a:gd name="T101" fmla="*/ 51 h 119"/>
                <a:gd name="T102" fmla="*/ 1200 w 1207"/>
                <a:gd name="T103" fmla="*/ 64 h 119"/>
                <a:gd name="T104" fmla="*/ 1139 w 1207"/>
                <a:gd name="T105" fmla="*/ 104 h 119"/>
                <a:gd name="T106" fmla="*/ 1207 w 1207"/>
                <a:gd name="T107" fmla="*/ 117 h 119"/>
                <a:gd name="T108" fmla="*/ 1125 w 1207"/>
                <a:gd name="T109" fmla="*/ 2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207" h="119">
                  <a:moveTo>
                    <a:pt x="14" y="77"/>
                  </a:moveTo>
                  <a:cubicBezTo>
                    <a:pt x="14" y="117"/>
                    <a:pt x="14" y="117"/>
                    <a:pt x="14" y="117"/>
                  </a:cubicBezTo>
                  <a:cubicBezTo>
                    <a:pt x="0" y="117"/>
                    <a:pt x="0" y="117"/>
                    <a:pt x="0" y="117"/>
                  </a:cubicBezTo>
                  <a:cubicBezTo>
                    <a:pt x="0" y="2"/>
                    <a:pt x="0" y="2"/>
                    <a:pt x="0" y="2"/>
                  </a:cubicBezTo>
                  <a:cubicBezTo>
                    <a:pt x="14" y="2"/>
                    <a:pt x="14" y="2"/>
                    <a:pt x="14" y="2"/>
                  </a:cubicBezTo>
                  <a:cubicBezTo>
                    <a:pt x="14" y="59"/>
                    <a:pt x="14" y="59"/>
                    <a:pt x="14" y="59"/>
                  </a:cubicBezTo>
                  <a:cubicBezTo>
                    <a:pt x="72" y="2"/>
                    <a:pt x="72" y="2"/>
                    <a:pt x="72" y="2"/>
                  </a:cubicBezTo>
                  <a:cubicBezTo>
                    <a:pt x="92" y="2"/>
                    <a:pt x="92" y="2"/>
                    <a:pt x="92" y="2"/>
                  </a:cubicBezTo>
                  <a:cubicBezTo>
                    <a:pt x="44" y="48"/>
                    <a:pt x="44" y="48"/>
                    <a:pt x="44" y="48"/>
                  </a:cubicBezTo>
                  <a:cubicBezTo>
                    <a:pt x="62" y="72"/>
                    <a:pt x="62" y="72"/>
                    <a:pt x="62" y="72"/>
                  </a:cubicBezTo>
                  <a:cubicBezTo>
                    <a:pt x="94" y="117"/>
                    <a:pt x="94" y="117"/>
                    <a:pt x="94" y="117"/>
                  </a:cubicBezTo>
                  <a:cubicBezTo>
                    <a:pt x="76" y="117"/>
                    <a:pt x="76" y="117"/>
                    <a:pt x="76" y="117"/>
                  </a:cubicBezTo>
                  <a:cubicBezTo>
                    <a:pt x="34" y="58"/>
                    <a:pt x="34" y="58"/>
                    <a:pt x="34" y="58"/>
                  </a:cubicBezTo>
                  <a:lnTo>
                    <a:pt x="14" y="77"/>
                  </a:lnTo>
                  <a:close/>
                  <a:moveTo>
                    <a:pt x="226" y="59"/>
                  </a:moveTo>
                  <a:cubicBezTo>
                    <a:pt x="226" y="93"/>
                    <a:pt x="201" y="119"/>
                    <a:pt x="169" y="119"/>
                  </a:cubicBezTo>
                  <a:cubicBezTo>
                    <a:pt x="138" y="119"/>
                    <a:pt x="113" y="93"/>
                    <a:pt x="113" y="59"/>
                  </a:cubicBezTo>
                  <a:cubicBezTo>
                    <a:pt x="113" y="26"/>
                    <a:pt x="138" y="0"/>
                    <a:pt x="169" y="0"/>
                  </a:cubicBezTo>
                  <a:cubicBezTo>
                    <a:pt x="201" y="0"/>
                    <a:pt x="226" y="25"/>
                    <a:pt x="226" y="59"/>
                  </a:cubicBezTo>
                  <a:close/>
                  <a:moveTo>
                    <a:pt x="212" y="59"/>
                  </a:moveTo>
                  <a:cubicBezTo>
                    <a:pt x="212" y="33"/>
                    <a:pt x="194" y="13"/>
                    <a:pt x="169" y="13"/>
                  </a:cubicBezTo>
                  <a:cubicBezTo>
                    <a:pt x="146" y="13"/>
                    <a:pt x="126" y="33"/>
                    <a:pt x="126" y="59"/>
                  </a:cubicBezTo>
                  <a:cubicBezTo>
                    <a:pt x="126" y="85"/>
                    <a:pt x="146" y="106"/>
                    <a:pt x="169" y="106"/>
                  </a:cubicBezTo>
                  <a:cubicBezTo>
                    <a:pt x="193" y="106"/>
                    <a:pt x="212" y="85"/>
                    <a:pt x="212" y="59"/>
                  </a:cubicBezTo>
                  <a:close/>
                  <a:moveTo>
                    <a:pt x="356" y="117"/>
                  </a:moveTo>
                  <a:cubicBezTo>
                    <a:pt x="340" y="117"/>
                    <a:pt x="340" y="117"/>
                    <a:pt x="340" y="117"/>
                  </a:cubicBezTo>
                  <a:cubicBezTo>
                    <a:pt x="279" y="24"/>
                    <a:pt x="279" y="24"/>
                    <a:pt x="279" y="24"/>
                  </a:cubicBezTo>
                  <a:cubicBezTo>
                    <a:pt x="279" y="117"/>
                    <a:pt x="279" y="117"/>
                    <a:pt x="279" y="117"/>
                  </a:cubicBezTo>
                  <a:cubicBezTo>
                    <a:pt x="264" y="117"/>
                    <a:pt x="264" y="117"/>
                    <a:pt x="264" y="117"/>
                  </a:cubicBezTo>
                  <a:cubicBezTo>
                    <a:pt x="264" y="2"/>
                    <a:pt x="264" y="2"/>
                    <a:pt x="264" y="2"/>
                  </a:cubicBezTo>
                  <a:cubicBezTo>
                    <a:pt x="280" y="2"/>
                    <a:pt x="280" y="2"/>
                    <a:pt x="280" y="2"/>
                  </a:cubicBezTo>
                  <a:cubicBezTo>
                    <a:pt x="342" y="96"/>
                    <a:pt x="342" y="96"/>
                    <a:pt x="342" y="96"/>
                  </a:cubicBezTo>
                  <a:cubicBezTo>
                    <a:pt x="342" y="2"/>
                    <a:pt x="342" y="2"/>
                    <a:pt x="342" y="2"/>
                  </a:cubicBezTo>
                  <a:cubicBezTo>
                    <a:pt x="356" y="2"/>
                    <a:pt x="356" y="2"/>
                    <a:pt x="356" y="2"/>
                  </a:cubicBezTo>
                  <a:lnTo>
                    <a:pt x="356" y="117"/>
                  </a:lnTo>
                  <a:close/>
                  <a:moveTo>
                    <a:pt x="416" y="117"/>
                  </a:moveTo>
                  <a:cubicBezTo>
                    <a:pt x="402" y="117"/>
                    <a:pt x="402" y="117"/>
                    <a:pt x="402" y="117"/>
                  </a:cubicBezTo>
                  <a:cubicBezTo>
                    <a:pt x="402" y="2"/>
                    <a:pt x="402" y="2"/>
                    <a:pt x="402" y="2"/>
                  </a:cubicBezTo>
                  <a:cubicBezTo>
                    <a:pt x="416" y="2"/>
                    <a:pt x="416" y="2"/>
                    <a:pt x="416" y="2"/>
                  </a:cubicBezTo>
                  <a:lnTo>
                    <a:pt x="416" y="117"/>
                  </a:lnTo>
                  <a:close/>
                  <a:moveTo>
                    <a:pt x="553" y="117"/>
                  </a:moveTo>
                  <a:cubicBezTo>
                    <a:pt x="537" y="117"/>
                    <a:pt x="537" y="117"/>
                    <a:pt x="537" y="117"/>
                  </a:cubicBezTo>
                  <a:cubicBezTo>
                    <a:pt x="475" y="24"/>
                    <a:pt x="475" y="24"/>
                    <a:pt x="475" y="24"/>
                  </a:cubicBezTo>
                  <a:cubicBezTo>
                    <a:pt x="475" y="117"/>
                    <a:pt x="475" y="117"/>
                    <a:pt x="475" y="117"/>
                  </a:cubicBezTo>
                  <a:cubicBezTo>
                    <a:pt x="461" y="117"/>
                    <a:pt x="461" y="117"/>
                    <a:pt x="461" y="117"/>
                  </a:cubicBezTo>
                  <a:cubicBezTo>
                    <a:pt x="461" y="2"/>
                    <a:pt x="461" y="2"/>
                    <a:pt x="461" y="2"/>
                  </a:cubicBezTo>
                  <a:cubicBezTo>
                    <a:pt x="477" y="2"/>
                    <a:pt x="477" y="2"/>
                    <a:pt x="477" y="2"/>
                  </a:cubicBezTo>
                  <a:cubicBezTo>
                    <a:pt x="539" y="96"/>
                    <a:pt x="539" y="96"/>
                    <a:pt x="539" y="96"/>
                  </a:cubicBezTo>
                  <a:cubicBezTo>
                    <a:pt x="539" y="2"/>
                    <a:pt x="539" y="2"/>
                    <a:pt x="539" y="2"/>
                  </a:cubicBezTo>
                  <a:cubicBezTo>
                    <a:pt x="553" y="2"/>
                    <a:pt x="553" y="2"/>
                    <a:pt x="553" y="2"/>
                  </a:cubicBezTo>
                  <a:lnTo>
                    <a:pt x="553" y="117"/>
                  </a:lnTo>
                  <a:close/>
                  <a:moveTo>
                    <a:pt x="612" y="77"/>
                  </a:moveTo>
                  <a:cubicBezTo>
                    <a:pt x="612" y="117"/>
                    <a:pt x="612" y="117"/>
                    <a:pt x="612" y="117"/>
                  </a:cubicBezTo>
                  <a:cubicBezTo>
                    <a:pt x="598" y="117"/>
                    <a:pt x="598" y="117"/>
                    <a:pt x="598" y="117"/>
                  </a:cubicBezTo>
                  <a:cubicBezTo>
                    <a:pt x="598" y="2"/>
                    <a:pt x="598" y="2"/>
                    <a:pt x="598" y="2"/>
                  </a:cubicBezTo>
                  <a:cubicBezTo>
                    <a:pt x="612" y="2"/>
                    <a:pt x="612" y="2"/>
                    <a:pt x="612" y="2"/>
                  </a:cubicBezTo>
                  <a:cubicBezTo>
                    <a:pt x="612" y="59"/>
                    <a:pt x="612" y="59"/>
                    <a:pt x="612" y="59"/>
                  </a:cubicBezTo>
                  <a:cubicBezTo>
                    <a:pt x="670" y="2"/>
                    <a:pt x="670" y="2"/>
                    <a:pt x="670" y="2"/>
                  </a:cubicBezTo>
                  <a:cubicBezTo>
                    <a:pt x="689" y="2"/>
                    <a:pt x="689" y="2"/>
                    <a:pt x="689" y="2"/>
                  </a:cubicBezTo>
                  <a:cubicBezTo>
                    <a:pt x="642" y="48"/>
                    <a:pt x="642" y="48"/>
                    <a:pt x="642" y="48"/>
                  </a:cubicBezTo>
                  <a:cubicBezTo>
                    <a:pt x="691" y="117"/>
                    <a:pt x="691" y="117"/>
                    <a:pt x="691" y="117"/>
                  </a:cubicBezTo>
                  <a:cubicBezTo>
                    <a:pt x="674" y="117"/>
                    <a:pt x="674" y="117"/>
                    <a:pt x="674" y="117"/>
                  </a:cubicBezTo>
                  <a:cubicBezTo>
                    <a:pt x="632" y="58"/>
                    <a:pt x="632" y="58"/>
                    <a:pt x="632" y="58"/>
                  </a:cubicBezTo>
                  <a:lnTo>
                    <a:pt x="612" y="77"/>
                  </a:lnTo>
                  <a:close/>
                  <a:moveTo>
                    <a:pt x="796" y="117"/>
                  </a:moveTo>
                  <a:cubicBezTo>
                    <a:pt x="723" y="117"/>
                    <a:pt x="723" y="117"/>
                    <a:pt x="723" y="117"/>
                  </a:cubicBezTo>
                  <a:cubicBezTo>
                    <a:pt x="723" y="2"/>
                    <a:pt x="723" y="2"/>
                    <a:pt x="723" y="2"/>
                  </a:cubicBezTo>
                  <a:cubicBezTo>
                    <a:pt x="737" y="2"/>
                    <a:pt x="737" y="2"/>
                    <a:pt x="737" y="2"/>
                  </a:cubicBezTo>
                  <a:cubicBezTo>
                    <a:pt x="737" y="104"/>
                    <a:pt x="737" y="104"/>
                    <a:pt x="737" y="104"/>
                  </a:cubicBezTo>
                  <a:cubicBezTo>
                    <a:pt x="796" y="104"/>
                    <a:pt x="796" y="104"/>
                    <a:pt x="796" y="104"/>
                  </a:cubicBezTo>
                  <a:lnTo>
                    <a:pt x="796" y="117"/>
                  </a:lnTo>
                  <a:close/>
                  <a:moveTo>
                    <a:pt x="847" y="117"/>
                  </a:moveTo>
                  <a:cubicBezTo>
                    <a:pt x="833" y="117"/>
                    <a:pt x="833" y="117"/>
                    <a:pt x="833" y="117"/>
                  </a:cubicBezTo>
                  <a:cubicBezTo>
                    <a:pt x="833" y="2"/>
                    <a:pt x="833" y="2"/>
                    <a:pt x="833" y="2"/>
                  </a:cubicBezTo>
                  <a:cubicBezTo>
                    <a:pt x="847" y="2"/>
                    <a:pt x="847" y="2"/>
                    <a:pt x="847" y="2"/>
                  </a:cubicBezTo>
                  <a:lnTo>
                    <a:pt x="847" y="117"/>
                  </a:lnTo>
                  <a:close/>
                  <a:moveTo>
                    <a:pt x="918" y="119"/>
                  </a:moveTo>
                  <a:cubicBezTo>
                    <a:pt x="896" y="119"/>
                    <a:pt x="880" y="102"/>
                    <a:pt x="880" y="81"/>
                  </a:cubicBezTo>
                  <a:cubicBezTo>
                    <a:pt x="894" y="81"/>
                    <a:pt x="894" y="81"/>
                    <a:pt x="894" y="81"/>
                  </a:cubicBezTo>
                  <a:cubicBezTo>
                    <a:pt x="894" y="94"/>
                    <a:pt x="903" y="106"/>
                    <a:pt x="918" y="106"/>
                  </a:cubicBezTo>
                  <a:cubicBezTo>
                    <a:pt x="935" y="106"/>
                    <a:pt x="943" y="95"/>
                    <a:pt x="943" y="78"/>
                  </a:cubicBezTo>
                  <a:cubicBezTo>
                    <a:pt x="943" y="2"/>
                    <a:pt x="943" y="2"/>
                    <a:pt x="943" y="2"/>
                  </a:cubicBezTo>
                  <a:cubicBezTo>
                    <a:pt x="957" y="2"/>
                    <a:pt x="957" y="2"/>
                    <a:pt x="957" y="2"/>
                  </a:cubicBezTo>
                  <a:cubicBezTo>
                    <a:pt x="957" y="78"/>
                    <a:pt x="957" y="78"/>
                    <a:pt x="957" y="78"/>
                  </a:cubicBezTo>
                  <a:cubicBezTo>
                    <a:pt x="957" y="102"/>
                    <a:pt x="943" y="119"/>
                    <a:pt x="918" y="119"/>
                  </a:cubicBezTo>
                  <a:close/>
                  <a:moveTo>
                    <a:pt x="1013" y="77"/>
                  </a:moveTo>
                  <a:cubicBezTo>
                    <a:pt x="1013" y="117"/>
                    <a:pt x="1013" y="117"/>
                    <a:pt x="1013" y="117"/>
                  </a:cubicBezTo>
                  <a:cubicBezTo>
                    <a:pt x="999" y="117"/>
                    <a:pt x="999" y="117"/>
                    <a:pt x="999" y="117"/>
                  </a:cubicBezTo>
                  <a:cubicBezTo>
                    <a:pt x="999" y="2"/>
                    <a:pt x="999" y="2"/>
                    <a:pt x="999" y="2"/>
                  </a:cubicBezTo>
                  <a:cubicBezTo>
                    <a:pt x="1013" y="2"/>
                    <a:pt x="1013" y="2"/>
                    <a:pt x="1013" y="2"/>
                  </a:cubicBezTo>
                  <a:cubicBezTo>
                    <a:pt x="1013" y="59"/>
                    <a:pt x="1013" y="59"/>
                    <a:pt x="1013" y="59"/>
                  </a:cubicBezTo>
                  <a:cubicBezTo>
                    <a:pt x="1071" y="2"/>
                    <a:pt x="1071" y="2"/>
                    <a:pt x="1071" y="2"/>
                  </a:cubicBezTo>
                  <a:cubicBezTo>
                    <a:pt x="1091" y="2"/>
                    <a:pt x="1091" y="2"/>
                    <a:pt x="1091" y="2"/>
                  </a:cubicBezTo>
                  <a:cubicBezTo>
                    <a:pt x="1043" y="48"/>
                    <a:pt x="1043" y="48"/>
                    <a:pt x="1043" y="48"/>
                  </a:cubicBezTo>
                  <a:cubicBezTo>
                    <a:pt x="1093" y="117"/>
                    <a:pt x="1093" y="117"/>
                    <a:pt x="1093" y="117"/>
                  </a:cubicBezTo>
                  <a:cubicBezTo>
                    <a:pt x="1075" y="117"/>
                    <a:pt x="1075" y="117"/>
                    <a:pt x="1075" y="117"/>
                  </a:cubicBezTo>
                  <a:cubicBezTo>
                    <a:pt x="1033" y="58"/>
                    <a:pt x="1033" y="58"/>
                    <a:pt x="1033" y="58"/>
                  </a:cubicBezTo>
                  <a:lnTo>
                    <a:pt x="1013" y="77"/>
                  </a:lnTo>
                  <a:close/>
                  <a:moveTo>
                    <a:pt x="1207" y="2"/>
                  </a:moveTo>
                  <a:cubicBezTo>
                    <a:pt x="1207" y="16"/>
                    <a:pt x="1207" y="16"/>
                    <a:pt x="1207" y="16"/>
                  </a:cubicBezTo>
                  <a:cubicBezTo>
                    <a:pt x="1139" y="16"/>
                    <a:pt x="1139" y="16"/>
                    <a:pt x="1139" y="16"/>
                  </a:cubicBezTo>
                  <a:cubicBezTo>
                    <a:pt x="1139" y="51"/>
                    <a:pt x="1139" y="51"/>
                    <a:pt x="1139" y="51"/>
                  </a:cubicBezTo>
                  <a:cubicBezTo>
                    <a:pt x="1200" y="51"/>
                    <a:pt x="1200" y="51"/>
                    <a:pt x="1200" y="51"/>
                  </a:cubicBezTo>
                  <a:cubicBezTo>
                    <a:pt x="1200" y="64"/>
                    <a:pt x="1200" y="64"/>
                    <a:pt x="1200" y="64"/>
                  </a:cubicBezTo>
                  <a:cubicBezTo>
                    <a:pt x="1139" y="64"/>
                    <a:pt x="1139" y="64"/>
                    <a:pt x="1139" y="64"/>
                  </a:cubicBezTo>
                  <a:cubicBezTo>
                    <a:pt x="1139" y="104"/>
                    <a:pt x="1139" y="104"/>
                    <a:pt x="1139" y="104"/>
                  </a:cubicBezTo>
                  <a:cubicBezTo>
                    <a:pt x="1207" y="104"/>
                    <a:pt x="1207" y="104"/>
                    <a:pt x="1207" y="104"/>
                  </a:cubicBezTo>
                  <a:cubicBezTo>
                    <a:pt x="1207" y="117"/>
                    <a:pt x="1207" y="117"/>
                    <a:pt x="1207" y="117"/>
                  </a:cubicBezTo>
                  <a:cubicBezTo>
                    <a:pt x="1125" y="117"/>
                    <a:pt x="1125" y="117"/>
                    <a:pt x="1125" y="117"/>
                  </a:cubicBezTo>
                  <a:cubicBezTo>
                    <a:pt x="1125" y="2"/>
                    <a:pt x="1125" y="2"/>
                    <a:pt x="1125" y="2"/>
                  </a:cubicBezTo>
                  <a:lnTo>
                    <a:pt x="1207" y="2"/>
                  </a:lnTo>
                  <a:close/>
                </a:path>
              </a:pathLst>
            </a:custGeom>
            <a:solidFill>
              <a:srgbClr val="1F1D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dirty="0"/>
            </a:p>
          </p:txBody>
        </p:sp>
      </p:grpSp>
    </p:spTree>
    <p:extLst>
      <p:ext uri="{BB962C8B-B14F-4D97-AF65-F5344CB8AC3E}">
        <p14:creationId xmlns:p14="http://schemas.microsoft.com/office/powerpoint/2010/main" val="14069341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ekop">
    <p:bg>
      <p:bgPr>
        <a:blipFill dpi="0" rotWithShape="0">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el 1"/>
          <p:cNvSpPr>
            <a:spLocks noGrp="1"/>
          </p:cNvSpPr>
          <p:nvPr>
            <p:ph type="ctrTitle"/>
          </p:nvPr>
        </p:nvSpPr>
        <p:spPr>
          <a:xfrm>
            <a:off x="3342809" y="990600"/>
            <a:ext cx="8094686" cy="1287905"/>
          </a:xfrm>
          <a:prstGeom prst="rect">
            <a:avLst/>
          </a:prstGeom>
        </p:spPr>
        <p:txBody>
          <a:bodyPr anchor="t">
            <a:normAutofit/>
          </a:bodyPr>
          <a:lstStyle>
            <a:lvl1pPr algn="l">
              <a:defRPr sz="4400" b="1" i="0">
                <a:solidFill>
                  <a:srgbClr val="003B47"/>
                </a:solidFill>
                <a:latin typeface="Metron Text OT"/>
                <a:cs typeface="Metron Text OT"/>
              </a:defRPr>
            </a:lvl1pPr>
          </a:lstStyle>
          <a:p>
            <a:r>
              <a:rPr lang="nl-NL" dirty="0"/>
              <a:t>Titelstijl van model bewerken</a:t>
            </a:r>
          </a:p>
        </p:txBody>
      </p:sp>
      <p:sp>
        <p:nvSpPr>
          <p:cNvPr id="8" name="Subtitel 2"/>
          <p:cNvSpPr>
            <a:spLocks noGrp="1"/>
          </p:cNvSpPr>
          <p:nvPr>
            <p:ph type="subTitle" idx="1"/>
          </p:nvPr>
        </p:nvSpPr>
        <p:spPr>
          <a:xfrm>
            <a:off x="854439" y="2548328"/>
            <a:ext cx="10583056" cy="2953062"/>
          </a:xfrm>
          <a:prstGeom prst="rect">
            <a:avLst/>
          </a:prstGeom>
        </p:spPr>
        <p:txBody>
          <a:bodyPr anchor="t"/>
          <a:lstStyle>
            <a:lvl1pPr marL="0" indent="0" algn="l">
              <a:buNone/>
              <a:defRPr b="1" i="1">
                <a:solidFill>
                  <a:srgbClr val="EEA830"/>
                </a:solidFill>
                <a:latin typeface="Metron Text OT"/>
                <a:cs typeface="Metron Text O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Klik om de titelstijl van het model te bewerken</a:t>
            </a:r>
          </a:p>
        </p:txBody>
      </p:sp>
    </p:spTree>
    <p:extLst>
      <p:ext uri="{BB962C8B-B14F-4D97-AF65-F5344CB8AC3E}">
        <p14:creationId xmlns:p14="http://schemas.microsoft.com/office/powerpoint/2010/main" val="32805587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ussenslide Ruiten 3 Titel">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230FE02-B8EE-4782-A646-3AC694D99F61}"/>
              </a:ext>
            </a:extLst>
          </p:cNvPr>
          <p:cNvSpPr>
            <a:spLocks noSelect="1" noChangeArrowheads="1"/>
          </p:cNvSpPr>
          <p:nvPr userDrawn="1"/>
        </p:nvSpPr>
        <p:spPr bwMode="gray">
          <a:xfrm>
            <a:off x="0" y="0"/>
            <a:ext cx="12190026" cy="6858000"/>
          </a:xfrm>
          <a:prstGeom prst="rect">
            <a:avLst/>
          </a:prstGeom>
          <a:solidFill>
            <a:srgbClr val="FFE91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6" tIns="45708" rIns="91416" bIns="45708" numCol="1" anchor="t" anchorCtr="0" compatLnSpc="1">
            <a:prstTxWarp prst="textNoShape">
              <a:avLst/>
            </a:prstTxWarp>
          </a:bodyPr>
          <a:lstStyle/>
          <a:p>
            <a:endParaRPr lang="nl-NL" dirty="0"/>
          </a:p>
        </p:txBody>
      </p:sp>
      <p:sp>
        <p:nvSpPr>
          <p:cNvPr id="15" name="Freeform 6">
            <a:extLst>
              <a:ext uri="{FF2B5EF4-FFF2-40B4-BE49-F238E27FC236}">
                <a16:creationId xmlns:a16="http://schemas.microsoft.com/office/drawing/2014/main" id="{5119DDFA-4B4A-40FD-9C5E-E7EF428AEDF7}"/>
              </a:ext>
            </a:extLst>
          </p:cNvPr>
          <p:cNvSpPr>
            <a:spLocks noSelect="1"/>
          </p:cNvSpPr>
          <p:nvPr userDrawn="1"/>
        </p:nvSpPr>
        <p:spPr bwMode="gray">
          <a:xfrm>
            <a:off x="0" y="0"/>
            <a:ext cx="12190026" cy="6858000"/>
          </a:xfrm>
          <a:custGeom>
            <a:avLst/>
            <a:gdLst>
              <a:gd name="T0" fmla="*/ 1271 w 7676"/>
              <a:gd name="T1" fmla="*/ 0 h 4320"/>
              <a:gd name="T2" fmla="*/ 2557 w 7676"/>
              <a:gd name="T3" fmla="*/ 504 h 4320"/>
              <a:gd name="T4" fmla="*/ 3558 w 7676"/>
              <a:gd name="T5" fmla="*/ 0 h 4320"/>
              <a:gd name="T6" fmla="*/ 306 w 7676"/>
              <a:gd name="T7" fmla="*/ 504 h 4320"/>
              <a:gd name="T8" fmla="*/ 1271 w 7676"/>
              <a:gd name="T9" fmla="*/ 1072 h 4320"/>
              <a:gd name="T10" fmla="*/ 2236 w 7676"/>
              <a:gd name="T11" fmla="*/ 1072 h 4320"/>
              <a:gd name="T12" fmla="*/ 3200 w 7676"/>
              <a:gd name="T13" fmla="*/ 1072 h 4320"/>
              <a:gd name="T14" fmla="*/ 4165 w 7676"/>
              <a:gd name="T15" fmla="*/ 1072 h 4320"/>
              <a:gd name="T16" fmla="*/ 628 w 7676"/>
              <a:gd name="T17" fmla="*/ 1640 h 4320"/>
              <a:gd name="T18" fmla="*/ 1593 w 7676"/>
              <a:gd name="T19" fmla="*/ 1640 h 4320"/>
              <a:gd name="T20" fmla="*/ 2557 w 7676"/>
              <a:gd name="T21" fmla="*/ 1640 h 4320"/>
              <a:gd name="T22" fmla="*/ 3522 w 7676"/>
              <a:gd name="T23" fmla="*/ 1640 h 4320"/>
              <a:gd name="T24" fmla="*/ 4487 w 7676"/>
              <a:gd name="T25" fmla="*/ 1640 h 4320"/>
              <a:gd name="T26" fmla="*/ 949 w 7676"/>
              <a:gd name="T27" fmla="*/ 2209 h 4320"/>
              <a:gd name="T28" fmla="*/ 1914 w 7676"/>
              <a:gd name="T29" fmla="*/ 2209 h 4320"/>
              <a:gd name="T30" fmla="*/ 2879 w 7676"/>
              <a:gd name="T31" fmla="*/ 2209 h 4320"/>
              <a:gd name="T32" fmla="*/ 3844 w 7676"/>
              <a:gd name="T33" fmla="*/ 2209 h 4320"/>
              <a:gd name="T34" fmla="*/ 306 w 7676"/>
              <a:gd name="T35" fmla="*/ 2209 h 4320"/>
              <a:gd name="T36" fmla="*/ 1271 w 7676"/>
              <a:gd name="T37" fmla="*/ 2777 h 4320"/>
              <a:gd name="T38" fmla="*/ 2236 w 7676"/>
              <a:gd name="T39" fmla="*/ 2777 h 4320"/>
              <a:gd name="T40" fmla="*/ 3200 w 7676"/>
              <a:gd name="T41" fmla="*/ 2777 h 4320"/>
              <a:gd name="T42" fmla="*/ 4165 w 7676"/>
              <a:gd name="T43" fmla="*/ 2777 h 4320"/>
              <a:gd name="T44" fmla="*/ 628 w 7676"/>
              <a:gd name="T45" fmla="*/ 3345 h 4320"/>
              <a:gd name="T46" fmla="*/ 1593 w 7676"/>
              <a:gd name="T47" fmla="*/ 3345 h 4320"/>
              <a:gd name="T48" fmla="*/ 2557 w 7676"/>
              <a:gd name="T49" fmla="*/ 3345 h 4320"/>
              <a:gd name="T50" fmla="*/ 3522 w 7676"/>
              <a:gd name="T51" fmla="*/ 3345 h 4320"/>
              <a:gd name="T52" fmla="*/ 4487 w 7676"/>
              <a:gd name="T53" fmla="*/ 3345 h 4320"/>
              <a:gd name="T54" fmla="*/ 949 w 7676"/>
              <a:gd name="T55" fmla="*/ 3913 h 4320"/>
              <a:gd name="T56" fmla="*/ 1914 w 7676"/>
              <a:gd name="T57" fmla="*/ 3913 h 4320"/>
              <a:gd name="T58" fmla="*/ 2879 w 7676"/>
              <a:gd name="T59" fmla="*/ 3913 h 4320"/>
              <a:gd name="T60" fmla="*/ 3844 w 7676"/>
              <a:gd name="T61" fmla="*/ 3913 h 4320"/>
              <a:gd name="T62" fmla="*/ 306 w 7676"/>
              <a:gd name="T63" fmla="*/ 4320 h 4320"/>
              <a:gd name="T64" fmla="*/ 1271 w 7676"/>
              <a:gd name="T65" fmla="*/ 4320 h 4320"/>
              <a:gd name="T66" fmla="*/ 2236 w 7676"/>
              <a:gd name="T67" fmla="*/ 4320 h 4320"/>
              <a:gd name="T68" fmla="*/ 3200 w 7676"/>
              <a:gd name="T69" fmla="*/ 4320 h 4320"/>
              <a:gd name="T70" fmla="*/ 4165 w 7676"/>
              <a:gd name="T71" fmla="*/ 4320 h 4320"/>
              <a:gd name="T72" fmla="*/ 4845 w 7676"/>
              <a:gd name="T73" fmla="*/ 0 h 4320"/>
              <a:gd name="T74" fmla="*/ 6416 w 7676"/>
              <a:gd name="T75" fmla="*/ 0 h 4320"/>
              <a:gd name="T76" fmla="*/ 7676 w 7676"/>
              <a:gd name="T77" fmla="*/ 456 h 4320"/>
              <a:gd name="T78" fmla="*/ 5130 w 7676"/>
              <a:gd name="T79" fmla="*/ 504 h 4320"/>
              <a:gd name="T80" fmla="*/ 6095 w 7676"/>
              <a:gd name="T81" fmla="*/ 504 h 4320"/>
              <a:gd name="T82" fmla="*/ 7060 w 7676"/>
              <a:gd name="T83" fmla="*/ 504 h 4320"/>
              <a:gd name="T84" fmla="*/ 5130 w 7676"/>
              <a:gd name="T85" fmla="*/ 1640 h 4320"/>
              <a:gd name="T86" fmla="*/ 6095 w 7676"/>
              <a:gd name="T87" fmla="*/ 1640 h 4320"/>
              <a:gd name="T88" fmla="*/ 7060 w 7676"/>
              <a:gd name="T89" fmla="*/ 1640 h 4320"/>
              <a:gd name="T90" fmla="*/ 4809 w 7676"/>
              <a:gd name="T91" fmla="*/ 1640 h 4320"/>
              <a:gd name="T92" fmla="*/ 5773 w 7676"/>
              <a:gd name="T93" fmla="*/ 1640 h 4320"/>
              <a:gd name="T94" fmla="*/ 6738 w 7676"/>
              <a:gd name="T95" fmla="*/ 1640 h 4320"/>
              <a:gd name="T96" fmla="*/ 4809 w 7676"/>
              <a:gd name="T97" fmla="*/ 2209 h 4320"/>
              <a:gd name="T98" fmla="*/ 5773 w 7676"/>
              <a:gd name="T99" fmla="*/ 2209 h 4320"/>
              <a:gd name="T100" fmla="*/ 6738 w 7676"/>
              <a:gd name="T101" fmla="*/ 2209 h 4320"/>
              <a:gd name="T102" fmla="*/ 7381 w 7676"/>
              <a:gd name="T103" fmla="*/ 2209 h 4320"/>
              <a:gd name="T104" fmla="*/ 5452 w 7676"/>
              <a:gd name="T105" fmla="*/ 2777 h 4320"/>
              <a:gd name="T106" fmla="*/ 6416 w 7676"/>
              <a:gd name="T107" fmla="*/ 2777 h 4320"/>
              <a:gd name="T108" fmla="*/ 7381 w 7676"/>
              <a:gd name="T109" fmla="*/ 2777 h 4320"/>
              <a:gd name="T110" fmla="*/ 4809 w 7676"/>
              <a:gd name="T111" fmla="*/ 3345 h 4320"/>
              <a:gd name="T112" fmla="*/ 5773 w 7676"/>
              <a:gd name="T113" fmla="*/ 3345 h 4320"/>
              <a:gd name="T114" fmla="*/ 6738 w 7676"/>
              <a:gd name="T115" fmla="*/ 3345 h 4320"/>
              <a:gd name="T116" fmla="*/ 4809 w 7676"/>
              <a:gd name="T117" fmla="*/ 3913 h 4320"/>
              <a:gd name="T118" fmla="*/ 5773 w 7676"/>
              <a:gd name="T119" fmla="*/ 3913 h 4320"/>
              <a:gd name="T120" fmla="*/ 6738 w 7676"/>
              <a:gd name="T121" fmla="*/ 3913 h 4320"/>
              <a:gd name="T122" fmla="*/ 7676 w 7676"/>
              <a:gd name="T123" fmla="*/ 3913 h 4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7676" h="4320">
                <a:moveTo>
                  <a:pt x="306" y="0"/>
                </a:moveTo>
                <a:lnTo>
                  <a:pt x="306" y="504"/>
                </a:lnTo>
                <a:lnTo>
                  <a:pt x="21" y="0"/>
                </a:lnTo>
                <a:lnTo>
                  <a:pt x="306" y="0"/>
                </a:lnTo>
                <a:close/>
                <a:moveTo>
                  <a:pt x="342" y="0"/>
                </a:moveTo>
                <a:lnTo>
                  <a:pt x="628" y="504"/>
                </a:lnTo>
                <a:lnTo>
                  <a:pt x="628" y="0"/>
                </a:lnTo>
                <a:lnTo>
                  <a:pt x="342" y="0"/>
                </a:lnTo>
                <a:close/>
                <a:moveTo>
                  <a:pt x="664" y="0"/>
                </a:moveTo>
                <a:lnTo>
                  <a:pt x="949" y="504"/>
                </a:lnTo>
                <a:lnTo>
                  <a:pt x="949" y="0"/>
                </a:lnTo>
                <a:lnTo>
                  <a:pt x="664" y="0"/>
                </a:lnTo>
                <a:close/>
                <a:moveTo>
                  <a:pt x="986" y="0"/>
                </a:moveTo>
                <a:lnTo>
                  <a:pt x="1271" y="504"/>
                </a:lnTo>
                <a:lnTo>
                  <a:pt x="1271" y="0"/>
                </a:lnTo>
                <a:lnTo>
                  <a:pt x="986" y="0"/>
                </a:lnTo>
                <a:close/>
                <a:moveTo>
                  <a:pt x="1307" y="0"/>
                </a:moveTo>
                <a:lnTo>
                  <a:pt x="1593" y="504"/>
                </a:lnTo>
                <a:lnTo>
                  <a:pt x="1593" y="0"/>
                </a:lnTo>
                <a:lnTo>
                  <a:pt x="1307" y="0"/>
                </a:lnTo>
                <a:close/>
                <a:moveTo>
                  <a:pt x="1629" y="0"/>
                </a:moveTo>
                <a:lnTo>
                  <a:pt x="1914" y="504"/>
                </a:lnTo>
                <a:lnTo>
                  <a:pt x="1914" y="0"/>
                </a:lnTo>
                <a:lnTo>
                  <a:pt x="1629" y="0"/>
                </a:lnTo>
                <a:close/>
                <a:moveTo>
                  <a:pt x="1950" y="0"/>
                </a:moveTo>
                <a:lnTo>
                  <a:pt x="2236" y="504"/>
                </a:lnTo>
                <a:lnTo>
                  <a:pt x="2236" y="0"/>
                </a:lnTo>
                <a:lnTo>
                  <a:pt x="1950" y="0"/>
                </a:lnTo>
                <a:close/>
                <a:moveTo>
                  <a:pt x="2272" y="0"/>
                </a:moveTo>
                <a:lnTo>
                  <a:pt x="2557" y="504"/>
                </a:lnTo>
                <a:lnTo>
                  <a:pt x="2557" y="0"/>
                </a:lnTo>
                <a:lnTo>
                  <a:pt x="2272" y="0"/>
                </a:lnTo>
                <a:close/>
                <a:moveTo>
                  <a:pt x="2593" y="0"/>
                </a:moveTo>
                <a:lnTo>
                  <a:pt x="2879" y="504"/>
                </a:lnTo>
                <a:lnTo>
                  <a:pt x="2879" y="0"/>
                </a:lnTo>
                <a:lnTo>
                  <a:pt x="2593" y="0"/>
                </a:lnTo>
                <a:close/>
                <a:moveTo>
                  <a:pt x="2915" y="0"/>
                </a:moveTo>
                <a:lnTo>
                  <a:pt x="3200" y="504"/>
                </a:lnTo>
                <a:lnTo>
                  <a:pt x="3200" y="0"/>
                </a:lnTo>
                <a:lnTo>
                  <a:pt x="2915" y="0"/>
                </a:lnTo>
                <a:close/>
                <a:moveTo>
                  <a:pt x="3237" y="0"/>
                </a:moveTo>
                <a:lnTo>
                  <a:pt x="3522" y="504"/>
                </a:lnTo>
                <a:lnTo>
                  <a:pt x="3522" y="0"/>
                </a:lnTo>
                <a:lnTo>
                  <a:pt x="3237" y="0"/>
                </a:lnTo>
                <a:close/>
                <a:moveTo>
                  <a:pt x="3558" y="0"/>
                </a:moveTo>
                <a:lnTo>
                  <a:pt x="3844" y="504"/>
                </a:lnTo>
                <a:lnTo>
                  <a:pt x="3844" y="0"/>
                </a:lnTo>
                <a:lnTo>
                  <a:pt x="3558" y="0"/>
                </a:lnTo>
                <a:close/>
                <a:moveTo>
                  <a:pt x="3880" y="0"/>
                </a:moveTo>
                <a:lnTo>
                  <a:pt x="4165" y="504"/>
                </a:lnTo>
                <a:lnTo>
                  <a:pt x="4165" y="0"/>
                </a:lnTo>
                <a:lnTo>
                  <a:pt x="3880" y="0"/>
                </a:lnTo>
                <a:close/>
                <a:moveTo>
                  <a:pt x="4201" y="0"/>
                </a:moveTo>
                <a:lnTo>
                  <a:pt x="4487" y="504"/>
                </a:lnTo>
                <a:lnTo>
                  <a:pt x="4487" y="0"/>
                </a:lnTo>
                <a:lnTo>
                  <a:pt x="4201" y="0"/>
                </a:lnTo>
                <a:close/>
                <a:moveTo>
                  <a:pt x="0" y="504"/>
                </a:moveTo>
                <a:lnTo>
                  <a:pt x="0" y="532"/>
                </a:lnTo>
                <a:lnTo>
                  <a:pt x="306" y="1072"/>
                </a:lnTo>
                <a:lnTo>
                  <a:pt x="306" y="504"/>
                </a:lnTo>
                <a:lnTo>
                  <a:pt x="0" y="504"/>
                </a:lnTo>
                <a:close/>
                <a:moveTo>
                  <a:pt x="628" y="504"/>
                </a:moveTo>
                <a:lnTo>
                  <a:pt x="628" y="504"/>
                </a:lnTo>
                <a:lnTo>
                  <a:pt x="306" y="504"/>
                </a:lnTo>
                <a:lnTo>
                  <a:pt x="628" y="1072"/>
                </a:lnTo>
                <a:lnTo>
                  <a:pt x="628" y="504"/>
                </a:lnTo>
                <a:close/>
                <a:moveTo>
                  <a:pt x="949" y="504"/>
                </a:moveTo>
                <a:lnTo>
                  <a:pt x="949" y="504"/>
                </a:lnTo>
                <a:lnTo>
                  <a:pt x="628" y="504"/>
                </a:lnTo>
                <a:lnTo>
                  <a:pt x="949" y="1072"/>
                </a:lnTo>
                <a:lnTo>
                  <a:pt x="949" y="504"/>
                </a:lnTo>
                <a:close/>
                <a:moveTo>
                  <a:pt x="1271" y="504"/>
                </a:moveTo>
                <a:lnTo>
                  <a:pt x="1271" y="504"/>
                </a:lnTo>
                <a:lnTo>
                  <a:pt x="949" y="504"/>
                </a:lnTo>
                <a:lnTo>
                  <a:pt x="1271" y="1072"/>
                </a:lnTo>
                <a:lnTo>
                  <a:pt x="1271" y="504"/>
                </a:lnTo>
                <a:close/>
                <a:moveTo>
                  <a:pt x="1593" y="504"/>
                </a:moveTo>
                <a:lnTo>
                  <a:pt x="1593" y="504"/>
                </a:lnTo>
                <a:lnTo>
                  <a:pt x="1271" y="504"/>
                </a:lnTo>
                <a:lnTo>
                  <a:pt x="1593" y="1072"/>
                </a:lnTo>
                <a:lnTo>
                  <a:pt x="1593" y="504"/>
                </a:lnTo>
                <a:close/>
                <a:moveTo>
                  <a:pt x="1914" y="504"/>
                </a:moveTo>
                <a:lnTo>
                  <a:pt x="1914" y="504"/>
                </a:lnTo>
                <a:lnTo>
                  <a:pt x="1593" y="504"/>
                </a:lnTo>
                <a:lnTo>
                  <a:pt x="1914" y="1072"/>
                </a:lnTo>
                <a:lnTo>
                  <a:pt x="1914" y="504"/>
                </a:lnTo>
                <a:close/>
                <a:moveTo>
                  <a:pt x="2236" y="504"/>
                </a:moveTo>
                <a:lnTo>
                  <a:pt x="2236" y="504"/>
                </a:lnTo>
                <a:lnTo>
                  <a:pt x="1914" y="504"/>
                </a:lnTo>
                <a:lnTo>
                  <a:pt x="2236" y="1072"/>
                </a:lnTo>
                <a:lnTo>
                  <a:pt x="2236" y="504"/>
                </a:lnTo>
                <a:close/>
                <a:moveTo>
                  <a:pt x="2557" y="504"/>
                </a:moveTo>
                <a:lnTo>
                  <a:pt x="2557" y="504"/>
                </a:lnTo>
                <a:lnTo>
                  <a:pt x="2236" y="504"/>
                </a:lnTo>
                <a:lnTo>
                  <a:pt x="2557" y="1072"/>
                </a:lnTo>
                <a:lnTo>
                  <a:pt x="2557" y="504"/>
                </a:lnTo>
                <a:close/>
                <a:moveTo>
                  <a:pt x="2879" y="504"/>
                </a:moveTo>
                <a:lnTo>
                  <a:pt x="2879" y="504"/>
                </a:lnTo>
                <a:lnTo>
                  <a:pt x="2557" y="504"/>
                </a:lnTo>
                <a:lnTo>
                  <a:pt x="2879" y="1072"/>
                </a:lnTo>
                <a:lnTo>
                  <a:pt x="2879" y="504"/>
                </a:lnTo>
                <a:close/>
                <a:moveTo>
                  <a:pt x="3200" y="504"/>
                </a:moveTo>
                <a:lnTo>
                  <a:pt x="3200" y="504"/>
                </a:lnTo>
                <a:lnTo>
                  <a:pt x="2879" y="504"/>
                </a:lnTo>
                <a:lnTo>
                  <a:pt x="3200" y="1072"/>
                </a:lnTo>
                <a:lnTo>
                  <a:pt x="3200" y="504"/>
                </a:lnTo>
                <a:close/>
                <a:moveTo>
                  <a:pt x="3522" y="504"/>
                </a:moveTo>
                <a:lnTo>
                  <a:pt x="3522" y="504"/>
                </a:lnTo>
                <a:lnTo>
                  <a:pt x="3200" y="504"/>
                </a:lnTo>
                <a:lnTo>
                  <a:pt x="3522" y="1072"/>
                </a:lnTo>
                <a:lnTo>
                  <a:pt x="3522" y="504"/>
                </a:lnTo>
                <a:close/>
                <a:moveTo>
                  <a:pt x="3844" y="504"/>
                </a:moveTo>
                <a:lnTo>
                  <a:pt x="3844" y="504"/>
                </a:lnTo>
                <a:lnTo>
                  <a:pt x="3522" y="504"/>
                </a:lnTo>
                <a:lnTo>
                  <a:pt x="3844" y="1072"/>
                </a:lnTo>
                <a:lnTo>
                  <a:pt x="3844" y="504"/>
                </a:lnTo>
                <a:close/>
                <a:moveTo>
                  <a:pt x="4165" y="504"/>
                </a:moveTo>
                <a:lnTo>
                  <a:pt x="4165" y="504"/>
                </a:lnTo>
                <a:lnTo>
                  <a:pt x="3844" y="504"/>
                </a:lnTo>
                <a:lnTo>
                  <a:pt x="4165" y="1072"/>
                </a:lnTo>
                <a:lnTo>
                  <a:pt x="4165" y="504"/>
                </a:lnTo>
                <a:close/>
                <a:moveTo>
                  <a:pt x="4487" y="504"/>
                </a:moveTo>
                <a:lnTo>
                  <a:pt x="4487" y="504"/>
                </a:lnTo>
                <a:lnTo>
                  <a:pt x="4165" y="504"/>
                </a:lnTo>
                <a:lnTo>
                  <a:pt x="4487" y="1072"/>
                </a:lnTo>
                <a:lnTo>
                  <a:pt x="4487" y="504"/>
                </a:lnTo>
                <a:close/>
                <a:moveTo>
                  <a:pt x="0" y="1072"/>
                </a:moveTo>
                <a:lnTo>
                  <a:pt x="0" y="1100"/>
                </a:lnTo>
                <a:lnTo>
                  <a:pt x="306" y="1640"/>
                </a:lnTo>
                <a:lnTo>
                  <a:pt x="306" y="1072"/>
                </a:lnTo>
                <a:lnTo>
                  <a:pt x="0" y="1072"/>
                </a:lnTo>
                <a:close/>
                <a:moveTo>
                  <a:pt x="628" y="1072"/>
                </a:moveTo>
                <a:lnTo>
                  <a:pt x="628" y="1072"/>
                </a:lnTo>
                <a:lnTo>
                  <a:pt x="306" y="1072"/>
                </a:lnTo>
                <a:lnTo>
                  <a:pt x="628" y="1640"/>
                </a:lnTo>
                <a:lnTo>
                  <a:pt x="628" y="1072"/>
                </a:lnTo>
                <a:close/>
                <a:moveTo>
                  <a:pt x="949" y="1072"/>
                </a:moveTo>
                <a:lnTo>
                  <a:pt x="949" y="1072"/>
                </a:lnTo>
                <a:lnTo>
                  <a:pt x="628" y="1072"/>
                </a:lnTo>
                <a:lnTo>
                  <a:pt x="949" y="1640"/>
                </a:lnTo>
                <a:lnTo>
                  <a:pt x="949" y="1072"/>
                </a:lnTo>
                <a:close/>
                <a:moveTo>
                  <a:pt x="1271" y="1072"/>
                </a:moveTo>
                <a:lnTo>
                  <a:pt x="1271" y="1072"/>
                </a:lnTo>
                <a:lnTo>
                  <a:pt x="949" y="1072"/>
                </a:lnTo>
                <a:lnTo>
                  <a:pt x="1271" y="1640"/>
                </a:lnTo>
                <a:lnTo>
                  <a:pt x="1271" y="1072"/>
                </a:lnTo>
                <a:close/>
                <a:moveTo>
                  <a:pt x="1593" y="1072"/>
                </a:moveTo>
                <a:lnTo>
                  <a:pt x="1593" y="1072"/>
                </a:lnTo>
                <a:lnTo>
                  <a:pt x="1271" y="1072"/>
                </a:lnTo>
                <a:lnTo>
                  <a:pt x="1593" y="1640"/>
                </a:lnTo>
                <a:lnTo>
                  <a:pt x="1593" y="1072"/>
                </a:lnTo>
                <a:close/>
                <a:moveTo>
                  <a:pt x="1914" y="1072"/>
                </a:moveTo>
                <a:lnTo>
                  <a:pt x="1914" y="1072"/>
                </a:lnTo>
                <a:lnTo>
                  <a:pt x="1593" y="1072"/>
                </a:lnTo>
                <a:lnTo>
                  <a:pt x="1914" y="1640"/>
                </a:lnTo>
                <a:lnTo>
                  <a:pt x="1914" y="1072"/>
                </a:lnTo>
                <a:close/>
                <a:moveTo>
                  <a:pt x="2236" y="1072"/>
                </a:moveTo>
                <a:lnTo>
                  <a:pt x="2236" y="1072"/>
                </a:lnTo>
                <a:lnTo>
                  <a:pt x="1914" y="1072"/>
                </a:lnTo>
                <a:lnTo>
                  <a:pt x="2236" y="1640"/>
                </a:lnTo>
                <a:lnTo>
                  <a:pt x="2236" y="1072"/>
                </a:lnTo>
                <a:close/>
                <a:moveTo>
                  <a:pt x="2557" y="1072"/>
                </a:moveTo>
                <a:lnTo>
                  <a:pt x="2557" y="1072"/>
                </a:lnTo>
                <a:lnTo>
                  <a:pt x="2236" y="1072"/>
                </a:lnTo>
                <a:lnTo>
                  <a:pt x="2557" y="1640"/>
                </a:lnTo>
                <a:lnTo>
                  <a:pt x="2557" y="1072"/>
                </a:lnTo>
                <a:close/>
                <a:moveTo>
                  <a:pt x="2879" y="1072"/>
                </a:moveTo>
                <a:lnTo>
                  <a:pt x="2879" y="1072"/>
                </a:lnTo>
                <a:lnTo>
                  <a:pt x="2557" y="1072"/>
                </a:lnTo>
                <a:lnTo>
                  <a:pt x="2879" y="1640"/>
                </a:lnTo>
                <a:lnTo>
                  <a:pt x="2879" y="1072"/>
                </a:lnTo>
                <a:close/>
                <a:moveTo>
                  <a:pt x="3200" y="1072"/>
                </a:moveTo>
                <a:lnTo>
                  <a:pt x="3200" y="1072"/>
                </a:lnTo>
                <a:lnTo>
                  <a:pt x="2879" y="1072"/>
                </a:lnTo>
                <a:lnTo>
                  <a:pt x="3200" y="1640"/>
                </a:lnTo>
                <a:lnTo>
                  <a:pt x="3200" y="1072"/>
                </a:lnTo>
                <a:close/>
                <a:moveTo>
                  <a:pt x="3522" y="1072"/>
                </a:moveTo>
                <a:lnTo>
                  <a:pt x="3522" y="1072"/>
                </a:lnTo>
                <a:lnTo>
                  <a:pt x="3200" y="1072"/>
                </a:lnTo>
                <a:lnTo>
                  <a:pt x="3522" y="1640"/>
                </a:lnTo>
                <a:lnTo>
                  <a:pt x="3522" y="1072"/>
                </a:lnTo>
                <a:close/>
                <a:moveTo>
                  <a:pt x="3844" y="1072"/>
                </a:moveTo>
                <a:lnTo>
                  <a:pt x="3844" y="1072"/>
                </a:lnTo>
                <a:lnTo>
                  <a:pt x="3522" y="1072"/>
                </a:lnTo>
                <a:lnTo>
                  <a:pt x="3844" y="1640"/>
                </a:lnTo>
                <a:lnTo>
                  <a:pt x="3844" y="1072"/>
                </a:lnTo>
                <a:close/>
                <a:moveTo>
                  <a:pt x="4165" y="1072"/>
                </a:moveTo>
                <a:lnTo>
                  <a:pt x="4165" y="1072"/>
                </a:lnTo>
                <a:lnTo>
                  <a:pt x="3844" y="1072"/>
                </a:lnTo>
                <a:lnTo>
                  <a:pt x="4165" y="1640"/>
                </a:lnTo>
                <a:lnTo>
                  <a:pt x="4165" y="1072"/>
                </a:lnTo>
                <a:close/>
                <a:moveTo>
                  <a:pt x="4487" y="1072"/>
                </a:moveTo>
                <a:lnTo>
                  <a:pt x="4487" y="1072"/>
                </a:lnTo>
                <a:lnTo>
                  <a:pt x="4165" y="1072"/>
                </a:lnTo>
                <a:lnTo>
                  <a:pt x="4487" y="1640"/>
                </a:lnTo>
                <a:lnTo>
                  <a:pt x="4487" y="1072"/>
                </a:lnTo>
                <a:close/>
                <a:moveTo>
                  <a:pt x="0" y="1640"/>
                </a:moveTo>
                <a:lnTo>
                  <a:pt x="0" y="1668"/>
                </a:lnTo>
                <a:lnTo>
                  <a:pt x="306" y="2209"/>
                </a:lnTo>
                <a:lnTo>
                  <a:pt x="306" y="1640"/>
                </a:lnTo>
                <a:lnTo>
                  <a:pt x="0" y="1640"/>
                </a:lnTo>
                <a:close/>
                <a:moveTo>
                  <a:pt x="628" y="1640"/>
                </a:moveTo>
                <a:lnTo>
                  <a:pt x="628" y="1640"/>
                </a:lnTo>
                <a:lnTo>
                  <a:pt x="306" y="1640"/>
                </a:lnTo>
                <a:lnTo>
                  <a:pt x="628" y="2209"/>
                </a:lnTo>
                <a:lnTo>
                  <a:pt x="628" y="1640"/>
                </a:lnTo>
                <a:close/>
                <a:moveTo>
                  <a:pt x="949" y="1640"/>
                </a:moveTo>
                <a:lnTo>
                  <a:pt x="949" y="1640"/>
                </a:lnTo>
                <a:lnTo>
                  <a:pt x="628" y="1640"/>
                </a:lnTo>
                <a:lnTo>
                  <a:pt x="949" y="2209"/>
                </a:lnTo>
                <a:lnTo>
                  <a:pt x="949" y="1640"/>
                </a:lnTo>
                <a:close/>
                <a:moveTo>
                  <a:pt x="1271" y="1640"/>
                </a:moveTo>
                <a:lnTo>
                  <a:pt x="1271" y="1640"/>
                </a:lnTo>
                <a:lnTo>
                  <a:pt x="949" y="1640"/>
                </a:lnTo>
                <a:lnTo>
                  <a:pt x="1271" y="2209"/>
                </a:lnTo>
                <a:lnTo>
                  <a:pt x="1271" y="1640"/>
                </a:lnTo>
                <a:close/>
                <a:moveTo>
                  <a:pt x="1593" y="1640"/>
                </a:moveTo>
                <a:lnTo>
                  <a:pt x="1593" y="1640"/>
                </a:lnTo>
                <a:lnTo>
                  <a:pt x="1271" y="1640"/>
                </a:lnTo>
                <a:lnTo>
                  <a:pt x="1593" y="2209"/>
                </a:lnTo>
                <a:lnTo>
                  <a:pt x="1593" y="1640"/>
                </a:lnTo>
                <a:close/>
                <a:moveTo>
                  <a:pt x="1914" y="1640"/>
                </a:moveTo>
                <a:lnTo>
                  <a:pt x="1914" y="1640"/>
                </a:lnTo>
                <a:lnTo>
                  <a:pt x="1593" y="1640"/>
                </a:lnTo>
                <a:lnTo>
                  <a:pt x="1914" y="2209"/>
                </a:lnTo>
                <a:lnTo>
                  <a:pt x="1914" y="1640"/>
                </a:lnTo>
                <a:close/>
                <a:moveTo>
                  <a:pt x="2236" y="1640"/>
                </a:moveTo>
                <a:lnTo>
                  <a:pt x="2236" y="1640"/>
                </a:lnTo>
                <a:lnTo>
                  <a:pt x="1914" y="1640"/>
                </a:lnTo>
                <a:lnTo>
                  <a:pt x="2236" y="2209"/>
                </a:lnTo>
                <a:lnTo>
                  <a:pt x="2236" y="1640"/>
                </a:lnTo>
                <a:close/>
                <a:moveTo>
                  <a:pt x="2557" y="1640"/>
                </a:moveTo>
                <a:lnTo>
                  <a:pt x="2557" y="1640"/>
                </a:lnTo>
                <a:lnTo>
                  <a:pt x="2236" y="1640"/>
                </a:lnTo>
                <a:lnTo>
                  <a:pt x="2557" y="2209"/>
                </a:lnTo>
                <a:lnTo>
                  <a:pt x="2557" y="1640"/>
                </a:lnTo>
                <a:close/>
                <a:moveTo>
                  <a:pt x="2879" y="1640"/>
                </a:moveTo>
                <a:lnTo>
                  <a:pt x="2879" y="1640"/>
                </a:lnTo>
                <a:lnTo>
                  <a:pt x="2557" y="1640"/>
                </a:lnTo>
                <a:lnTo>
                  <a:pt x="2879" y="2209"/>
                </a:lnTo>
                <a:lnTo>
                  <a:pt x="2879" y="1640"/>
                </a:lnTo>
                <a:close/>
                <a:moveTo>
                  <a:pt x="3200" y="1640"/>
                </a:moveTo>
                <a:lnTo>
                  <a:pt x="3200" y="1640"/>
                </a:lnTo>
                <a:lnTo>
                  <a:pt x="2879" y="1640"/>
                </a:lnTo>
                <a:lnTo>
                  <a:pt x="3200" y="2209"/>
                </a:lnTo>
                <a:lnTo>
                  <a:pt x="3200" y="1640"/>
                </a:lnTo>
                <a:close/>
                <a:moveTo>
                  <a:pt x="3522" y="1640"/>
                </a:moveTo>
                <a:lnTo>
                  <a:pt x="3522" y="1640"/>
                </a:lnTo>
                <a:lnTo>
                  <a:pt x="3200" y="1640"/>
                </a:lnTo>
                <a:lnTo>
                  <a:pt x="3522" y="2209"/>
                </a:lnTo>
                <a:lnTo>
                  <a:pt x="3522" y="1640"/>
                </a:lnTo>
                <a:close/>
                <a:moveTo>
                  <a:pt x="3844" y="1640"/>
                </a:moveTo>
                <a:lnTo>
                  <a:pt x="3844" y="1640"/>
                </a:lnTo>
                <a:lnTo>
                  <a:pt x="3522" y="1640"/>
                </a:lnTo>
                <a:lnTo>
                  <a:pt x="3844" y="2209"/>
                </a:lnTo>
                <a:lnTo>
                  <a:pt x="3844" y="1640"/>
                </a:lnTo>
                <a:close/>
                <a:moveTo>
                  <a:pt x="4165" y="1640"/>
                </a:moveTo>
                <a:lnTo>
                  <a:pt x="4165" y="1640"/>
                </a:lnTo>
                <a:lnTo>
                  <a:pt x="3844" y="1640"/>
                </a:lnTo>
                <a:lnTo>
                  <a:pt x="4165" y="2209"/>
                </a:lnTo>
                <a:lnTo>
                  <a:pt x="4165" y="1640"/>
                </a:lnTo>
                <a:close/>
                <a:moveTo>
                  <a:pt x="4487" y="1640"/>
                </a:moveTo>
                <a:lnTo>
                  <a:pt x="4487" y="1640"/>
                </a:lnTo>
                <a:lnTo>
                  <a:pt x="4165" y="1640"/>
                </a:lnTo>
                <a:lnTo>
                  <a:pt x="4487" y="2209"/>
                </a:lnTo>
                <a:lnTo>
                  <a:pt x="4487" y="1640"/>
                </a:lnTo>
                <a:close/>
                <a:moveTo>
                  <a:pt x="0" y="2209"/>
                </a:moveTo>
                <a:lnTo>
                  <a:pt x="0" y="2236"/>
                </a:lnTo>
                <a:lnTo>
                  <a:pt x="306" y="2777"/>
                </a:lnTo>
                <a:lnTo>
                  <a:pt x="306" y="2209"/>
                </a:lnTo>
                <a:lnTo>
                  <a:pt x="0" y="2209"/>
                </a:lnTo>
                <a:close/>
                <a:moveTo>
                  <a:pt x="628" y="2209"/>
                </a:moveTo>
                <a:lnTo>
                  <a:pt x="628" y="2209"/>
                </a:lnTo>
                <a:lnTo>
                  <a:pt x="306" y="2209"/>
                </a:lnTo>
                <a:lnTo>
                  <a:pt x="628" y="2777"/>
                </a:lnTo>
                <a:lnTo>
                  <a:pt x="628" y="2209"/>
                </a:lnTo>
                <a:close/>
                <a:moveTo>
                  <a:pt x="949" y="2209"/>
                </a:moveTo>
                <a:lnTo>
                  <a:pt x="949" y="2209"/>
                </a:lnTo>
                <a:lnTo>
                  <a:pt x="628" y="2209"/>
                </a:lnTo>
                <a:lnTo>
                  <a:pt x="949" y="2777"/>
                </a:lnTo>
                <a:lnTo>
                  <a:pt x="949" y="2209"/>
                </a:lnTo>
                <a:close/>
                <a:moveTo>
                  <a:pt x="1271" y="2209"/>
                </a:moveTo>
                <a:lnTo>
                  <a:pt x="1271" y="2209"/>
                </a:lnTo>
                <a:lnTo>
                  <a:pt x="949" y="2209"/>
                </a:lnTo>
                <a:lnTo>
                  <a:pt x="1271" y="2777"/>
                </a:lnTo>
                <a:lnTo>
                  <a:pt x="1271" y="2209"/>
                </a:lnTo>
                <a:close/>
                <a:moveTo>
                  <a:pt x="1593" y="2209"/>
                </a:moveTo>
                <a:lnTo>
                  <a:pt x="1593" y="2209"/>
                </a:lnTo>
                <a:lnTo>
                  <a:pt x="1271" y="2209"/>
                </a:lnTo>
                <a:lnTo>
                  <a:pt x="1593" y="2777"/>
                </a:lnTo>
                <a:lnTo>
                  <a:pt x="1593" y="2209"/>
                </a:lnTo>
                <a:close/>
                <a:moveTo>
                  <a:pt x="1914" y="2209"/>
                </a:moveTo>
                <a:lnTo>
                  <a:pt x="1914" y="2209"/>
                </a:lnTo>
                <a:lnTo>
                  <a:pt x="1593" y="2209"/>
                </a:lnTo>
                <a:lnTo>
                  <a:pt x="1914" y="2777"/>
                </a:lnTo>
                <a:lnTo>
                  <a:pt x="1914" y="2209"/>
                </a:lnTo>
                <a:close/>
                <a:moveTo>
                  <a:pt x="2236" y="2209"/>
                </a:moveTo>
                <a:lnTo>
                  <a:pt x="2236" y="2209"/>
                </a:lnTo>
                <a:lnTo>
                  <a:pt x="1914" y="2209"/>
                </a:lnTo>
                <a:lnTo>
                  <a:pt x="2236" y="2777"/>
                </a:lnTo>
                <a:lnTo>
                  <a:pt x="2236" y="2209"/>
                </a:lnTo>
                <a:close/>
                <a:moveTo>
                  <a:pt x="2557" y="2209"/>
                </a:moveTo>
                <a:lnTo>
                  <a:pt x="2557" y="2209"/>
                </a:lnTo>
                <a:lnTo>
                  <a:pt x="2236" y="2209"/>
                </a:lnTo>
                <a:lnTo>
                  <a:pt x="2557" y="2777"/>
                </a:lnTo>
                <a:lnTo>
                  <a:pt x="2557" y="2209"/>
                </a:lnTo>
                <a:close/>
                <a:moveTo>
                  <a:pt x="2879" y="2209"/>
                </a:moveTo>
                <a:lnTo>
                  <a:pt x="2879" y="2209"/>
                </a:lnTo>
                <a:lnTo>
                  <a:pt x="2557" y="2209"/>
                </a:lnTo>
                <a:lnTo>
                  <a:pt x="2879" y="2777"/>
                </a:lnTo>
                <a:lnTo>
                  <a:pt x="2879" y="2209"/>
                </a:lnTo>
                <a:close/>
                <a:moveTo>
                  <a:pt x="3200" y="2209"/>
                </a:moveTo>
                <a:lnTo>
                  <a:pt x="3200" y="2209"/>
                </a:lnTo>
                <a:lnTo>
                  <a:pt x="2879" y="2209"/>
                </a:lnTo>
                <a:lnTo>
                  <a:pt x="3200" y="2777"/>
                </a:lnTo>
                <a:lnTo>
                  <a:pt x="3200" y="2209"/>
                </a:lnTo>
                <a:close/>
                <a:moveTo>
                  <a:pt x="3522" y="2209"/>
                </a:moveTo>
                <a:lnTo>
                  <a:pt x="3522" y="2209"/>
                </a:lnTo>
                <a:lnTo>
                  <a:pt x="3200" y="2209"/>
                </a:lnTo>
                <a:lnTo>
                  <a:pt x="3522" y="2777"/>
                </a:lnTo>
                <a:lnTo>
                  <a:pt x="3522" y="2209"/>
                </a:lnTo>
                <a:close/>
                <a:moveTo>
                  <a:pt x="3844" y="2209"/>
                </a:moveTo>
                <a:lnTo>
                  <a:pt x="3844" y="2209"/>
                </a:lnTo>
                <a:lnTo>
                  <a:pt x="3522" y="2209"/>
                </a:lnTo>
                <a:lnTo>
                  <a:pt x="3844" y="2777"/>
                </a:lnTo>
                <a:lnTo>
                  <a:pt x="3844" y="2209"/>
                </a:lnTo>
                <a:close/>
                <a:moveTo>
                  <a:pt x="4165" y="2209"/>
                </a:moveTo>
                <a:lnTo>
                  <a:pt x="4165" y="2209"/>
                </a:lnTo>
                <a:lnTo>
                  <a:pt x="3844" y="2209"/>
                </a:lnTo>
                <a:lnTo>
                  <a:pt x="4165" y="2777"/>
                </a:lnTo>
                <a:lnTo>
                  <a:pt x="4165" y="2209"/>
                </a:lnTo>
                <a:close/>
                <a:moveTo>
                  <a:pt x="4487" y="2209"/>
                </a:moveTo>
                <a:lnTo>
                  <a:pt x="4487" y="2209"/>
                </a:lnTo>
                <a:lnTo>
                  <a:pt x="4165" y="2209"/>
                </a:lnTo>
                <a:lnTo>
                  <a:pt x="4487" y="2777"/>
                </a:lnTo>
                <a:lnTo>
                  <a:pt x="4487" y="2209"/>
                </a:lnTo>
                <a:close/>
                <a:moveTo>
                  <a:pt x="0" y="2777"/>
                </a:moveTo>
                <a:lnTo>
                  <a:pt x="0" y="2804"/>
                </a:lnTo>
                <a:lnTo>
                  <a:pt x="306" y="3345"/>
                </a:lnTo>
                <a:lnTo>
                  <a:pt x="306" y="2777"/>
                </a:lnTo>
                <a:lnTo>
                  <a:pt x="0" y="2777"/>
                </a:lnTo>
                <a:close/>
                <a:moveTo>
                  <a:pt x="628" y="2777"/>
                </a:moveTo>
                <a:lnTo>
                  <a:pt x="628" y="2777"/>
                </a:lnTo>
                <a:lnTo>
                  <a:pt x="306" y="2777"/>
                </a:lnTo>
                <a:lnTo>
                  <a:pt x="628" y="3345"/>
                </a:lnTo>
                <a:lnTo>
                  <a:pt x="628" y="2777"/>
                </a:lnTo>
                <a:close/>
                <a:moveTo>
                  <a:pt x="949" y="2777"/>
                </a:moveTo>
                <a:lnTo>
                  <a:pt x="949" y="2777"/>
                </a:lnTo>
                <a:lnTo>
                  <a:pt x="628" y="2777"/>
                </a:lnTo>
                <a:lnTo>
                  <a:pt x="949" y="3345"/>
                </a:lnTo>
                <a:lnTo>
                  <a:pt x="949" y="2777"/>
                </a:lnTo>
                <a:close/>
                <a:moveTo>
                  <a:pt x="1271" y="2777"/>
                </a:moveTo>
                <a:lnTo>
                  <a:pt x="1271" y="2777"/>
                </a:lnTo>
                <a:lnTo>
                  <a:pt x="949" y="2777"/>
                </a:lnTo>
                <a:lnTo>
                  <a:pt x="1271" y="3345"/>
                </a:lnTo>
                <a:lnTo>
                  <a:pt x="1271" y="2777"/>
                </a:lnTo>
                <a:close/>
                <a:moveTo>
                  <a:pt x="1593" y="2777"/>
                </a:moveTo>
                <a:lnTo>
                  <a:pt x="1593" y="2777"/>
                </a:lnTo>
                <a:lnTo>
                  <a:pt x="1271" y="2777"/>
                </a:lnTo>
                <a:lnTo>
                  <a:pt x="1593" y="3345"/>
                </a:lnTo>
                <a:lnTo>
                  <a:pt x="1593" y="2777"/>
                </a:lnTo>
                <a:close/>
                <a:moveTo>
                  <a:pt x="1914" y="2777"/>
                </a:moveTo>
                <a:lnTo>
                  <a:pt x="1914" y="2777"/>
                </a:lnTo>
                <a:lnTo>
                  <a:pt x="1593" y="2777"/>
                </a:lnTo>
                <a:lnTo>
                  <a:pt x="1914" y="3345"/>
                </a:lnTo>
                <a:lnTo>
                  <a:pt x="1914" y="2777"/>
                </a:lnTo>
                <a:close/>
                <a:moveTo>
                  <a:pt x="2236" y="2777"/>
                </a:moveTo>
                <a:lnTo>
                  <a:pt x="2236" y="2777"/>
                </a:lnTo>
                <a:lnTo>
                  <a:pt x="1914" y="2777"/>
                </a:lnTo>
                <a:lnTo>
                  <a:pt x="2236" y="3345"/>
                </a:lnTo>
                <a:lnTo>
                  <a:pt x="2236" y="2777"/>
                </a:lnTo>
                <a:close/>
                <a:moveTo>
                  <a:pt x="2557" y="2777"/>
                </a:moveTo>
                <a:lnTo>
                  <a:pt x="2557" y="2777"/>
                </a:lnTo>
                <a:lnTo>
                  <a:pt x="2236" y="2777"/>
                </a:lnTo>
                <a:lnTo>
                  <a:pt x="2557" y="3345"/>
                </a:lnTo>
                <a:lnTo>
                  <a:pt x="2557" y="2777"/>
                </a:lnTo>
                <a:close/>
                <a:moveTo>
                  <a:pt x="2879" y="2777"/>
                </a:moveTo>
                <a:lnTo>
                  <a:pt x="2879" y="2777"/>
                </a:lnTo>
                <a:lnTo>
                  <a:pt x="2557" y="2777"/>
                </a:lnTo>
                <a:lnTo>
                  <a:pt x="2879" y="3345"/>
                </a:lnTo>
                <a:lnTo>
                  <a:pt x="2879" y="2777"/>
                </a:lnTo>
                <a:close/>
                <a:moveTo>
                  <a:pt x="3200" y="2777"/>
                </a:moveTo>
                <a:lnTo>
                  <a:pt x="3200" y="2777"/>
                </a:lnTo>
                <a:lnTo>
                  <a:pt x="2879" y="2777"/>
                </a:lnTo>
                <a:lnTo>
                  <a:pt x="3200" y="3345"/>
                </a:lnTo>
                <a:lnTo>
                  <a:pt x="3200" y="2777"/>
                </a:lnTo>
                <a:close/>
                <a:moveTo>
                  <a:pt x="3522" y="2777"/>
                </a:moveTo>
                <a:lnTo>
                  <a:pt x="3522" y="2777"/>
                </a:lnTo>
                <a:lnTo>
                  <a:pt x="3200" y="2777"/>
                </a:lnTo>
                <a:lnTo>
                  <a:pt x="3522" y="3345"/>
                </a:lnTo>
                <a:lnTo>
                  <a:pt x="3522" y="2777"/>
                </a:lnTo>
                <a:close/>
                <a:moveTo>
                  <a:pt x="3844" y="2777"/>
                </a:moveTo>
                <a:lnTo>
                  <a:pt x="3844" y="2777"/>
                </a:lnTo>
                <a:lnTo>
                  <a:pt x="3522" y="2777"/>
                </a:lnTo>
                <a:lnTo>
                  <a:pt x="3844" y="3345"/>
                </a:lnTo>
                <a:lnTo>
                  <a:pt x="3844" y="2777"/>
                </a:lnTo>
                <a:close/>
                <a:moveTo>
                  <a:pt x="4165" y="2777"/>
                </a:moveTo>
                <a:lnTo>
                  <a:pt x="4165" y="2777"/>
                </a:lnTo>
                <a:lnTo>
                  <a:pt x="3844" y="2777"/>
                </a:lnTo>
                <a:lnTo>
                  <a:pt x="4165" y="3345"/>
                </a:lnTo>
                <a:lnTo>
                  <a:pt x="4165" y="2777"/>
                </a:lnTo>
                <a:close/>
                <a:moveTo>
                  <a:pt x="4487" y="2777"/>
                </a:moveTo>
                <a:lnTo>
                  <a:pt x="4487" y="2777"/>
                </a:lnTo>
                <a:lnTo>
                  <a:pt x="4165" y="2777"/>
                </a:lnTo>
                <a:lnTo>
                  <a:pt x="4487" y="3345"/>
                </a:lnTo>
                <a:lnTo>
                  <a:pt x="4487" y="2777"/>
                </a:lnTo>
                <a:close/>
                <a:moveTo>
                  <a:pt x="0" y="3345"/>
                </a:moveTo>
                <a:lnTo>
                  <a:pt x="0" y="3373"/>
                </a:lnTo>
                <a:lnTo>
                  <a:pt x="306" y="3913"/>
                </a:lnTo>
                <a:lnTo>
                  <a:pt x="306" y="3345"/>
                </a:lnTo>
                <a:lnTo>
                  <a:pt x="0" y="3345"/>
                </a:lnTo>
                <a:close/>
                <a:moveTo>
                  <a:pt x="628" y="3345"/>
                </a:moveTo>
                <a:lnTo>
                  <a:pt x="628" y="3345"/>
                </a:lnTo>
                <a:lnTo>
                  <a:pt x="306" y="3345"/>
                </a:lnTo>
                <a:lnTo>
                  <a:pt x="628" y="3913"/>
                </a:lnTo>
                <a:lnTo>
                  <a:pt x="628" y="3345"/>
                </a:lnTo>
                <a:close/>
                <a:moveTo>
                  <a:pt x="949" y="3345"/>
                </a:moveTo>
                <a:lnTo>
                  <a:pt x="949" y="3345"/>
                </a:lnTo>
                <a:lnTo>
                  <a:pt x="628" y="3345"/>
                </a:lnTo>
                <a:lnTo>
                  <a:pt x="949" y="3913"/>
                </a:lnTo>
                <a:lnTo>
                  <a:pt x="949" y="3345"/>
                </a:lnTo>
                <a:close/>
                <a:moveTo>
                  <a:pt x="1271" y="3345"/>
                </a:moveTo>
                <a:lnTo>
                  <a:pt x="1271" y="3345"/>
                </a:lnTo>
                <a:lnTo>
                  <a:pt x="949" y="3345"/>
                </a:lnTo>
                <a:lnTo>
                  <a:pt x="1271" y="3913"/>
                </a:lnTo>
                <a:lnTo>
                  <a:pt x="1271" y="3345"/>
                </a:lnTo>
                <a:close/>
                <a:moveTo>
                  <a:pt x="1593" y="3345"/>
                </a:moveTo>
                <a:lnTo>
                  <a:pt x="1593" y="3345"/>
                </a:lnTo>
                <a:lnTo>
                  <a:pt x="1271" y="3345"/>
                </a:lnTo>
                <a:lnTo>
                  <a:pt x="1593" y="3913"/>
                </a:lnTo>
                <a:lnTo>
                  <a:pt x="1593" y="3345"/>
                </a:lnTo>
                <a:close/>
                <a:moveTo>
                  <a:pt x="1914" y="3345"/>
                </a:moveTo>
                <a:lnTo>
                  <a:pt x="1914" y="3345"/>
                </a:lnTo>
                <a:lnTo>
                  <a:pt x="1593" y="3345"/>
                </a:lnTo>
                <a:lnTo>
                  <a:pt x="1914" y="3913"/>
                </a:lnTo>
                <a:lnTo>
                  <a:pt x="1914" y="3345"/>
                </a:lnTo>
                <a:close/>
                <a:moveTo>
                  <a:pt x="2236" y="3345"/>
                </a:moveTo>
                <a:lnTo>
                  <a:pt x="2236" y="3345"/>
                </a:lnTo>
                <a:lnTo>
                  <a:pt x="1914" y="3345"/>
                </a:lnTo>
                <a:lnTo>
                  <a:pt x="2236" y="3913"/>
                </a:lnTo>
                <a:lnTo>
                  <a:pt x="2236" y="3345"/>
                </a:lnTo>
                <a:close/>
                <a:moveTo>
                  <a:pt x="2557" y="3345"/>
                </a:moveTo>
                <a:lnTo>
                  <a:pt x="2557" y="3345"/>
                </a:lnTo>
                <a:lnTo>
                  <a:pt x="2236" y="3345"/>
                </a:lnTo>
                <a:lnTo>
                  <a:pt x="2557" y="3913"/>
                </a:lnTo>
                <a:lnTo>
                  <a:pt x="2557" y="3345"/>
                </a:lnTo>
                <a:close/>
                <a:moveTo>
                  <a:pt x="2879" y="3345"/>
                </a:moveTo>
                <a:lnTo>
                  <a:pt x="2879" y="3345"/>
                </a:lnTo>
                <a:lnTo>
                  <a:pt x="2557" y="3345"/>
                </a:lnTo>
                <a:lnTo>
                  <a:pt x="2879" y="3913"/>
                </a:lnTo>
                <a:lnTo>
                  <a:pt x="2879" y="3345"/>
                </a:lnTo>
                <a:close/>
                <a:moveTo>
                  <a:pt x="3200" y="3345"/>
                </a:moveTo>
                <a:lnTo>
                  <a:pt x="3200" y="3345"/>
                </a:lnTo>
                <a:lnTo>
                  <a:pt x="2879" y="3345"/>
                </a:lnTo>
                <a:lnTo>
                  <a:pt x="3200" y="3913"/>
                </a:lnTo>
                <a:lnTo>
                  <a:pt x="3200" y="3345"/>
                </a:lnTo>
                <a:close/>
                <a:moveTo>
                  <a:pt x="3522" y="3345"/>
                </a:moveTo>
                <a:lnTo>
                  <a:pt x="3522" y="3345"/>
                </a:lnTo>
                <a:lnTo>
                  <a:pt x="3200" y="3345"/>
                </a:lnTo>
                <a:lnTo>
                  <a:pt x="3522" y="3913"/>
                </a:lnTo>
                <a:lnTo>
                  <a:pt x="3522" y="3345"/>
                </a:lnTo>
                <a:close/>
                <a:moveTo>
                  <a:pt x="3844" y="3345"/>
                </a:moveTo>
                <a:lnTo>
                  <a:pt x="3844" y="3345"/>
                </a:lnTo>
                <a:lnTo>
                  <a:pt x="3522" y="3345"/>
                </a:lnTo>
                <a:lnTo>
                  <a:pt x="3844" y="3913"/>
                </a:lnTo>
                <a:lnTo>
                  <a:pt x="3844" y="3345"/>
                </a:lnTo>
                <a:close/>
                <a:moveTo>
                  <a:pt x="4165" y="3345"/>
                </a:moveTo>
                <a:lnTo>
                  <a:pt x="4165" y="3345"/>
                </a:lnTo>
                <a:lnTo>
                  <a:pt x="3844" y="3345"/>
                </a:lnTo>
                <a:lnTo>
                  <a:pt x="4165" y="3913"/>
                </a:lnTo>
                <a:lnTo>
                  <a:pt x="4165" y="3345"/>
                </a:lnTo>
                <a:close/>
                <a:moveTo>
                  <a:pt x="4487" y="3345"/>
                </a:moveTo>
                <a:lnTo>
                  <a:pt x="4487" y="3345"/>
                </a:lnTo>
                <a:lnTo>
                  <a:pt x="4165" y="3345"/>
                </a:lnTo>
                <a:lnTo>
                  <a:pt x="4487" y="3913"/>
                </a:lnTo>
                <a:lnTo>
                  <a:pt x="4487" y="3345"/>
                </a:lnTo>
                <a:close/>
                <a:moveTo>
                  <a:pt x="0" y="3913"/>
                </a:moveTo>
                <a:lnTo>
                  <a:pt x="0" y="3941"/>
                </a:lnTo>
                <a:lnTo>
                  <a:pt x="215" y="4320"/>
                </a:lnTo>
                <a:lnTo>
                  <a:pt x="306" y="4320"/>
                </a:lnTo>
                <a:lnTo>
                  <a:pt x="306" y="3913"/>
                </a:lnTo>
                <a:lnTo>
                  <a:pt x="0" y="3913"/>
                </a:lnTo>
                <a:close/>
                <a:moveTo>
                  <a:pt x="306" y="3913"/>
                </a:moveTo>
                <a:lnTo>
                  <a:pt x="537" y="4320"/>
                </a:lnTo>
                <a:lnTo>
                  <a:pt x="628" y="4320"/>
                </a:lnTo>
                <a:lnTo>
                  <a:pt x="628" y="3913"/>
                </a:lnTo>
                <a:lnTo>
                  <a:pt x="306" y="3913"/>
                </a:lnTo>
                <a:close/>
                <a:moveTo>
                  <a:pt x="628" y="3913"/>
                </a:moveTo>
                <a:lnTo>
                  <a:pt x="858" y="4320"/>
                </a:lnTo>
                <a:lnTo>
                  <a:pt x="949" y="4320"/>
                </a:lnTo>
                <a:lnTo>
                  <a:pt x="949" y="3913"/>
                </a:lnTo>
                <a:lnTo>
                  <a:pt x="628" y="3913"/>
                </a:lnTo>
                <a:close/>
                <a:moveTo>
                  <a:pt x="949" y="3913"/>
                </a:moveTo>
                <a:lnTo>
                  <a:pt x="1180" y="4320"/>
                </a:lnTo>
                <a:lnTo>
                  <a:pt x="1271" y="4320"/>
                </a:lnTo>
                <a:lnTo>
                  <a:pt x="1271" y="3913"/>
                </a:lnTo>
                <a:lnTo>
                  <a:pt x="949" y="3913"/>
                </a:lnTo>
                <a:close/>
                <a:moveTo>
                  <a:pt x="1271" y="3913"/>
                </a:moveTo>
                <a:lnTo>
                  <a:pt x="1501" y="4320"/>
                </a:lnTo>
                <a:lnTo>
                  <a:pt x="1593" y="4320"/>
                </a:lnTo>
                <a:lnTo>
                  <a:pt x="1593" y="3913"/>
                </a:lnTo>
                <a:lnTo>
                  <a:pt x="1271" y="3913"/>
                </a:lnTo>
                <a:close/>
                <a:moveTo>
                  <a:pt x="1593" y="3913"/>
                </a:moveTo>
                <a:lnTo>
                  <a:pt x="1823" y="4320"/>
                </a:lnTo>
                <a:lnTo>
                  <a:pt x="1914" y="4320"/>
                </a:lnTo>
                <a:lnTo>
                  <a:pt x="1914" y="3913"/>
                </a:lnTo>
                <a:lnTo>
                  <a:pt x="1593" y="3913"/>
                </a:lnTo>
                <a:close/>
                <a:moveTo>
                  <a:pt x="1914" y="3913"/>
                </a:moveTo>
                <a:lnTo>
                  <a:pt x="2145" y="4320"/>
                </a:lnTo>
                <a:lnTo>
                  <a:pt x="2236" y="4320"/>
                </a:lnTo>
                <a:lnTo>
                  <a:pt x="2236" y="3913"/>
                </a:lnTo>
                <a:lnTo>
                  <a:pt x="1914" y="3913"/>
                </a:lnTo>
                <a:close/>
                <a:moveTo>
                  <a:pt x="2236" y="3913"/>
                </a:moveTo>
                <a:lnTo>
                  <a:pt x="2466" y="4320"/>
                </a:lnTo>
                <a:lnTo>
                  <a:pt x="2557" y="4320"/>
                </a:lnTo>
                <a:lnTo>
                  <a:pt x="2557" y="3913"/>
                </a:lnTo>
                <a:lnTo>
                  <a:pt x="2236" y="3913"/>
                </a:lnTo>
                <a:close/>
                <a:moveTo>
                  <a:pt x="2557" y="3913"/>
                </a:moveTo>
                <a:lnTo>
                  <a:pt x="2788" y="4320"/>
                </a:lnTo>
                <a:lnTo>
                  <a:pt x="2879" y="4320"/>
                </a:lnTo>
                <a:lnTo>
                  <a:pt x="2879" y="3913"/>
                </a:lnTo>
                <a:lnTo>
                  <a:pt x="2557" y="3913"/>
                </a:lnTo>
                <a:close/>
                <a:moveTo>
                  <a:pt x="2879" y="3913"/>
                </a:moveTo>
                <a:lnTo>
                  <a:pt x="3110" y="4320"/>
                </a:lnTo>
                <a:lnTo>
                  <a:pt x="3200" y="4320"/>
                </a:lnTo>
                <a:lnTo>
                  <a:pt x="3200" y="3913"/>
                </a:lnTo>
                <a:lnTo>
                  <a:pt x="2879" y="3913"/>
                </a:lnTo>
                <a:close/>
                <a:moveTo>
                  <a:pt x="3200" y="3913"/>
                </a:moveTo>
                <a:lnTo>
                  <a:pt x="3431" y="4320"/>
                </a:lnTo>
                <a:lnTo>
                  <a:pt x="3522" y="4320"/>
                </a:lnTo>
                <a:lnTo>
                  <a:pt x="3522" y="3913"/>
                </a:lnTo>
                <a:lnTo>
                  <a:pt x="3200" y="3913"/>
                </a:lnTo>
                <a:close/>
                <a:moveTo>
                  <a:pt x="3522" y="3913"/>
                </a:moveTo>
                <a:lnTo>
                  <a:pt x="3753" y="4320"/>
                </a:lnTo>
                <a:lnTo>
                  <a:pt x="3844" y="4320"/>
                </a:lnTo>
                <a:lnTo>
                  <a:pt x="3844" y="3913"/>
                </a:lnTo>
                <a:lnTo>
                  <a:pt x="3522" y="3913"/>
                </a:lnTo>
                <a:close/>
                <a:moveTo>
                  <a:pt x="3844" y="3913"/>
                </a:moveTo>
                <a:lnTo>
                  <a:pt x="4074" y="4320"/>
                </a:lnTo>
                <a:lnTo>
                  <a:pt x="4165" y="4320"/>
                </a:lnTo>
                <a:lnTo>
                  <a:pt x="4165" y="3913"/>
                </a:lnTo>
                <a:lnTo>
                  <a:pt x="3844" y="3913"/>
                </a:lnTo>
                <a:close/>
                <a:moveTo>
                  <a:pt x="4165" y="3913"/>
                </a:moveTo>
                <a:lnTo>
                  <a:pt x="4396" y="4320"/>
                </a:lnTo>
                <a:lnTo>
                  <a:pt x="4487" y="4320"/>
                </a:lnTo>
                <a:lnTo>
                  <a:pt x="4487" y="3913"/>
                </a:lnTo>
                <a:lnTo>
                  <a:pt x="4165" y="3913"/>
                </a:lnTo>
                <a:close/>
                <a:moveTo>
                  <a:pt x="4523" y="0"/>
                </a:moveTo>
                <a:lnTo>
                  <a:pt x="4809" y="504"/>
                </a:lnTo>
                <a:lnTo>
                  <a:pt x="4809" y="0"/>
                </a:lnTo>
                <a:lnTo>
                  <a:pt x="4523" y="0"/>
                </a:lnTo>
                <a:close/>
                <a:moveTo>
                  <a:pt x="4845" y="0"/>
                </a:moveTo>
                <a:lnTo>
                  <a:pt x="5130" y="504"/>
                </a:lnTo>
                <a:lnTo>
                  <a:pt x="5130" y="0"/>
                </a:lnTo>
                <a:lnTo>
                  <a:pt x="4845" y="0"/>
                </a:lnTo>
                <a:close/>
                <a:moveTo>
                  <a:pt x="5166" y="0"/>
                </a:moveTo>
                <a:lnTo>
                  <a:pt x="5452" y="504"/>
                </a:lnTo>
                <a:lnTo>
                  <a:pt x="5452" y="0"/>
                </a:lnTo>
                <a:lnTo>
                  <a:pt x="5166" y="0"/>
                </a:lnTo>
                <a:close/>
                <a:moveTo>
                  <a:pt x="5488" y="0"/>
                </a:moveTo>
                <a:lnTo>
                  <a:pt x="5773" y="504"/>
                </a:lnTo>
                <a:lnTo>
                  <a:pt x="5773" y="0"/>
                </a:lnTo>
                <a:lnTo>
                  <a:pt x="5488" y="0"/>
                </a:lnTo>
                <a:close/>
                <a:moveTo>
                  <a:pt x="5809" y="0"/>
                </a:moveTo>
                <a:lnTo>
                  <a:pt x="6095" y="504"/>
                </a:lnTo>
                <a:lnTo>
                  <a:pt x="6095" y="0"/>
                </a:lnTo>
                <a:lnTo>
                  <a:pt x="5809" y="0"/>
                </a:lnTo>
                <a:close/>
                <a:moveTo>
                  <a:pt x="6131" y="0"/>
                </a:moveTo>
                <a:lnTo>
                  <a:pt x="6416" y="504"/>
                </a:lnTo>
                <a:lnTo>
                  <a:pt x="6416" y="0"/>
                </a:lnTo>
                <a:lnTo>
                  <a:pt x="6131" y="0"/>
                </a:lnTo>
                <a:close/>
                <a:moveTo>
                  <a:pt x="6453" y="0"/>
                </a:moveTo>
                <a:lnTo>
                  <a:pt x="6738" y="504"/>
                </a:lnTo>
                <a:lnTo>
                  <a:pt x="6738" y="0"/>
                </a:lnTo>
                <a:lnTo>
                  <a:pt x="6453" y="0"/>
                </a:lnTo>
                <a:close/>
                <a:moveTo>
                  <a:pt x="6774" y="0"/>
                </a:moveTo>
                <a:lnTo>
                  <a:pt x="7060" y="504"/>
                </a:lnTo>
                <a:lnTo>
                  <a:pt x="7060" y="0"/>
                </a:lnTo>
                <a:lnTo>
                  <a:pt x="6774" y="0"/>
                </a:lnTo>
                <a:close/>
                <a:moveTo>
                  <a:pt x="7096" y="0"/>
                </a:moveTo>
                <a:lnTo>
                  <a:pt x="7381" y="504"/>
                </a:lnTo>
                <a:lnTo>
                  <a:pt x="7381" y="0"/>
                </a:lnTo>
                <a:lnTo>
                  <a:pt x="7096" y="0"/>
                </a:lnTo>
                <a:close/>
                <a:moveTo>
                  <a:pt x="7417" y="0"/>
                </a:moveTo>
                <a:lnTo>
                  <a:pt x="7676" y="456"/>
                </a:lnTo>
                <a:lnTo>
                  <a:pt x="7676" y="0"/>
                </a:lnTo>
                <a:lnTo>
                  <a:pt x="7417" y="0"/>
                </a:lnTo>
                <a:close/>
                <a:moveTo>
                  <a:pt x="4809" y="504"/>
                </a:moveTo>
                <a:lnTo>
                  <a:pt x="4809" y="504"/>
                </a:lnTo>
                <a:lnTo>
                  <a:pt x="4487" y="504"/>
                </a:lnTo>
                <a:lnTo>
                  <a:pt x="4809" y="1072"/>
                </a:lnTo>
                <a:lnTo>
                  <a:pt x="4809" y="504"/>
                </a:lnTo>
                <a:close/>
                <a:moveTo>
                  <a:pt x="5130" y="504"/>
                </a:moveTo>
                <a:lnTo>
                  <a:pt x="5130" y="504"/>
                </a:lnTo>
                <a:lnTo>
                  <a:pt x="4809" y="504"/>
                </a:lnTo>
                <a:lnTo>
                  <a:pt x="5130" y="1072"/>
                </a:lnTo>
                <a:lnTo>
                  <a:pt x="5130" y="504"/>
                </a:lnTo>
                <a:close/>
                <a:moveTo>
                  <a:pt x="5452" y="504"/>
                </a:moveTo>
                <a:lnTo>
                  <a:pt x="5452" y="504"/>
                </a:lnTo>
                <a:lnTo>
                  <a:pt x="5130" y="504"/>
                </a:lnTo>
                <a:lnTo>
                  <a:pt x="5452" y="1072"/>
                </a:lnTo>
                <a:lnTo>
                  <a:pt x="5452" y="504"/>
                </a:lnTo>
                <a:close/>
                <a:moveTo>
                  <a:pt x="5773" y="504"/>
                </a:moveTo>
                <a:lnTo>
                  <a:pt x="5773" y="504"/>
                </a:lnTo>
                <a:lnTo>
                  <a:pt x="5452" y="504"/>
                </a:lnTo>
                <a:lnTo>
                  <a:pt x="5773" y="1072"/>
                </a:lnTo>
                <a:lnTo>
                  <a:pt x="5773" y="504"/>
                </a:lnTo>
                <a:close/>
                <a:moveTo>
                  <a:pt x="6095" y="504"/>
                </a:moveTo>
                <a:lnTo>
                  <a:pt x="6095" y="504"/>
                </a:lnTo>
                <a:lnTo>
                  <a:pt x="5773" y="504"/>
                </a:lnTo>
                <a:lnTo>
                  <a:pt x="6095" y="1072"/>
                </a:lnTo>
                <a:lnTo>
                  <a:pt x="6095" y="504"/>
                </a:lnTo>
                <a:close/>
                <a:moveTo>
                  <a:pt x="6416" y="504"/>
                </a:moveTo>
                <a:lnTo>
                  <a:pt x="6416" y="504"/>
                </a:lnTo>
                <a:lnTo>
                  <a:pt x="6095" y="504"/>
                </a:lnTo>
                <a:lnTo>
                  <a:pt x="6416" y="1072"/>
                </a:lnTo>
                <a:lnTo>
                  <a:pt x="6416" y="504"/>
                </a:lnTo>
                <a:close/>
                <a:moveTo>
                  <a:pt x="6738" y="504"/>
                </a:moveTo>
                <a:lnTo>
                  <a:pt x="6738" y="504"/>
                </a:lnTo>
                <a:lnTo>
                  <a:pt x="6416" y="504"/>
                </a:lnTo>
                <a:lnTo>
                  <a:pt x="6738" y="1072"/>
                </a:lnTo>
                <a:lnTo>
                  <a:pt x="6738" y="504"/>
                </a:lnTo>
                <a:close/>
                <a:moveTo>
                  <a:pt x="7060" y="504"/>
                </a:moveTo>
                <a:lnTo>
                  <a:pt x="7060" y="504"/>
                </a:lnTo>
                <a:lnTo>
                  <a:pt x="6738" y="504"/>
                </a:lnTo>
                <a:lnTo>
                  <a:pt x="7060" y="1072"/>
                </a:lnTo>
                <a:lnTo>
                  <a:pt x="7060" y="504"/>
                </a:lnTo>
                <a:close/>
                <a:moveTo>
                  <a:pt x="7381" y="504"/>
                </a:moveTo>
                <a:lnTo>
                  <a:pt x="7381" y="504"/>
                </a:lnTo>
                <a:lnTo>
                  <a:pt x="7060" y="504"/>
                </a:lnTo>
                <a:lnTo>
                  <a:pt x="7381" y="1072"/>
                </a:lnTo>
                <a:lnTo>
                  <a:pt x="7381" y="504"/>
                </a:lnTo>
                <a:close/>
                <a:moveTo>
                  <a:pt x="7381" y="504"/>
                </a:moveTo>
                <a:lnTo>
                  <a:pt x="7676" y="1025"/>
                </a:lnTo>
                <a:lnTo>
                  <a:pt x="7676" y="504"/>
                </a:lnTo>
                <a:lnTo>
                  <a:pt x="7381" y="504"/>
                </a:lnTo>
                <a:close/>
                <a:moveTo>
                  <a:pt x="4809" y="1072"/>
                </a:moveTo>
                <a:lnTo>
                  <a:pt x="4809" y="1072"/>
                </a:lnTo>
                <a:lnTo>
                  <a:pt x="4487" y="1072"/>
                </a:lnTo>
                <a:lnTo>
                  <a:pt x="4809" y="1640"/>
                </a:lnTo>
                <a:lnTo>
                  <a:pt x="4809" y="1072"/>
                </a:lnTo>
                <a:close/>
                <a:moveTo>
                  <a:pt x="5130" y="1072"/>
                </a:moveTo>
                <a:lnTo>
                  <a:pt x="5130" y="1072"/>
                </a:lnTo>
                <a:lnTo>
                  <a:pt x="4809" y="1072"/>
                </a:lnTo>
                <a:lnTo>
                  <a:pt x="5130" y="1640"/>
                </a:lnTo>
                <a:lnTo>
                  <a:pt x="5130" y="1072"/>
                </a:lnTo>
                <a:close/>
                <a:moveTo>
                  <a:pt x="5452" y="1072"/>
                </a:moveTo>
                <a:lnTo>
                  <a:pt x="5452" y="1072"/>
                </a:lnTo>
                <a:lnTo>
                  <a:pt x="5130" y="1072"/>
                </a:lnTo>
                <a:lnTo>
                  <a:pt x="5452" y="1640"/>
                </a:lnTo>
                <a:lnTo>
                  <a:pt x="5452" y="1072"/>
                </a:lnTo>
                <a:close/>
                <a:moveTo>
                  <a:pt x="5773" y="1072"/>
                </a:moveTo>
                <a:lnTo>
                  <a:pt x="5773" y="1072"/>
                </a:lnTo>
                <a:lnTo>
                  <a:pt x="5452" y="1072"/>
                </a:lnTo>
                <a:lnTo>
                  <a:pt x="5773" y="1640"/>
                </a:lnTo>
                <a:lnTo>
                  <a:pt x="5773" y="1072"/>
                </a:lnTo>
                <a:close/>
                <a:moveTo>
                  <a:pt x="6095" y="1072"/>
                </a:moveTo>
                <a:lnTo>
                  <a:pt x="6095" y="1072"/>
                </a:lnTo>
                <a:lnTo>
                  <a:pt x="5773" y="1072"/>
                </a:lnTo>
                <a:lnTo>
                  <a:pt x="6095" y="1640"/>
                </a:lnTo>
                <a:lnTo>
                  <a:pt x="6095" y="1072"/>
                </a:lnTo>
                <a:close/>
                <a:moveTo>
                  <a:pt x="6416" y="1072"/>
                </a:moveTo>
                <a:lnTo>
                  <a:pt x="6416" y="1072"/>
                </a:lnTo>
                <a:lnTo>
                  <a:pt x="6095" y="1072"/>
                </a:lnTo>
                <a:lnTo>
                  <a:pt x="6416" y="1640"/>
                </a:lnTo>
                <a:lnTo>
                  <a:pt x="6416" y="1072"/>
                </a:lnTo>
                <a:close/>
                <a:moveTo>
                  <a:pt x="6738" y="1072"/>
                </a:moveTo>
                <a:lnTo>
                  <a:pt x="6738" y="1072"/>
                </a:lnTo>
                <a:lnTo>
                  <a:pt x="6416" y="1072"/>
                </a:lnTo>
                <a:lnTo>
                  <a:pt x="6738" y="1640"/>
                </a:lnTo>
                <a:lnTo>
                  <a:pt x="6738" y="1072"/>
                </a:lnTo>
                <a:close/>
                <a:moveTo>
                  <a:pt x="7060" y="1072"/>
                </a:moveTo>
                <a:lnTo>
                  <a:pt x="7060" y="1072"/>
                </a:lnTo>
                <a:lnTo>
                  <a:pt x="6738" y="1072"/>
                </a:lnTo>
                <a:lnTo>
                  <a:pt x="7060" y="1640"/>
                </a:lnTo>
                <a:lnTo>
                  <a:pt x="7060" y="1072"/>
                </a:lnTo>
                <a:close/>
                <a:moveTo>
                  <a:pt x="7381" y="1072"/>
                </a:moveTo>
                <a:lnTo>
                  <a:pt x="7381" y="1072"/>
                </a:lnTo>
                <a:lnTo>
                  <a:pt x="7060" y="1072"/>
                </a:lnTo>
                <a:lnTo>
                  <a:pt x="7381" y="1640"/>
                </a:lnTo>
                <a:lnTo>
                  <a:pt x="7381" y="1072"/>
                </a:lnTo>
                <a:close/>
                <a:moveTo>
                  <a:pt x="7381" y="1072"/>
                </a:moveTo>
                <a:lnTo>
                  <a:pt x="7676" y="1593"/>
                </a:lnTo>
                <a:lnTo>
                  <a:pt x="7676" y="1072"/>
                </a:lnTo>
                <a:lnTo>
                  <a:pt x="7381" y="1072"/>
                </a:lnTo>
                <a:close/>
                <a:moveTo>
                  <a:pt x="4809" y="1640"/>
                </a:moveTo>
                <a:lnTo>
                  <a:pt x="4809" y="1640"/>
                </a:lnTo>
                <a:lnTo>
                  <a:pt x="4487" y="1640"/>
                </a:lnTo>
                <a:lnTo>
                  <a:pt x="4809" y="2209"/>
                </a:lnTo>
                <a:lnTo>
                  <a:pt x="4809" y="1640"/>
                </a:lnTo>
                <a:close/>
                <a:moveTo>
                  <a:pt x="5130" y="1640"/>
                </a:moveTo>
                <a:lnTo>
                  <a:pt x="5130" y="1640"/>
                </a:lnTo>
                <a:lnTo>
                  <a:pt x="4809" y="1640"/>
                </a:lnTo>
                <a:lnTo>
                  <a:pt x="5130" y="2209"/>
                </a:lnTo>
                <a:lnTo>
                  <a:pt x="5130" y="1640"/>
                </a:lnTo>
                <a:close/>
                <a:moveTo>
                  <a:pt x="5452" y="1640"/>
                </a:moveTo>
                <a:lnTo>
                  <a:pt x="5452" y="1640"/>
                </a:lnTo>
                <a:lnTo>
                  <a:pt x="5130" y="1640"/>
                </a:lnTo>
                <a:lnTo>
                  <a:pt x="5452" y="2209"/>
                </a:lnTo>
                <a:lnTo>
                  <a:pt x="5452" y="1640"/>
                </a:lnTo>
                <a:close/>
                <a:moveTo>
                  <a:pt x="5773" y="1640"/>
                </a:moveTo>
                <a:lnTo>
                  <a:pt x="5773" y="1640"/>
                </a:lnTo>
                <a:lnTo>
                  <a:pt x="5452" y="1640"/>
                </a:lnTo>
                <a:lnTo>
                  <a:pt x="5773" y="2209"/>
                </a:lnTo>
                <a:lnTo>
                  <a:pt x="5773" y="1640"/>
                </a:lnTo>
                <a:close/>
                <a:moveTo>
                  <a:pt x="6095" y="1640"/>
                </a:moveTo>
                <a:lnTo>
                  <a:pt x="6095" y="1640"/>
                </a:lnTo>
                <a:lnTo>
                  <a:pt x="5773" y="1640"/>
                </a:lnTo>
                <a:lnTo>
                  <a:pt x="6095" y="2209"/>
                </a:lnTo>
                <a:lnTo>
                  <a:pt x="6095" y="1640"/>
                </a:lnTo>
                <a:close/>
                <a:moveTo>
                  <a:pt x="6416" y="1640"/>
                </a:moveTo>
                <a:lnTo>
                  <a:pt x="6416" y="1640"/>
                </a:lnTo>
                <a:lnTo>
                  <a:pt x="6095" y="1640"/>
                </a:lnTo>
                <a:lnTo>
                  <a:pt x="6416" y="2209"/>
                </a:lnTo>
                <a:lnTo>
                  <a:pt x="6416" y="1640"/>
                </a:lnTo>
                <a:close/>
                <a:moveTo>
                  <a:pt x="6738" y="1640"/>
                </a:moveTo>
                <a:lnTo>
                  <a:pt x="6738" y="1640"/>
                </a:lnTo>
                <a:lnTo>
                  <a:pt x="6416" y="1640"/>
                </a:lnTo>
                <a:lnTo>
                  <a:pt x="6738" y="2209"/>
                </a:lnTo>
                <a:lnTo>
                  <a:pt x="6738" y="1640"/>
                </a:lnTo>
                <a:close/>
                <a:moveTo>
                  <a:pt x="7060" y="1640"/>
                </a:moveTo>
                <a:lnTo>
                  <a:pt x="7060" y="1640"/>
                </a:lnTo>
                <a:lnTo>
                  <a:pt x="6738" y="1640"/>
                </a:lnTo>
                <a:lnTo>
                  <a:pt x="7060" y="2209"/>
                </a:lnTo>
                <a:lnTo>
                  <a:pt x="7060" y="1640"/>
                </a:lnTo>
                <a:close/>
                <a:moveTo>
                  <a:pt x="7381" y="1640"/>
                </a:moveTo>
                <a:lnTo>
                  <a:pt x="7381" y="1640"/>
                </a:lnTo>
                <a:lnTo>
                  <a:pt x="7060" y="1640"/>
                </a:lnTo>
                <a:lnTo>
                  <a:pt x="7381" y="2209"/>
                </a:lnTo>
                <a:lnTo>
                  <a:pt x="7381" y="1640"/>
                </a:lnTo>
                <a:close/>
                <a:moveTo>
                  <a:pt x="7381" y="1640"/>
                </a:moveTo>
                <a:lnTo>
                  <a:pt x="7676" y="2161"/>
                </a:lnTo>
                <a:lnTo>
                  <a:pt x="7676" y="1640"/>
                </a:lnTo>
                <a:lnTo>
                  <a:pt x="7381" y="1640"/>
                </a:lnTo>
                <a:close/>
                <a:moveTo>
                  <a:pt x="4809" y="2209"/>
                </a:moveTo>
                <a:lnTo>
                  <a:pt x="4809" y="2209"/>
                </a:lnTo>
                <a:lnTo>
                  <a:pt x="4487" y="2209"/>
                </a:lnTo>
                <a:lnTo>
                  <a:pt x="4809" y="2777"/>
                </a:lnTo>
                <a:lnTo>
                  <a:pt x="4809" y="2209"/>
                </a:lnTo>
                <a:close/>
                <a:moveTo>
                  <a:pt x="5130" y="2209"/>
                </a:moveTo>
                <a:lnTo>
                  <a:pt x="5130" y="2209"/>
                </a:lnTo>
                <a:lnTo>
                  <a:pt x="4809" y="2209"/>
                </a:lnTo>
                <a:lnTo>
                  <a:pt x="5130" y="2777"/>
                </a:lnTo>
                <a:lnTo>
                  <a:pt x="5130" y="2209"/>
                </a:lnTo>
                <a:close/>
                <a:moveTo>
                  <a:pt x="5452" y="2209"/>
                </a:moveTo>
                <a:lnTo>
                  <a:pt x="5452" y="2209"/>
                </a:lnTo>
                <a:lnTo>
                  <a:pt x="5130" y="2209"/>
                </a:lnTo>
                <a:lnTo>
                  <a:pt x="5452" y="2777"/>
                </a:lnTo>
                <a:lnTo>
                  <a:pt x="5452" y="2209"/>
                </a:lnTo>
                <a:close/>
                <a:moveTo>
                  <a:pt x="5773" y="2209"/>
                </a:moveTo>
                <a:lnTo>
                  <a:pt x="5773" y="2209"/>
                </a:lnTo>
                <a:lnTo>
                  <a:pt x="5452" y="2209"/>
                </a:lnTo>
                <a:lnTo>
                  <a:pt x="5773" y="2777"/>
                </a:lnTo>
                <a:lnTo>
                  <a:pt x="5773" y="2209"/>
                </a:lnTo>
                <a:close/>
                <a:moveTo>
                  <a:pt x="6095" y="2209"/>
                </a:moveTo>
                <a:lnTo>
                  <a:pt x="6095" y="2209"/>
                </a:lnTo>
                <a:lnTo>
                  <a:pt x="5773" y="2209"/>
                </a:lnTo>
                <a:lnTo>
                  <a:pt x="6095" y="2777"/>
                </a:lnTo>
                <a:lnTo>
                  <a:pt x="6095" y="2209"/>
                </a:lnTo>
                <a:close/>
                <a:moveTo>
                  <a:pt x="6416" y="2209"/>
                </a:moveTo>
                <a:lnTo>
                  <a:pt x="6416" y="2209"/>
                </a:lnTo>
                <a:lnTo>
                  <a:pt x="6095" y="2209"/>
                </a:lnTo>
                <a:lnTo>
                  <a:pt x="6416" y="2777"/>
                </a:lnTo>
                <a:lnTo>
                  <a:pt x="6416" y="2209"/>
                </a:lnTo>
                <a:close/>
                <a:moveTo>
                  <a:pt x="6738" y="2209"/>
                </a:moveTo>
                <a:lnTo>
                  <a:pt x="6738" y="2209"/>
                </a:lnTo>
                <a:lnTo>
                  <a:pt x="6416" y="2209"/>
                </a:lnTo>
                <a:lnTo>
                  <a:pt x="6738" y="2777"/>
                </a:lnTo>
                <a:lnTo>
                  <a:pt x="6738" y="2209"/>
                </a:lnTo>
                <a:close/>
                <a:moveTo>
                  <a:pt x="7060" y="2209"/>
                </a:moveTo>
                <a:lnTo>
                  <a:pt x="7060" y="2209"/>
                </a:lnTo>
                <a:lnTo>
                  <a:pt x="6738" y="2209"/>
                </a:lnTo>
                <a:lnTo>
                  <a:pt x="7060" y="2777"/>
                </a:lnTo>
                <a:lnTo>
                  <a:pt x="7060" y="2209"/>
                </a:lnTo>
                <a:close/>
                <a:moveTo>
                  <a:pt x="7381" y="2209"/>
                </a:moveTo>
                <a:lnTo>
                  <a:pt x="7381" y="2209"/>
                </a:lnTo>
                <a:lnTo>
                  <a:pt x="7060" y="2209"/>
                </a:lnTo>
                <a:lnTo>
                  <a:pt x="7381" y="2777"/>
                </a:lnTo>
                <a:lnTo>
                  <a:pt x="7381" y="2209"/>
                </a:lnTo>
                <a:close/>
                <a:moveTo>
                  <a:pt x="7381" y="2209"/>
                </a:moveTo>
                <a:lnTo>
                  <a:pt x="7676" y="2729"/>
                </a:lnTo>
                <a:lnTo>
                  <a:pt x="7676" y="2209"/>
                </a:lnTo>
                <a:lnTo>
                  <a:pt x="7381" y="2209"/>
                </a:lnTo>
                <a:close/>
                <a:moveTo>
                  <a:pt x="4809" y="2777"/>
                </a:moveTo>
                <a:lnTo>
                  <a:pt x="4809" y="2777"/>
                </a:lnTo>
                <a:lnTo>
                  <a:pt x="4487" y="2777"/>
                </a:lnTo>
                <a:lnTo>
                  <a:pt x="4809" y="3345"/>
                </a:lnTo>
                <a:lnTo>
                  <a:pt x="4809" y="2777"/>
                </a:lnTo>
                <a:close/>
                <a:moveTo>
                  <a:pt x="5130" y="2777"/>
                </a:moveTo>
                <a:lnTo>
                  <a:pt x="5130" y="2777"/>
                </a:lnTo>
                <a:lnTo>
                  <a:pt x="4809" y="2777"/>
                </a:lnTo>
                <a:lnTo>
                  <a:pt x="5130" y="3345"/>
                </a:lnTo>
                <a:lnTo>
                  <a:pt x="5130" y="2777"/>
                </a:lnTo>
                <a:close/>
                <a:moveTo>
                  <a:pt x="5452" y="2777"/>
                </a:moveTo>
                <a:lnTo>
                  <a:pt x="5452" y="2777"/>
                </a:lnTo>
                <a:lnTo>
                  <a:pt x="5130" y="2777"/>
                </a:lnTo>
                <a:lnTo>
                  <a:pt x="5452" y="3345"/>
                </a:lnTo>
                <a:lnTo>
                  <a:pt x="5452" y="2777"/>
                </a:lnTo>
                <a:close/>
                <a:moveTo>
                  <a:pt x="5773" y="2777"/>
                </a:moveTo>
                <a:lnTo>
                  <a:pt x="5773" y="2777"/>
                </a:lnTo>
                <a:lnTo>
                  <a:pt x="5452" y="2777"/>
                </a:lnTo>
                <a:lnTo>
                  <a:pt x="5773" y="3345"/>
                </a:lnTo>
                <a:lnTo>
                  <a:pt x="5773" y="2777"/>
                </a:lnTo>
                <a:close/>
                <a:moveTo>
                  <a:pt x="6095" y="2777"/>
                </a:moveTo>
                <a:lnTo>
                  <a:pt x="6095" y="2777"/>
                </a:lnTo>
                <a:lnTo>
                  <a:pt x="5773" y="2777"/>
                </a:lnTo>
                <a:lnTo>
                  <a:pt x="6095" y="3345"/>
                </a:lnTo>
                <a:lnTo>
                  <a:pt x="6095" y="2777"/>
                </a:lnTo>
                <a:close/>
                <a:moveTo>
                  <a:pt x="6416" y="2777"/>
                </a:moveTo>
                <a:lnTo>
                  <a:pt x="6416" y="2777"/>
                </a:lnTo>
                <a:lnTo>
                  <a:pt x="6095" y="2777"/>
                </a:lnTo>
                <a:lnTo>
                  <a:pt x="6416" y="3345"/>
                </a:lnTo>
                <a:lnTo>
                  <a:pt x="6416" y="2777"/>
                </a:lnTo>
                <a:close/>
                <a:moveTo>
                  <a:pt x="6738" y="2777"/>
                </a:moveTo>
                <a:lnTo>
                  <a:pt x="6738" y="2777"/>
                </a:lnTo>
                <a:lnTo>
                  <a:pt x="6416" y="2777"/>
                </a:lnTo>
                <a:lnTo>
                  <a:pt x="6738" y="3345"/>
                </a:lnTo>
                <a:lnTo>
                  <a:pt x="6738" y="2777"/>
                </a:lnTo>
                <a:close/>
                <a:moveTo>
                  <a:pt x="7060" y="2777"/>
                </a:moveTo>
                <a:lnTo>
                  <a:pt x="7060" y="2777"/>
                </a:lnTo>
                <a:lnTo>
                  <a:pt x="6738" y="2777"/>
                </a:lnTo>
                <a:lnTo>
                  <a:pt x="7060" y="3345"/>
                </a:lnTo>
                <a:lnTo>
                  <a:pt x="7060" y="2777"/>
                </a:lnTo>
                <a:close/>
                <a:moveTo>
                  <a:pt x="7381" y="2777"/>
                </a:moveTo>
                <a:lnTo>
                  <a:pt x="7381" y="2777"/>
                </a:lnTo>
                <a:lnTo>
                  <a:pt x="7060" y="2777"/>
                </a:lnTo>
                <a:lnTo>
                  <a:pt x="7381" y="3345"/>
                </a:lnTo>
                <a:lnTo>
                  <a:pt x="7381" y="2777"/>
                </a:lnTo>
                <a:close/>
                <a:moveTo>
                  <a:pt x="7381" y="2777"/>
                </a:moveTo>
                <a:lnTo>
                  <a:pt x="7676" y="3297"/>
                </a:lnTo>
                <a:lnTo>
                  <a:pt x="7676" y="2777"/>
                </a:lnTo>
                <a:lnTo>
                  <a:pt x="7381" y="2777"/>
                </a:lnTo>
                <a:close/>
                <a:moveTo>
                  <a:pt x="4809" y="3345"/>
                </a:moveTo>
                <a:lnTo>
                  <a:pt x="4809" y="3345"/>
                </a:lnTo>
                <a:lnTo>
                  <a:pt x="4487" y="3345"/>
                </a:lnTo>
                <a:lnTo>
                  <a:pt x="4809" y="3913"/>
                </a:lnTo>
                <a:lnTo>
                  <a:pt x="4809" y="3345"/>
                </a:lnTo>
                <a:close/>
                <a:moveTo>
                  <a:pt x="5130" y="3345"/>
                </a:moveTo>
                <a:lnTo>
                  <a:pt x="5130" y="3345"/>
                </a:lnTo>
                <a:lnTo>
                  <a:pt x="4809" y="3345"/>
                </a:lnTo>
                <a:lnTo>
                  <a:pt x="5130" y="3913"/>
                </a:lnTo>
                <a:lnTo>
                  <a:pt x="5130" y="3345"/>
                </a:lnTo>
                <a:close/>
                <a:moveTo>
                  <a:pt x="5452" y="3345"/>
                </a:moveTo>
                <a:lnTo>
                  <a:pt x="5452" y="3345"/>
                </a:lnTo>
                <a:lnTo>
                  <a:pt x="5130" y="3345"/>
                </a:lnTo>
                <a:lnTo>
                  <a:pt x="5452" y="3913"/>
                </a:lnTo>
                <a:lnTo>
                  <a:pt x="5452" y="3345"/>
                </a:lnTo>
                <a:close/>
                <a:moveTo>
                  <a:pt x="5773" y="3345"/>
                </a:moveTo>
                <a:lnTo>
                  <a:pt x="5773" y="3345"/>
                </a:lnTo>
                <a:lnTo>
                  <a:pt x="5452" y="3345"/>
                </a:lnTo>
                <a:lnTo>
                  <a:pt x="5773" y="3913"/>
                </a:lnTo>
                <a:lnTo>
                  <a:pt x="5773" y="3345"/>
                </a:lnTo>
                <a:close/>
                <a:moveTo>
                  <a:pt x="6095" y="3345"/>
                </a:moveTo>
                <a:lnTo>
                  <a:pt x="6095" y="3345"/>
                </a:lnTo>
                <a:lnTo>
                  <a:pt x="5773" y="3345"/>
                </a:lnTo>
                <a:lnTo>
                  <a:pt x="6095" y="3913"/>
                </a:lnTo>
                <a:lnTo>
                  <a:pt x="6095" y="3345"/>
                </a:lnTo>
                <a:close/>
                <a:moveTo>
                  <a:pt x="6416" y="3345"/>
                </a:moveTo>
                <a:lnTo>
                  <a:pt x="6416" y="3345"/>
                </a:lnTo>
                <a:lnTo>
                  <a:pt x="6095" y="3345"/>
                </a:lnTo>
                <a:lnTo>
                  <a:pt x="6416" y="3913"/>
                </a:lnTo>
                <a:lnTo>
                  <a:pt x="6416" y="3345"/>
                </a:lnTo>
                <a:close/>
                <a:moveTo>
                  <a:pt x="6738" y="3345"/>
                </a:moveTo>
                <a:lnTo>
                  <a:pt x="6738" y="3345"/>
                </a:lnTo>
                <a:lnTo>
                  <a:pt x="6416" y="3345"/>
                </a:lnTo>
                <a:lnTo>
                  <a:pt x="6738" y="3913"/>
                </a:lnTo>
                <a:lnTo>
                  <a:pt x="6738" y="3345"/>
                </a:lnTo>
                <a:close/>
                <a:moveTo>
                  <a:pt x="7060" y="3345"/>
                </a:moveTo>
                <a:lnTo>
                  <a:pt x="7060" y="3345"/>
                </a:lnTo>
                <a:lnTo>
                  <a:pt x="6738" y="3345"/>
                </a:lnTo>
                <a:lnTo>
                  <a:pt x="7060" y="3913"/>
                </a:lnTo>
                <a:lnTo>
                  <a:pt x="7060" y="3345"/>
                </a:lnTo>
                <a:close/>
                <a:moveTo>
                  <a:pt x="7381" y="3345"/>
                </a:moveTo>
                <a:lnTo>
                  <a:pt x="7381" y="3345"/>
                </a:lnTo>
                <a:lnTo>
                  <a:pt x="7060" y="3345"/>
                </a:lnTo>
                <a:lnTo>
                  <a:pt x="7381" y="3913"/>
                </a:lnTo>
                <a:lnTo>
                  <a:pt x="7381" y="3345"/>
                </a:lnTo>
                <a:close/>
                <a:moveTo>
                  <a:pt x="7381" y="3345"/>
                </a:moveTo>
                <a:lnTo>
                  <a:pt x="7676" y="3865"/>
                </a:lnTo>
                <a:lnTo>
                  <a:pt x="7676" y="3345"/>
                </a:lnTo>
                <a:lnTo>
                  <a:pt x="7381" y="3345"/>
                </a:lnTo>
                <a:close/>
                <a:moveTo>
                  <a:pt x="4487" y="3913"/>
                </a:moveTo>
                <a:lnTo>
                  <a:pt x="4717" y="4320"/>
                </a:lnTo>
                <a:lnTo>
                  <a:pt x="4809" y="4320"/>
                </a:lnTo>
                <a:lnTo>
                  <a:pt x="4809" y="3913"/>
                </a:lnTo>
                <a:lnTo>
                  <a:pt x="4487" y="3913"/>
                </a:lnTo>
                <a:close/>
                <a:moveTo>
                  <a:pt x="4809" y="3913"/>
                </a:moveTo>
                <a:lnTo>
                  <a:pt x="5039" y="4320"/>
                </a:lnTo>
                <a:lnTo>
                  <a:pt x="5130" y="4320"/>
                </a:lnTo>
                <a:lnTo>
                  <a:pt x="5130" y="3913"/>
                </a:lnTo>
                <a:lnTo>
                  <a:pt x="4809" y="3913"/>
                </a:lnTo>
                <a:close/>
                <a:moveTo>
                  <a:pt x="5130" y="3913"/>
                </a:moveTo>
                <a:lnTo>
                  <a:pt x="5361" y="4320"/>
                </a:lnTo>
                <a:lnTo>
                  <a:pt x="5452" y="4320"/>
                </a:lnTo>
                <a:lnTo>
                  <a:pt x="5452" y="3913"/>
                </a:lnTo>
                <a:lnTo>
                  <a:pt x="5130" y="3913"/>
                </a:lnTo>
                <a:close/>
                <a:moveTo>
                  <a:pt x="5452" y="3913"/>
                </a:moveTo>
                <a:lnTo>
                  <a:pt x="5682" y="4320"/>
                </a:lnTo>
                <a:lnTo>
                  <a:pt x="5773" y="4320"/>
                </a:lnTo>
                <a:lnTo>
                  <a:pt x="5773" y="3913"/>
                </a:lnTo>
                <a:lnTo>
                  <a:pt x="5452" y="3913"/>
                </a:lnTo>
                <a:close/>
                <a:moveTo>
                  <a:pt x="5773" y="3913"/>
                </a:moveTo>
                <a:lnTo>
                  <a:pt x="6004" y="4320"/>
                </a:lnTo>
                <a:lnTo>
                  <a:pt x="6095" y="4320"/>
                </a:lnTo>
                <a:lnTo>
                  <a:pt x="6095" y="3913"/>
                </a:lnTo>
                <a:lnTo>
                  <a:pt x="5773" y="3913"/>
                </a:lnTo>
                <a:close/>
                <a:moveTo>
                  <a:pt x="6095" y="3913"/>
                </a:moveTo>
                <a:lnTo>
                  <a:pt x="6325" y="4320"/>
                </a:lnTo>
                <a:lnTo>
                  <a:pt x="6416" y="4320"/>
                </a:lnTo>
                <a:lnTo>
                  <a:pt x="6416" y="3913"/>
                </a:lnTo>
                <a:lnTo>
                  <a:pt x="6095" y="3913"/>
                </a:lnTo>
                <a:close/>
                <a:moveTo>
                  <a:pt x="6416" y="3913"/>
                </a:moveTo>
                <a:lnTo>
                  <a:pt x="6647" y="4320"/>
                </a:lnTo>
                <a:lnTo>
                  <a:pt x="6738" y="4320"/>
                </a:lnTo>
                <a:lnTo>
                  <a:pt x="6738" y="3913"/>
                </a:lnTo>
                <a:lnTo>
                  <a:pt x="6416" y="3913"/>
                </a:lnTo>
                <a:close/>
                <a:moveTo>
                  <a:pt x="6738" y="3913"/>
                </a:moveTo>
                <a:lnTo>
                  <a:pt x="6969" y="4320"/>
                </a:lnTo>
                <a:lnTo>
                  <a:pt x="7060" y="4320"/>
                </a:lnTo>
                <a:lnTo>
                  <a:pt x="7060" y="3913"/>
                </a:lnTo>
                <a:lnTo>
                  <a:pt x="6738" y="3913"/>
                </a:lnTo>
                <a:close/>
                <a:moveTo>
                  <a:pt x="7060" y="3913"/>
                </a:moveTo>
                <a:lnTo>
                  <a:pt x="7290" y="4320"/>
                </a:lnTo>
                <a:lnTo>
                  <a:pt x="7381" y="4320"/>
                </a:lnTo>
                <a:lnTo>
                  <a:pt x="7381" y="3913"/>
                </a:lnTo>
                <a:lnTo>
                  <a:pt x="7060" y="3913"/>
                </a:lnTo>
                <a:close/>
                <a:moveTo>
                  <a:pt x="7381" y="3913"/>
                </a:moveTo>
                <a:lnTo>
                  <a:pt x="7612" y="4320"/>
                </a:lnTo>
                <a:lnTo>
                  <a:pt x="7676" y="4320"/>
                </a:lnTo>
                <a:lnTo>
                  <a:pt x="7676" y="3913"/>
                </a:lnTo>
                <a:lnTo>
                  <a:pt x="7381" y="3913"/>
                </a:lnTo>
                <a:close/>
              </a:path>
            </a:pathLst>
          </a:custGeom>
          <a:solidFill>
            <a:srgbClr val="F7DD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nl-NL" dirty="0"/>
          </a:p>
        </p:txBody>
      </p:sp>
      <p:sp>
        <p:nvSpPr>
          <p:cNvPr id="8" name="Oval 7">
            <a:extLst>
              <a:ext uri="{FF2B5EF4-FFF2-40B4-BE49-F238E27FC236}">
                <a16:creationId xmlns:a16="http://schemas.microsoft.com/office/drawing/2014/main" id="{45A94268-324C-4D72-B3B8-244277608595}"/>
              </a:ext>
            </a:extLst>
          </p:cNvPr>
          <p:cNvSpPr>
            <a:spLocks noSelect="1" noChangeArrowheads="1"/>
          </p:cNvSpPr>
          <p:nvPr userDrawn="1"/>
        </p:nvSpPr>
        <p:spPr bwMode="gray">
          <a:xfrm>
            <a:off x="3586817" y="917575"/>
            <a:ext cx="5018368" cy="50228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nl-NL" dirty="0"/>
          </a:p>
        </p:txBody>
      </p:sp>
      <p:sp>
        <p:nvSpPr>
          <p:cNvPr id="2" name="***Titel 1"/>
          <p:cNvSpPr>
            <a:spLocks noGrp="1" noSelect="1"/>
          </p:cNvSpPr>
          <p:nvPr>
            <p:ph type="title" hasCustomPrompt="1"/>
          </p:nvPr>
        </p:nvSpPr>
        <p:spPr bwMode="gray">
          <a:xfrm>
            <a:off x="5274671" y="2316092"/>
            <a:ext cx="1642750" cy="651905"/>
          </a:xfrm>
          <a:solidFill>
            <a:schemeClr val="tx1"/>
          </a:solidFill>
        </p:spPr>
        <p:txBody>
          <a:bodyPr wrap="none" tIns="0" bIns="36000">
            <a:spAutoFit/>
          </a:bodyPr>
          <a:lstStyle>
            <a:lvl1pPr algn="ctr">
              <a:lnSpc>
                <a:spcPct val="100000"/>
              </a:lnSpc>
              <a:defRPr sz="3999">
                <a:solidFill>
                  <a:schemeClr val="bg1"/>
                </a:solidFill>
              </a:defRPr>
            </a:lvl1pPr>
          </a:lstStyle>
          <a:p>
            <a:pPr lvl="0"/>
            <a:r>
              <a:rPr lang="nl-NL" noProof="1"/>
              <a:t>[Titel]</a:t>
            </a:r>
          </a:p>
        </p:txBody>
      </p:sp>
      <p:sp>
        <p:nvSpPr>
          <p:cNvPr id="14" name="*** Titel 002">
            <a:extLst>
              <a:ext uri="{FF2B5EF4-FFF2-40B4-BE49-F238E27FC236}">
                <a16:creationId xmlns:a16="http://schemas.microsoft.com/office/drawing/2014/main" id="{81DACD3E-8B7A-40E3-B009-96AAD7A051F1}"/>
              </a:ext>
            </a:extLst>
          </p:cNvPr>
          <p:cNvSpPr>
            <a:spLocks noGrp="1" noSelect="1"/>
          </p:cNvSpPr>
          <p:nvPr>
            <p:ph type="body" sz="quarter" idx="14" hasCustomPrompt="1"/>
            <p:custDataLst>
              <p:custData r:id="rId1"/>
            </p:custDataLst>
          </p:nvPr>
        </p:nvSpPr>
        <p:spPr bwMode="gray">
          <a:xfrm>
            <a:off x="5274671" y="3034628"/>
            <a:ext cx="1642750" cy="651905"/>
          </a:xfrm>
          <a:prstGeom prst="rect">
            <a:avLst/>
          </a:prstGeom>
          <a:solidFill>
            <a:schemeClr val="tx1"/>
          </a:solidFill>
        </p:spPr>
        <p:txBody>
          <a:bodyPr wrap="none" lIns="108000" rIns="108000" bIns="36000">
            <a:spAutoFit/>
          </a:bodyPr>
          <a:lstStyle>
            <a:lvl1pPr marL="0" indent="0" algn="ctr">
              <a:lnSpc>
                <a:spcPct val="100000"/>
              </a:lnSpc>
              <a:spcBef>
                <a:spcPts val="0"/>
              </a:spcBef>
              <a:buFontTx/>
              <a:buNone/>
              <a:defRPr sz="3999" b="0">
                <a:solidFill>
                  <a:schemeClr val="bg1"/>
                </a:solidFill>
                <a:latin typeface="+mj-lt"/>
              </a:defRPr>
            </a:lvl1pPr>
            <a:lvl2pPr marL="0" indent="0" algn="ctr">
              <a:lnSpc>
                <a:spcPct val="100000"/>
              </a:lnSpc>
              <a:spcBef>
                <a:spcPts val="0"/>
              </a:spcBef>
              <a:buFontTx/>
              <a:buNone/>
              <a:defRPr sz="4999" b="0">
                <a:solidFill>
                  <a:schemeClr val="bg1"/>
                </a:solidFill>
                <a:latin typeface="+mj-lt"/>
              </a:defRPr>
            </a:lvl2pPr>
            <a:lvl3pPr marL="0" indent="0" algn="ctr">
              <a:lnSpc>
                <a:spcPct val="100000"/>
              </a:lnSpc>
              <a:spcBef>
                <a:spcPts val="0"/>
              </a:spcBef>
              <a:buFontTx/>
              <a:buNone/>
              <a:defRPr sz="4999" b="0">
                <a:solidFill>
                  <a:schemeClr val="bg1"/>
                </a:solidFill>
                <a:latin typeface="+mj-lt"/>
              </a:defRPr>
            </a:lvl3pPr>
            <a:lvl4pPr marL="0" algn="ctr">
              <a:lnSpc>
                <a:spcPct val="100000"/>
              </a:lnSpc>
              <a:spcBef>
                <a:spcPts val="0"/>
              </a:spcBef>
              <a:buFontTx/>
              <a:buNone/>
              <a:defRPr sz="4999" b="0">
                <a:solidFill>
                  <a:schemeClr val="bg1"/>
                </a:solidFill>
                <a:latin typeface="+mj-lt"/>
              </a:defRPr>
            </a:lvl4pPr>
            <a:lvl5pPr marL="0" algn="ctr">
              <a:lnSpc>
                <a:spcPct val="100000"/>
              </a:lnSpc>
              <a:spcBef>
                <a:spcPts val="0"/>
              </a:spcBef>
              <a:buFontTx/>
              <a:buNone/>
              <a:defRPr sz="4999" b="0">
                <a:solidFill>
                  <a:schemeClr val="bg1"/>
                </a:solidFill>
                <a:latin typeface="+mj-lt"/>
              </a:defRPr>
            </a:lvl5pPr>
            <a:lvl6pPr marL="0" algn="ctr">
              <a:lnSpc>
                <a:spcPct val="100000"/>
              </a:lnSpc>
              <a:spcBef>
                <a:spcPts val="0"/>
              </a:spcBef>
              <a:buFontTx/>
              <a:buNone/>
              <a:defRPr sz="4999">
                <a:solidFill>
                  <a:schemeClr val="bg1"/>
                </a:solidFill>
                <a:latin typeface="+mj-lt"/>
              </a:defRPr>
            </a:lvl6pPr>
            <a:lvl7pPr marL="0" algn="ctr">
              <a:lnSpc>
                <a:spcPct val="100000"/>
              </a:lnSpc>
              <a:spcBef>
                <a:spcPts val="0"/>
              </a:spcBef>
              <a:buFontTx/>
              <a:buNone/>
              <a:defRPr sz="4999">
                <a:solidFill>
                  <a:schemeClr val="bg1"/>
                </a:solidFill>
                <a:latin typeface="+mj-lt"/>
              </a:defRPr>
            </a:lvl7pPr>
            <a:lvl8pPr marL="0" algn="ctr">
              <a:lnSpc>
                <a:spcPct val="100000"/>
              </a:lnSpc>
              <a:spcBef>
                <a:spcPts val="0"/>
              </a:spcBef>
              <a:buFontTx/>
              <a:buNone/>
              <a:defRPr sz="4999">
                <a:solidFill>
                  <a:schemeClr val="bg1"/>
                </a:solidFill>
                <a:latin typeface="+mj-lt"/>
              </a:defRPr>
            </a:lvl8pPr>
            <a:lvl9pPr marL="0" algn="ctr">
              <a:lnSpc>
                <a:spcPct val="100000"/>
              </a:lnSpc>
              <a:spcBef>
                <a:spcPts val="0"/>
              </a:spcBef>
              <a:buFontTx/>
              <a:buNone/>
              <a:defRPr sz="4999">
                <a:solidFill>
                  <a:schemeClr val="bg1"/>
                </a:solidFill>
                <a:latin typeface="+mj-lt"/>
              </a:defRPr>
            </a:lvl9pPr>
          </a:lstStyle>
          <a:p>
            <a:pPr lvl="0"/>
            <a:r>
              <a:rPr lang="nl-NL" dirty="0"/>
              <a:t>[Titel]</a:t>
            </a:r>
          </a:p>
        </p:txBody>
      </p:sp>
      <p:sp>
        <p:nvSpPr>
          <p:cNvPr id="3" name="Rechthoek 2"/>
          <p:cNvSpPr>
            <a:spLocks noSelect="1"/>
          </p:cNvSpPr>
          <p:nvPr userDrawn="1"/>
        </p:nvSpPr>
        <p:spPr bwMode="gray">
          <a:xfrm>
            <a:off x="-1655569" y="1304764"/>
            <a:ext cx="1583764" cy="104411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r>
              <a:rPr lang="nl-NL" sz="1200" dirty="0">
                <a:solidFill>
                  <a:schemeClr val="tx1"/>
                </a:solidFill>
              </a:rPr>
              <a:t>De tekst groeit automatisch in de breedte. Let op dat</a:t>
            </a:r>
            <a:r>
              <a:rPr lang="nl-NL" sz="1200" baseline="0" dirty="0">
                <a:solidFill>
                  <a:schemeClr val="tx1"/>
                </a:solidFill>
              </a:rPr>
              <a:t> de tekst niet buiten de cirkel loopt</a:t>
            </a:r>
            <a:r>
              <a:rPr lang="nl-NL" sz="1200" dirty="0">
                <a:solidFill>
                  <a:schemeClr val="tx1"/>
                </a:solidFill>
              </a:rPr>
              <a:t>.</a:t>
            </a:r>
          </a:p>
        </p:txBody>
      </p:sp>
      <p:sp>
        <p:nvSpPr>
          <p:cNvPr id="12" name="Rechthoek 11"/>
          <p:cNvSpPr>
            <a:spLocks noSelect="1"/>
          </p:cNvSpPr>
          <p:nvPr userDrawn="1"/>
        </p:nvSpPr>
        <p:spPr>
          <a:xfrm>
            <a:off x="-1871512" y="152636"/>
            <a:ext cx="1799531" cy="82809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r>
              <a:rPr lang="nl-NL" sz="1200" dirty="0">
                <a:solidFill>
                  <a:schemeClr val="tx1"/>
                </a:solidFill>
              </a:rPr>
              <a:t>De arcering groeit mee met de tekst</a:t>
            </a:r>
            <a:r>
              <a:rPr lang="nl-NL" sz="1200" baseline="0" dirty="0">
                <a:solidFill>
                  <a:schemeClr val="tx1"/>
                </a:solidFill>
              </a:rPr>
              <a:t>. </a:t>
            </a:r>
            <a:r>
              <a:rPr lang="nl-NL" sz="1200" dirty="0">
                <a:solidFill>
                  <a:schemeClr val="tx1"/>
                </a:solidFill>
              </a:rPr>
              <a:t>Geef geen enters in de gearceerde vlakken.</a:t>
            </a:r>
          </a:p>
        </p:txBody>
      </p:sp>
      <p:sp>
        <p:nvSpPr>
          <p:cNvPr id="20" name="*** Titel 002">
            <a:extLst>
              <a:ext uri="{FF2B5EF4-FFF2-40B4-BE49-F238E27FC236}">
                <a16:creationId xmlns:a16="http://schemas.microsoft.com/office/drawing/2014/main" id="{4EF2283E-F75D-4D8B-A03A-4F94A06A5E36}"/>
              </a:ext>
            </a:extLst>
          </p:cNvPr>
          <p:cNvSpPr>
            <a:spLocks noGrp="1" noSelect="1"/>
          </p:cNvSpPr>
          <p:nvPr>
            <p:ph type="body" sz="quarter" idx="15" hasCustomPrompt="1"/>
            <p:custDataLst>
              <p:custData r:id="rId2"/>
            </p:custDataLst>
          </p:nvPr>
        </p:nvSpPr>
        <p:spPr bwMode="gray">
          <a:xfrm>
            <a:off x="5274671" y="3753162"/>
            <a:ext cx="1642750" cy="651905"/>
          </a:xfrm>
          <a:prstGeom prst="rect">
            <a:avLst/>
          </a:prstGeom>
          <a:solidFill>
            <a:schemeClr val="tx1"/>
          </a:solidFill>
        </p:spPr>
        <p:txBody>
          <a:bodyPr wrap="none" lIns="108000" rIns="108000" bIns="36000">
            <a:spAutoFit/>
          </a:bodyPr>
          <a:lstStyle>
            <a:lvl1pPr marL="0" indent="0" algn="ctr">
              <a:lnSpc>
                <a:spcPct val="100000"/>
              </a:lnSpc>
              <a:spcBef>
                <a:spcPts val="0"/>
              </a:spcBef>
              <a:buFontTx/>
              <a:buNone/>
              <a:defRPr sz="3999" b="0">
                <a:solidFill>
                  <a:schemeClr val="bg1"/>
                </a:solidFill>
                <a:latin typeface="+mj-lt"/>
              </a:defRPr>
            </a:lvl1pPr>
            <a:lvl2pPr marL="0" indent="0" algn="ctr">
              <a:lnSpc>
                <a:spcPct val="100000"/>
              </a:lnSpc>
              <a:spcBef>
                <a:spcPts val="0"/>
              </a:spcBef>
              <a:buFontTx/>
              <a:buNone/>
              <a:defRPr sz="4999" b="0">
                <a:solidFill>
                  <a:schemeClr val="bg1"/>
                </a:solidFill>
                <a:latin typeface="+mj-lt"/>
              </a:defRPr>
            </a:lvl2pPr>
            <a:lvl3pPr marL="0" indent="0" algn="ctr">
              <a:lnSpc>
                <a:spcPct val="100000"/>
              </a:lnSpc>
              <a:spcBef>
                <a:spcPts val="0"/>
              </a:spcBef>
              <a:buFontTx/>
              <a:buNone/>
              <a:defRPr sz="4999" b="0">
                <a:solidFill>
                  <a:schemeClr val="bg1"/>
                </a:solidFill>
                <a:latin typeface="+mj-lt"/>
              </a:defRPr>
            </a:lvl3pPr>
            <a:lvl4pPr marL="0" algn="ctr">
              <a:lnSpc>
                <a:spcPct val="100000"/>
              </a:lnSpc>
              <a:spcBef>
                <a:spcPts val="0"/>
              </a:spcBef>
              <a:buFontTx/>
              <a:buNone/>
              <a:defRPr sz="4999" b="0">
                <a:solidFill>
                  <a:schemeClr val="bg1"/>
                </a:solidFill>
                <a:latin typeface="+mj-lt"/>
              </a:defRPr>
            </a:lvl4pPr>
            <a:lvl5pPr marL="0" algn="ctr">
              <a:lnSpc>
                <a:spcPct val="100000"/>
              </a:lnSpc>
              <a:spcBef>
                <a:spcPts val="0"/>
              </a:spcBef>
              <a:buFontTx/>
              <a:buNone/>
              <a:defRPr sz="4999" b="0">
                <a:solidFill>
                  <a:schemeClr val="bg1"/>
                </a:solidFill>
                <a:latin typeface="+mj-lt"/>
              </a:defRPr>
            </a:lvl5pPr>
            <a:lvl6pPr marL="0" algn="ctr">
              <a:lnSpc>
                <a:spcPct val="100000"/>
              </a:lnSpc>
              <a:spcBef>
                <a:spcPts val="0"/>
              </a:spcBef>
              <a:buFontTx/>
              <a:buNone/>
              <a:defRPr sz="4999">
                <a:solidFill>
                  <a:schemeClr val="bg1"/>
                </a:solidFill>
                <a:latin typeface="+mj-lt"/>
              </a:defRPr>
            </a:lvl6pPr>
            <a:lvl7pPr marL="0" algn="ctr">
              <a:lnSpc>
                <a:spcPct val="100000"/>
              </a:lnSpc>
              <a:spcBef>
                <a:spcPts val="0"/>
              </a:spcBef>
              <a:buFontTx/>
              <a:buNone/>
              <a:defRPr sz="4999">
                <a:solidFill>
                  <a:schemeClr val="bg1"/>
                </a:solidFill>
                <a:latin typeface="+mj-lt"/>
              </a:defRPr>
            </a:lvl7pPr>
            <a:lvl8pPr marL="0" algn="ctr">
              <a:lnSpc>
                <a:spcPct val="100000"/>
              </a:lnSpc>
              <a:spcBef>
                <a:spcPts val="0"/>
              </a:spcBef>
              <a:buFontTx/>
              <a:buNone/>
              <a:defRPr sz="4999">
                <a:solidFill>
                  <a:schemeClr val="bg1"/>
                </a:solidFill>
                <a:latin typeface="+mj-lt"/>
              </a:defRPr>
            </a:lvl8pPr>
            <a:lvl9pPr marL="0" algn="ctr">
              <a:lnSpc>
                <a:spcPct val="100000"/>
              </a:lnSpc>
              <a:spcBef>
                <a:spcPts val="0"/>
              </a:spcBef>
              <a:buFontTx/>
              <a:buNone/>
              <a:defRPr sz="4999">
                <a:solidFill>
                  <a:schemeClr val="bg1"/>
                </a:solidFill>
                <a:latin typeface="+mj-lt"/>
              </a:defRPr>
            </a:lvl9pPr>
          </a:lstStyle>
          <a:p>
            <a:pPr lvl="0"/>
            <a:r>
              <a:rPr lang="nl-NL" dirty="0"/>
              <a:t>[Titel]</a:t>
            </a:r>
          </a:p>
        </p:txBody>
      </p:sp>
      <p:grpSp>
        <p:nvGrpSpPr>
          <p:cNvPr id="19" name="Group 4">
            <a:extLst>
              <a:ext uri="{FF2B5EF4-FFF2-40B4-BE49-F238E27FC236}">
                <a16:creationId xmlns:a16="http://schemas.microsoft.com/office/drawing/2014/main" id="{9658D069-31A3-4464-BD23-FD373BC77B5C}"/>
              </a:ext>
            </a:extLst>
          </p:cNvPr>
          <p:cNvGrpSpPr>
            <a:grpSpLocks noSelect="1" noChangeAspect="1"/>
          </p:cNvGrpSpPr>
          <p:nvPr userDrawn="1"/>
        </p:nvGrpSpPr>
        <p:grpSpPr bwMode="auto">
          <a:xfrm>
            <a:off x="11071524" y="5635626"/>
            <a:ext cx="750693" cy="885825"/>
            <a:chOff x="6976" y="3550"/>
            <a:chExt cx="473" cy="558"/>
          </a:xfrm>
        </p:grpSpPr>
        <p:sp>
          <p:nvSpPr>
            <p:cNvPr id="21" name="Freeform 5">
              <a:extLst>
                <a:ext uri="{FF2B5EF4-FFF2-40B4-BE49-F238E27FC236}">
                  <a16:creationId xmlns:a16="http://schemas.microsoft.com/office/drawing/2014/main" id="{A115B2EB-AA37-4BEB-9958-BEE013F17A89}"/>
                </a:ext>
              </a:extLst>
            </p:cNvPr>
            <p:cNvSpPr>
              <a:spLocks noSelect="1" noEditPoints="1"/>
            </p:cNvSpPr>
            <p:nvPr userDrawn="1"/>
          </p:nvSpPr>
          <p:spPr bwMode="auto">
            <a:xfrm>
              <a:off x="6976" y="4045"/>
              <a:ext cx="473" cy="63"/>
            </a:xfrm>
            <a:custGeom>
              <a:avLst/>
              <a:gdLst>
                <a:gd name="T0" fmla="*/ 0 w 2366"/>
                <a:gd name="T1" fmla="*/ 312 h 312"/>
                <a:gd name="T2" fmla="*/ 38 w 2366"/>
                <a:gd name="T3" fmla="*/ 0 h 312"/>
                <a:gd name="T4" fmla="*/ 437 w 2366"/>
                <a:gd name="T5" fmla="*/ 0 h 312"/>
                <a:gd name="T6" fmla="*/ 399 w 2366"/>
                <a:gd name="T7" fmla="*/ 253 h 312"/>
                <a:gd name="T8" fmla="*/ 189 w 2366"/>
                <a:gd name="T9" fmla="*/ 0 h 312"/>
                <a:gd name="T10" fmla="*/ 227 w 2366"/>
                <a:gd name="T11" fmla="*/ 312 h 312"/>
                <a:gd name="T12" fmla="*/ 395 w 2366"/>
                <a:gd name="T13" fmla="*/ 312 h 312"/>
                <a:gd name="T14" fmla="*/ 437 w 2366"/>
                <a:gd name="T15" fmla="*/ 0 h 312"/>
                <a:gd name="T16" fmla="*/ 816 w 2366"/>
                <a:gd name="T17" fmla="*/ 274 h 312"/>
                <a:gd name="T18" fmla="*/ 783 w 2366"/>
                <a:gd name="T19" fmla="*/ 170 h 312"/>
                <a:gd name="T20" fmla="*/ 724 w 2366"/>
                <a:gd name="T21" fmla="*/ 0 h 312"/>
                <a:gd name="T22" fmla="*/ 587 w 2366"/>
                <a:gd name="T23" fmla="*/ 312 h 312"/>
                <a:gd name="T24" fmla="*/ 625 w 2366"/>
                <a:gd name="T25" fmla="*/ 188 h 312"/>
                <a:gd name="T26" fmla="*/ 778 w 2366"/>
                <a:gd name="T27" fmla="*/ 235 h 312"/>
                <a:gd name="T28" fmla="*/ 784 w 2366"/>
                <a:gd name="T29" fmla="*/ 312 h 312"/>
                <a:gd name="T30" fmla="*/ 625 w 2366"/>
                <a:gd name="T31" fmla="*/ 152 h 312"/>
                <a:gd name="T32" fmla="*/ 724 w 2366"/>
                <a:gd name="T33" fmla="*/ 36 h 312"/>
                <a:gd name="T34" fmla="*/ 726 w 2366"/>
                <a:gd name="T35" fmla="*/ 152 h 312"/>
                <a:gd name="T36" fmla="*/ 961 w 2366"/>
                <a:gd name="T37" fmla="*/ 0 h 312"/>
                <a:gd name="T38" fmla="*/ 1184 w 2366"/>
                <a:gd name="T39" fmla="*/ 312 h 312"/>
                <a:gd name="T40" fmla="*/ 1000 w 2366"/>
                <a:gd name="T41" fmla="*/ 275 h 312"/>
                <a:gd name="T42" fmla="*/ 1166 w 2366"/>
                <a:gd name="T43" fmla="*/ 167 h 312"/>
                <a:gd name="T44" fmla="*/ 1000 w 2366"/>
                <a:gd name="T45" fmla="*/ 130 h 312"/>
                <a:gd name="T46" fmla="*/ 1184 w 2366"/>
                <a:gd name="T47" fmla="*/ 36 h 312"/>
                <a:gd name="T48" fmla="*/ 961 w 2366"/>
                <a:gd name="T49" fmla="*/ 0 h 312"/>
                <a:gd name="T50" fmla="*/ 1526 w 2366"/>
                <a:gd name="T51" fmla="*/ 0 h 312"/>
                <a:gd name="T52" fmla="*/ 1292 w 2366"/>
                <a:gd name="T53" fmla="*/ 36 h 312"/>
                <a:gd name="T54" fmla="*/ 1390 w 2366"/>
                <a:gd name="T55" fmla="*/ 312 h 312"/>
                <a:gd name="T56" fmla="*/ 1428 w 2366"/>
                <a:gd name="T57" fmla="*/ 36 h 312"/>
                <a:gd name="T58" fmla="*/ 1786 w 2366"/>
                <a:gd name="T59" fmla="*/ 221 h 312"/>
                <a:gd name="T60" fmla="*/ 1862 w 2366"/>
                <a:gd name="T61" fmla="*/ 312 h 312"/>
                <a:gd name="T62" fmla="*/ 1703 w 2366"/>
                <a:gd name="T63" fmla="*/ 0 h 312"/>
                <a:gd name="T64" fmla="*/ 1627 w 2366"/>
                <a:gd name="T65" fmla="*/ 312 h 312"/>
                <a:gd name="T66" fmla="*/ 1786 w 2366"/>
                <a:gd name="T67" fmla="*/ 221 h 312"/>
                <a:gd name="T68" fmla="*/ 1673 w 2366"/>
                <a:gd name="T69" fmla="*/ 185 h 312"/>
                <a:gd name="T70" fmla="*/ 1774 w 2366"/>
                <a:gd name="T71" fmla="*/ 185 h 312"/>
                <a:gd name="T72" fmla="*/ 1979 w 2366"/>
                <a:gd name="T73" fmla="*/ 0 h 312"/>
                <a:gd name="T74" fmla="*/ 2017 w 2366"/>
                <a:gd name="T75" fmla="*/ 312 h 312"/>
                <a:gd name="T76" fmla="*/ 2366 w 2366"/>
                <a:gd name="T77" fmla="*/ 275 h 312"/>
                <a:gd name="T78" fmla="*/ 2206 w 2366"/>
                <a:gd name="T79" fmla="*/ 0 h 312"/>
                <a:gd name="T80" fmla="*/ 2168 w 2366"/>
                <a:gd name="T81" fmla="*/ 312 h 312"/>
                <a:gd name="T82" fmla="*/ 2366 w 2366"/>
                <a:gd name="T83" fmla="*/ 275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366" h="312">
                  <a:moveTo>
                    <a:pt x="38" y="312"/>
                  </a:moveTo>
                  <a:cubicBezTo>
                    <a:pt x="0" y="312"/>
                    <a:pt x="0" y="312"/>
                    <a:pt x="0" y="312"/>
                  </a:cubicBezTo>
                  <a:cubicBezTo>
                    <a:pt x="0" y="0"/>
                    <a:pt x="0" y="0"/>
                    <a:pt x="0" y="0"/>
                  </a:cubicBezTo>
                  <a:cubicBezTo>
                    <a:pt x="38" y="0"/>
                    <a:pt x="38" y="0"/>
                    <a:pt x="38" y="0"/>
                  </a:cubicBezTo>
                  <a:lnTo>
                    <a:pt x="38" y="312"/>
                  </a:lnTo>
                  <a:close/>
                  <a:moveTo>
                    <a:pt x="437" y="0"/>
                  </a:moveTo>
                  <a:cubicBezTo>
                    <a:pt x="399" y="0"/>
                    <a:pt x="399" y="0"/>
                    <a:pt x="399" y="0"/>
                  </a:cubicBezTo>
                  <a:cubicBezTo>
                    <a:pt x="399" y="253"/>
                    <a:pt x="399" y="253"/>
                    <a:pt x="399" y="253"/>
                  </a:cubicBezTo>
                  <a:cubicBezTo>
                    <a:pt x="232" y="0"/>
                    <a:pt x="232" y="0"/>
                    <a:pt x="232" y="0"/>
                  </a:cubicBezTo>
                  <a:cubicBezTo>
                    <a:pt x="189" y="0"/>
                    <a:pt x="189" y="0"/>
                    <a:pt x="189" y="0"/>
                  </a:cubicBezTo>
                  <a:cubicBezTo>
                    <a:pt x="189" y="312"/>
                    <a:pt x="189" y="312"/>
                    <a:pt x="189" y="312"/>
                  </a:cubicBezTo>
                  <a:cubicBezTo>
                    <a:pt x="227" y="312"/>
                    <a:pt x="227" y="312"/>
                    <a:pt x="227" y="312"/>
                  </a:cubicBezTo>
                  <a:cubicBezTo>
                    <a:pt x="227" y="58"/>
                    <a:pt x="227" y="58"/>
                    <a:pt x="227" y="58"/>
                  </a:cubicBezTo>
                  <a:cubicBezTo>
                    <a:pt x="395" y="312"/>
                    <a:pt x="395" y="312"/>
                    <a:pt x="395" y="312"/>
                  </a:cubicBezTo>
                  <a:cubicBezTo>
                    <a:pt x="437" y="312"/>
                    <a:pt x="437" y="312"/>
                    <a:pt x="437" y="312"/>
                  </a:cubicBezTo>
                  <a:lnTo>
                    <a:pt x="437" y="0"/>
                  </a:lnTo>
                  <a:close/>
                  <a:moveTo>
                    <a:pt x="822" y="312"/>
                  </a:moveTo>
                  <a:cubicBezTo>
                    <a:pt x="819" y="303"/>
                    <a:pt x="816" y="286"/>
                    <a:pt x="816" y="274"/>
                  </a:cubicBezTo>
                  <a:cubicBezTo>
                    <a:pt x="816" y="235"/>
                    <a:pt x="816" y="235"/>
                    <a:pt x="816" y="235"/>
                  </a:cubicBezTo>
                  <a:cubicBezTo>
                    <a:pt x="816" y="204"/>
                    <a:pt x="804" y="182"/>
                    <a:pt x="783" y="170"/>
                  </a:cubicBezTo>
                  <a:cubicBezTo>
                    <a:pt x="809" y="154"/>
                    <a:pt x="825" y="127"/>
                    <a:pt x="825" y="94"/>
                  </a:cubicBezTo>
                  <a:cubicBezTo>
                    <a:pt x="825" y="38"/>
                    <a:pt x="788" y="0"/>
                    <a:pt x="724" y="0"/>
                  </a:cubicBezTo>
                  <a:cubicBezTo>
                    <a:pt x="587" y="0"/>
                    <a:pt x="587" y="0"/>
                    <a:pt x="587" y="0"/>
                  </a:cubicBezTo>
                  <a:cubicBezTo>
                    <a:pt x="587" y="312"/>
                    <a:pt x="587" y="312"/>
                    <a:pt x="587" y="312"/>
                  </a:cubicBezTo>
                  <a:cubicBezTo>
                    <a:pt x="625" y="312"/>
                    <a:pt x="625" y="312"/>
                    <a:pt x="625" y="312"/>
                  </a:cubicBezTo>
                  <a:cubicBezTo>
                    <a:pt x="625" y="188"/>
                    <a:pt x="625" y="188"/>
                    <a:pt x="625" y="188"/>
                  </a:cubicBezTo>
                  <a:cubicBezTo>
                    <a:pt x="727" y="188"/>
                    <a:pt x="727" y="188"/>
                    <a:pt x="727" y="188"/>
                  </a:cubicBezTo>
                  <a:cubicBezTo>
                    <a:pt x="762" y="188"/>
                    <a:pt x="778" y="205"/>
                    <a:pt x="778" y="235"/>
                  </a:cubicBezTo>
                  <a:cubicBezTo>
                    <a:pt x="778" y="278"/>
                    <a:pt x="778" y="278"/>
                    <a:pt x="778" y="278"/>
                  </a:cubicBezTo>
                  <a:cubicBezTo>
                    <a:pt x="778" y="292"/>
                    <a:pt x="780" y="303"/>
                    <a:pt x="784" y="312"/>
                  </a:cubicBezTo>
                  <a:cubicBezTo>
                    <a:pt x="822" y="312"/>
                    <a:pt x="822" y="312"/>
                    <a:pt x="822" y="312"/>
                  </a:cubicBezTo>
                  <a:moveTo>
                    <a:pt x="625" y="152"/>
                  </a:moveTo>
                  <a:cubicBezTo>
                    <a:pt x="625" y="36"/>
                    <a:pt x="625" y="36"/>
                    <a:pt x="625" y="36"/>
                  </a:cubicBezTo>
                  <a:cubicBezTo>
                    <a:pt x="724" y="36"/>
                    <a:pt x="724" y="36"/>
                    <a:pt x="724" y="36"/>
                  </a:cubicBezTo>
                  <a:cubicBezTo>
                    <a:pt x="763" y="36"/>
                    <a:pt x="787" y="54"/>
                    <a:pt x="787" y="94"/>
                  </a:cubicBezTo>
                  <a:cubicBezTo>
                    <a:pt x="787" y="130"/>
                    <a:pt x="763" y="152"/>
                    <a:pt x="726" y="152"/>
                  </a:cubicBezTo>
                  <a:lnTo>
                    <a:pt x="625" y="152"/>
                  </a:lnTo>
                  <a:close/>
                  <a:moveTo>
                    <a:pt x="961" y="0"/>
                  </a:moveTo>
                  <a:cubicBezTo>
                    <a:pt x="961" y="312"/>
                    <a:pt x="961" y="312"/>
                    <a:pt x="961" y="312"/>
                  </a:cubicBezTo>
                  <a:cubicBezTo>
                    <a:pt x="1184" y="312"/>
                    <a:pt x="1184" y="312"/>
                    <a:pt x="1184" y="312"/>
                  </a:cubicBezTo>
                  <a:cubicBezTo>
                    <a:pt x="1184" y="275"/>
                    <a:pt x="1184" y="275"/>
                    <a:pt x="1184" y="275"/>
                  </a:cubicBezTo>
                  <a:cubicBezTo>
                    <a:pt x="1000" y="275"/>
                    <a:pt x="1000" y="275"/>
                    <a:pt x="1000" y="275"/>
                  </a:cubicBezTo>
                  <a:cubicBezTo>
                    <a:pt x="1000" y="167"/>
                    <a:pt x="1000" y="167"/>
                    <a:pt x="1000" y="167"/>
                  </a:cubicBezTo>
                  <a:cubicBezTo>
                    <a:pt x="1166" y="167"/>
                    <a:pt x="1166" y="167"/>
                    <a:pt x="1166" y="167"/>
                  </a:cubicBezTo>
                  <a:cubicBezTo>
                    <a:pt x="1166" y="130"/>
                    <a:pt x="1166" y="130"/>
                    <a:pt x="1166" y="130"/>
                  </a:cubicBezTo>
                  <a:cubicBezTo>
                    <a:pt x="1000" y="130"/>
                    <a:pt x="1000" y="130"/>
                    <a:pt x="1000" y="130"/>
                  </a:cubicBezTo>
                  <a:cubicBezTo>
                    <a:pt x="1000" y="36"/>
                    <a:pt x="1000" y="36"/>
                    <a:pt x="1000" y="36"/>
                  </a:cubicBezTo>
                  <a:cubicBezTo>
                    <a:pt x="1184" y="36"/>
                    <a:pt x="1184" y="36"/>
                    <a:pt x="1184" y="36"/>
                  </a:cubicBezTo>
                  <a:cubicBezTo>
                    <a:pt x="1184" y="0"/>
                    <a:pt x="1184" y="0"/>
                    <a:pt x="1184" y="0"/>
                  </a:cubicBezTo>
                  <a:lnTo>
                    <a:pt x="961" y="0"/>
                  </a:lnTo>
                  <a:close/>
                  <a:moveTo>
                    <a:pt x="1526" y="36"/>
                  </a:moveTo>
                  <a:cubicBezTo>
                    <a:pt x="1526" y="0"/>
                    <a:pt x="1526" y="0"/>
                    <a:pt x="1526" y="0"/>
                  </a:cubicBezTo>
                  <a:cubicBezTo>
                    <a:pt x="1292" y="0"/>
                    <a:pt x="1292" y="0"/>
                    <a:pt x="1292" y="0"/>
                  </a:cubicBezTo>
                  <a:cubicBezTo>
                    <a:pt x="1292" y="36"/>
                    <a:pt x="1292" y="36"/>
                    <a:pt x="1292" y="36"/>
                  </a:cubicBezTo>
                  <a:cubicBezTo>
                    <a:pt x="1390" y="36"/>
                    <a:pt x="1390" y="36"/>
                    <a:pt x="1390" y="36"/>
                  </a:cubicBezTo>
                  <a:cubicBezTo>
                    <a:pt x="1390" y="312"/>
                    <a:pt x="1390" y="312"/>
                    <a:pt x="1390" y="312"/>
                  </a:cubicBezTo>
                  <a:cubicBezTo>
                    <a:pt x="1428" y="312"/>
                    <a:pt x="1428" y="312"/>
                    <a:pt x="1428" y="312"/>
                  </a:cubicBezTo>
                  <a:cubicBezTo>
                    <a:pt x="1428" y="36"/>
                    <a:pt x="1428" y="36"/>
                    <a:pt x="1428" y="36"/>
                  </a:cubicBezTo>
                  <a:lnTo>
                    <a:pt x="1526" y="36"/>
                  </a:lnTo>
                  <a:close/>
                  <a:moveTo>
                    <a:pt x="1786" y="221"/>
                  </a:moveTo>
                  <a:cubicBezTo>
                    <a:pt x="1819" y="312"/>
                    <a:pt x="1819" y="312"/>
                    <a:pt x="1819" y="312"/>
                  </a:cubicBezTo>
                  <a:cubicBezTo>
                    <a:pt x="1862" y="312"/>
                    <a:pt x="1862" y="312"/>
                    <a:pt x="1862" y="312"/>
                  </a:cubicBezTo>
                  <a:cubicBezTo>
                    <a:pt x="1746" y="0"/>
                    <a:pt x="1746" y="0"/>
                    <a:pt x="1746" y="0"/>
                  </a:cubicBezTo>
                  <a:cubicBezTo>
                    <a:pt x="1703" y="0"/>
                    <a:pt x="1703" y="0"/>
                    <a:pt x="1703" y="0"/>
                  </a:cubicBezTo>
                  <a:cubicBezTo>
                    <a:pt x="1586" y="312"/>
                    <a:pt x="1586" y="312"/>
                    <a:pt x="1586" y="312"/>
                  </a:cubicBezTo>
                  <a:cubicBezTo>
                    <a:pt x="1627" y="312"/>
                    <a:pt x="1627" y="312"/>
                    <a:pt x="1627" y="312"/>
                  </a:cubicBezTo>
                  <a:cubicBezTo>
                    <a:pt x="1660" y="221"/>
                    <a:pt x="1660" y="221"/>
                    <a:pt x="1660" y="221"/>
                  </a:cubicBezTo>
                  <a:lnTo>
                    <a:pt x="1786" y="221"/>
                  </a:lnTo>
                  <a:close/>
                  <a:moveTo>
                    <a:pt x="1774" y="185"/>
                  </a:moveTo>
                  <a:cubicBezTo>
                    <a:pt x="1673" y="185"/>
                    <a:pt x="1673" y="185"/>
                    <a:pt x="1673" y="185"/>
                  </a:cubicBezTo>
                  <a:cubicBezTo>
                    <a:pt x="1724" y="46"/>
                    <a:pt x="1724" y="46"/>
                    <a:pt x="1724" y="46"/>
                  </a:cubicBezTo>
                  <a:lnTo>
                    <a:pt x="1774" y="185"/>
                  </a:lnTo>
                  <a:close/>
                  <a:moveTo>
                    <a:pt x="2017" y="0"/>
                  </a:moveTo>
                  <a:cubicBezTo>
                    <a:pt x="1979" y="0"/>
                    <a:pt x="1979" y="0"/>
                    <a:pt x="1979" y="0"/>
                  </a:cubicBezTo>
                  <a:cubicBezTo>
                    <a:pt x="1979" y="312"/>
                    <a:pt x="1979" y="312"/>
                    <a:pt x="1979" y="312"/>
                  </a:cubicBezTo>
                  <a:cubicBezTo>
                    <a:pt x="2017" y="312"/>
                    <a:pt x="2017" y="312"/>
                    <a:pt x="2017" y="312"/>
                  </a:cubicBezTo>
                  <a:lnTo>
                    <a:pt x="2017" y="0"/>
                  </a:lnTo>
                  <a:close/>
                  <a:moveTo>
                    <a:pt x="2366" y="275"/>
                  </a:moveTo>
                  <a:cubicBezTo>
                    <a:pt x="2206" y="275"/>
                    <a:pt x="2206" y="275"/>
                    <a:pt x="2206" y="275"/>
                  </a:cubicBezTo>
                  <a:cubicBezTo>
                    <a:pt x="2206" y="0"/>
                    <a:pt x="2206" y="0"/>
                    <a:pt x="2206" y="0"/>
                  </a:cubicBezTo>
                  <a:cubicBezTo>
                    <a:pt x="2168" y="0"/>
                    <a:pt x="2168" y="0"/>
                    <a:pt x="2168" y="0"/>
                  </a:cubicBezTo>
                  <a:cubicBezTo>
                    <a:pt x="2168" y="312"/>
                    <a:pt x="2168" y="312"/>
                    <a:pt x="2168" y="312"/>
                  </a:cubicBezTo>
                  <a:cubicBezTo>
                    <a:pt x="2366" y="312"/>
                    <a:pt x="2366" y="312"/>
                    <a:pt x="2366" y="312"/>
                  </a:cubicBezTo>
                  <a:lnTo>
                    <a:pt x="2366" y="275"/>
                  </a:lnTo>
                  <a:close/>
                </a:path>
              </a:pathLst>
            </a:custGeom>
            <a:solidFill>
              <a:srgbClr val="1F1D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dirty="0"/>
            </a:p>
          </p:txBody>
        </p:sp>
        <p:sp>
          <p:nvSpPr>
            <p:cNvPr id="22" name="Oval 6">
              <a:extLst>
                <a:ext uri="{FF2B5EF4-FFF2-40B4-BE49-F238E27FC236}">
                  <a16:creationId xmlns:a16="http://schemas.microsoft.com/office/drawing/2014/main" id="{2060D5A4-B217-4C7A-A1F6-7728A17441B9}"/>
                </a:ext>
              </a:extLst>
            </p:cNvPr>
            <p:cNvSpPr>
              <a:spLocks noSelect="1" noChangeArrowheads="1"/>
            </p:cNvSpPr>
            <p:nvPr userDrawn="1"/>
          </p:nvSpPr>
          <p:spPr bwMode="auto">
            <a:xfrm>
              <a:off x="7015" y="3550"/>
              <a:ext cx="396" cy="396"/>
            </a:xfrm>
            <a:prstGeom prst="ellipse">
              <a:avLst/>
            </a:prstGeom>
            <a:solidFill>
              <a:srgbClr val="1F1D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dirty="0"/>
            </a:p>
          </p:txBody>
        </p:sp>
        <p:sp>
          <p:nvSpPr>
            <p:cNvPr id="23" name="Freeform 7">
              <a:extLst>
                <a:ext uri="{FF2B5EF4-FFF2-40B4-BE49-F238E27FC236}">
                  <a16:creationId xmlns:a16="http://schemas.microsoft.com/office/drawing/2014/main" id="{71EC7F3F-6E14-4F4B-82B8-B8B1D7A3650A}"/>
                </a:ext>
              </a:extLst>
            </p:cNvPr>
            <p:cNvSpPr>
              <a:spLocks noSelect="1" noEditPoints="1"/>
            </p:cNvSpPr>
            <p:nvPr userDrawn="1"/>
          </p:nvSpPr>
          <p:spPr bwMode="auto">
            <a:xfrm>
              <a:off x="7092" y="3646"/>
              <a:ext cx="241" cy="203"/>
            </a:xfrm>
            <a:custGeom>
              <a:avLst/>
              <a:gdLst>
                <a:gd name="T0" fmla="*/ 39 w 241"/>
                <a:gd name="T1" fmla="*/ 203 h 203"/>
                <a:gd name="T2" fmla="*/ 0 w 241"/>
                <a:gd name="T3" fmla="*/ 203 h 203"/>
                <a:gd name="T4" fmla="*/ 0 w 241"/>
                <a:gd name="T5" fmla="*/ 0 h 203"/>
                <a:gd name="T6" fmla="*/ 39 w 241"/>
                <a:gd name="T7" fmla="*/ 0 h 203"/>
                <a:gd name="T8" fmla="*/ 39 w 241"/>
                <a:gd name="T9" fmla="*/ 203 h 203"/>
                <a:gd name="T10" fmla="*/ 241 w 241"/>
                <a:gd name="T11" fmla="*/ 0 h 203"/>
                <a:gd name="T12" fmla="*/ 201 w 241"/>
                <a:gd name="T13" fmla="*/ 0 h 203"/>
                <a:gd name="T14" fmla="*/ 201 w 241"/>
                <a:gd name="T15" fmla="*/ 144 h 203"/>
                <a:gd name="T16" fmla="*/ 117 w 241"/>
                <a:gd name="T17" fmla="*/ 0 h 203"/>
                <a:gd name="T18" fmla="*/ 69 w 241"/>
                <a:gd name="T19" fmla="*/ 0 h 203"/>
                <a:gd name="T20" fmla="*/ 69 w 241"/>
                <a:gd name="T21" fmla="*/ 203 h 203"/>
                <a:gd name="T22" fmla="*/ 109 w 241"/>
                <a:gd name="T23" fmla="*/ 203 h 203"/>
                <a:gd name="T24" fmla="*/ 109 w 241"/>
                <a:gd name="T25" fmla="*/ 59 h 203"/>
                <a:gd name="T26" fmla="*/ 194 w 241"/>
                <a:gd name="T27" fmla="*/ 203 h 203"/>
                <a:gd name="T28" fmla="*/ 241 w 241"/>
                <a:gd name="T29" fmla="*/ 203 h 203"/>
                <a:gd name="T30" fmla="*/ 241 w 241"/>
                <a:gd name="T31" fmla="*/ 0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1" h="203">
                  <a:moveTo>
                    <a:pt x="39" y="203"/>
                  </a:moveTo>
                  <a:lnTo>
                    <a:pt x="0" y="203"/>
                  </a:lnTo>
                  <a:lnTo>
                    <a:pt x="0" y="0"/>
                  </a:lnTo>
                  <a:lnTo>
                    <a:pt x="39" y="0"/>
                  </a:lnTo>
                  <a:lnTo>
                    <a:pt x="39" y="203"/>
                  </a:lnTo>
                  <a:close/>
                  <a:moveTo>
                    <a:pt x="241" y="0"/>
                  </a:moveTo>
                  <a:lnTo>
                    <a:pt x="201" y="0"/>
                  </a:lnTo>
                  <a:lnTo>
                    <a:pt x="201" y="144"/>
                  </a:lnTo>
                  <a:lnTo>
                    <a:pt x="117" y="0"/>
                  </a:lnTo>
                  <a:lnTo>
                    <a:pt x="69" y="0"/>
                  </a:lnTo>
                  <a:lnTo>
                    <a:pt x="69" y="203"/>
                  </a:lnTo>
                  <a:lnTo>
                    <a:pt x="109" y="203"/>
                  </a:lnTo>
                  <a:lnTo>
                    <a:pt x="109" y="59"/>
                  </a:lnTo>
                  <a:lnTo>
                    <a:pt x="194" y="203"/>
                  </a:lnTo>
                  <a:lnTo>
                    <a:pt x="241" y="203"/>
                  </a:lnTo>
                  <a:lnTo>
                    <a:pt x="241" y="0"/>
                  </a:lnTo>
                  <a:close/>
                </a:path>
              </a:pathLst>
            </a:custGeom>
            <a:solidFill>
              <a:srgbClr val="FFE9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dirty="0"/>
            </a:p>
          </p:txBody>
        </p:sp>
        <p:sp>
          <p:nvSpPr>
            <p:cNvPr id="24" name="Freeform 8">
              <a:extLst>
                <a:ext uri="{FF2B5EF4-FFF2-40B4-BE49-F238E27FC236}">
                  <a16:creationId xmlns:a16="http://schemas.microsoft.com/office/drawing/2014/main" id="{04332133-967A-45C8-9613-F01EAF830559}"/>
                </a:ext>
              </a:extLst>
            </p:cNvPr>
            <p:cNvSpPr>
              <a:spLocks noSelect="1" noEditPoints="1"/>
            </p:cNvSpPr>
            <p:nvPr userDrawn="1"/>
          </p:nvSpPr>
          <p:spPr bwMode="auto">
            <a:xfrm>
              <a:off x="7091" y="3983"/>
              <a:ext cx="242" cy="24"/>
            </a:xfrm>
            <a:custGeom>
              <a:avLst/>
              <a:gdLst>
                <a:gd name="T0" fmla="*/ 14 w 1207"/>
                <a:gd name="T1" fmla="*/ 117 h 119"/>
                <a:gd name="T2" fmla="*/ 0 w 1207"/>
                <a:gd name="T3" fmla="*/ 2 h 119"/>
                <a:gd name="T4" fmla="*/ 14 w 1207"/>
                <a:gd name="T5" fmla="*/ 59 h 119"/>
                <a:gd name="T6" fmla="*/ 92 w 1207"/>
                <a:gd name="T7" fmla="*/ 2 h 119"/>
                <a:gd name="T8" fmla="*/ 62 w 1207"/>
                <a:gd name="T9" fmla="*/ 72 h 119"/>
                <a:gd name="T10" fmla="*/ 76 w 1207"/>
                <a:gd name="T11" fmla="*/ 117 h 119"/>
                <a:gd name="T12" fmla="*/ 14 w 1207"/>
                <a:gd name="T13" fmla="*/ 77 h 119"/>
                <a:gd name="T14" fmla="*/ 169 w 1207"/>
                <a:gd name="T15" fmla="*/ 119 h 119"/>
                <a:gd name="T16" fmla="*/ 169 w 1207"/>
                <a:gd name="T17" fmla="*/ 0 h 119"/>
                <a:gd name="T18" fmla="*/ 212 w 1207"/>
                <a:gd name="T19" fmla="*/ 59 h 119"/>
                <a:gd name="T20" fmla="*/ 126 w 1207"/>
                <a:gd name="T21" fmla="*/ 59 h 119"/>
                <a:gd name="T22" fmla="*/ 212 w 1207"/>
                <a:gd name="T23" fmla="*/ 59 h 119"/>
                <a:gd name="T24" fmla="*/ 340 w 1207"/>
                <a:gd name="T25" fmla="*/ 117 h 119"/>
                <a:gd name="T26" fmla="*/ 279 w 1207"/>
                <a:gd name="T27" fmla="*/ 117 h 119"/>
                <a:gd name="T28" fmla="*/ 264 w 1207"/>
                <a:gd name="T29" fmla="*/ 2 h 119"/>
                <a:gd name="T30" fmla="*/ 342 w 1207"/>
                <a:gd name="T31" fmla="*/ 96 h 119"/>
                <a:gd name="T32" fmla="*/ 356 w 1207"/>
                <a:gd name="T33" fmla="*/ 2 h 119"/>
                <a:gd name="T34" fmla="*/ 416 w 1207"/>
                <a:gd name="T35" fmla="*/ 117 h 119"/>
                <a:gd name="T36" fmla="*/ 402 w 1207"/>
                <a:gd name="T37" fmla="*/ 2 h 119"/>
                <a:gd name="T38" fmla="*/ 416 w 1207"/>
                <a:gd name="T39" fmla="*/ 117 h 119"/>
                <a:gd name="T40" fmla="*/ 537 w 1207"/>
                <a:gd name="T41" fmla="*/ 117 h 119"/>
                <a:gd name="T42" fmla="*/ 475 w 1207"/>
                <a:gd name="T43" fmla="*/ 117 h 119"/>
                <a:gd name="T44" fmla="*/ 461 w 1207"/>
                <a:gd name="T45" fmla="*/ 2 h 119"/>
                <a:gd name="T46" fmla="*/ 539 w 1207"/>
                <a:gd name="T47" fmla="*/ 96 h 119"/>
                <a:gd name="T48" fmla="*/ 553 w 1207"/>
                <a:gd name="T49" fmla="*/ 2 h 119"/>
                <a:gd name="T50" fmla="*/ 612 w 1207"/>
                <a:gd name="T51" fmla="*/ 77 h 119"/>
                <a:gd name="T52" fmla="*/ 598 w 1207"/>
                <a:gd name="T53" fmla="*/ 117 h 119"/>
                <a:gd name="T54" fmla="*/ 612 w 1207"/>
                <a:gd name="T55" fmla="*/ 2 h 119"/>
                <a:gd name="T56" fmla="*/ 670 w 1207"/>
                <a:gd name="T57" fmla="*/ 2 h 119"/>
                <a:gd name="T58" fmla="*/ 642 w 1207"/>
                <a:gd name="T59" fmla="*/ 48 h 119"/>
                <a:gd name="T60" fmla="*/ 674 w 1207"/>
                <a:gd name="T61" fmla="*/ 117 h 119"/>
                <a:gd name="T62" fmla="*/ 612 w 1207"/>
                <a:gd name="T63" fmla="*/ 77 h 119"/>
                <a:gd name="T64" fmla="*/ 723 w 1207"/>
                <a:gd name="T65" fmla="*/ 117 h 119"/>
                <a:gd name="T66" fmla="*/ 737 w 1207"/>
                <a:gd name="T67" fmla="*/ 2 h 119"/>
                <a:gd name="T68" fmla="*/ 796 w 1207"/>
                <a:gd name="T69" fmla="*/ 104 h 119"/>
                <a:gd name="T70" fmla="*/ 847 w 1207"/>
                <a:gd name="T71" fmla="*/ 117 h 119"/>
                <a:gd name="T72" fmla="*/ 833 w 1207"/>
                <a:gd name="T73" fmla="*/ 2 h 119"/>
                <a:gd name="T74" fmla="*/ 847 w 1207"/>
                <a:gd name="T75" fmla="*/ 117 h 119"/>
                <a:gd name="T76" fmla="*/ 880 w 1207"/>
                <a:gd name="T77" fmla="*/ 81 h 119"/>
                <a:gd name="T78" fmla="*/ 918 w 1207"/>
                <a:gd name="T79" fmla="*/ 106 h 119"/>
                <a:gd name="T80" fmla="*/ 943 w 1207"/>
                <a:gd name="T81" fmla="*/ 2 h 119"/>
                <a:gd name="T82" fmla="*/ 957 w 1207"/>
                <a:gd name="T83" fmla="*/ 78 h 119"/>
                <a:gd name="T84" fmla="*/ 1013 w 1207"/>
                <a:gd name="T85" fmla="*/ 77 h 119"/>
                <a:gd name="T86" fmla="*/ 999 w 1207"/>
                <a:gd name="T87" fmla="*/ 117 h 119"/>
                <a:gd name="T88" fmla="*/ 1013 w 1207"/>
                <a:gd name="T89" fmla="*/ 2 h 119"/>
                <a:gd name="T90" fmla="*/ 1071 w 1207"/>
                <a:gd name="T91" fmla="*/ 2 h 119"/>
                <a:gd name="T92" fmla="*/ 1043 w 1207"/>
                <a:gd name="T93" fmla="*/ 48 h 119"/>
                <a:gd name="T94" fmla="*/ 1075 w 1207"/>
                <a:gd name="T95" fmla="*/ 117 h 119"/>
                <a:gd name="T96" fmla="*/ 1013 w 1207"/>
                <a:gd name="T97" fmla="*/ 77 h 119"/>
                <a:gd name="T98" fmla="*/ 1207 w 1207"/>
                <a:gd name="T99" fmla="*/ 16 h 119"/>
                <a:gd name="T100" fmla="*/ 1139 w 1207"/>
                <a:gd name="T101" fmla="*/ 51 h 119"/>
                <a:gd name="T102" fmla="*/ 1200 w 1207"/>
                <a:gd name="T103" fmla="*/ 64 h 119"/>
                <a:gd name="T104" fmla="*/ 1139 w 1207"/>
                <a:gd name="T105" fmla="*/ 104 h 119"/>
                <a:gd name="T106" fmla="*/ 1207 w 1207"/>
                <a:gd name="T107" fmla="*/ 117 h 119"/>
                <a:gd name="T108" fmla="*/ 1125 w 1207"/>
                <a:gd name="T109" fmla="*/ 2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207" h="119">
                  <a:moveTo>
                    <a:pt x="14" y="77"/>
                  </a:moveTo>
                  <a:cubicBezTo>
                    <a:pt x="14" y="117"/>
                    <a:pt x="14" y="117"/>
                    <a:pt x="14" y="117"/>
                  </a:cubicBezTo>
                  <a:cubicBezTo>
                    <a:pt x="0" y="117"/>
                    <a:pt x="0" y="117"/>
                    <a:pt x="0" y="117"/>
                  </a:cubicBezTo>
                  <a:cubicBezTo>
                    <a:pt x="0" y="2"/>
                    <a:pt x="0" y="2"/>
                    <a:pt x="0" y="2"/>
                  </a:cubicBezTo>
                  <a:cubicBezTo>
                    <a:pt x="14" y="2"/>
                    <a:pt x="14" y="2"/>
                    <a:pt x="14" y="2"/>
                  </a:cubicBezTo>
                  <a:cubicBezTo>
                    <a:pt x="14" y="59"/>
                    <a:pt x="14" y="59"/>
                    <a:pt x="14" y="59"/>
                  </a:cubicBezTo>
                  <a:cubicBezTo>
                    <a:pt x="72" y="2"/>
                    <a:pt x="72" y="2"/>
                    <a:pt x="72" y="2"/>
                  </a:cubicBezTo>
                  <a:cubicBezTo>
                    <a:pt x="92" y="2"/>
                    <a:pt x="92" y="2"/>
                    <a:pt x="92" y="2"/>
                  </a:cubicBezTo>
                  <a:cubicBezTo>
                    <a:pt x="44" y="48"/>
                    <a:pt x="44" y="48"/>
                    <a:pt x="44" y="48"/>
                  </a:cubicBezTo>
                  <a:cubicBezTo>
                    <a:pt x="62" y="72"/>
                    <a:pt x="62" y="72"/>
                    <a:pt x="62" y="72"/>
                  </a:cubicBezTo>
                  <a:cubicBezTo>
                    <a:pt x="94" y="117"/>
                    <a:pt x="94" y="117"/>
                    <a:pt x="94" y="117"/>
                  </a:cubicBezTo>
                  <a:cubicBezTo>
                    <a:pt x="76" y="117"/>
                    <a:pt x="76" y="117"/>
                    <a:pt x="76" y="117"/>
                  </a:cubicBezTo>
                  <a:cubicBezTo>
                    <a:pt x="34" y="58"/>
                    <a:pt x="34" y="58"/>
                    <a:pt x="34" y="58"/>
                  </a:cubicBezTo>
                  <a:lnTo>
                    <a:pt x="14" y="77"/>
                  </a:lnTo>
                  <a:close/>
                  <a:moveTo>
                    <a:pt x="226" y="59"/>
                  </a:moveTo>
                  <a:cubicBezTo>
                    <a:pt x="226" y="93"/>
                    <a:pt x="201" y="119"/>
                    <a:pt x="169" y="119"/>
                  </a:cubicBezTo>
                  <a:cubicBezTo>
                    <a:pt x="138" y="119"/>
                    <a:pt x="113" y="93"/>
                    <a:pt x="113" y="59"/>
                  </a:cubicBezTo>
                  <a:cubicBezTo>
                    <a:pt x="113" y="26"/>
                    <a:pt x="138" y="0"/>
                    <a:pt x="169" y="0"/>
                  </a:cubicBezTo>
                  <a:cubicBezTo>
                    <a:pt x="201" y="0"/>
                    <a:pt x="226" y="25"/>
                    <a:pt x="226" y="59"/>
                  </a:cubicBezTo>
                  <a:close/>
                  <a:moveTo>
                    <a:pt x="212" y="59"/>
                  </a:moveTo>
                  <a:cubicBezTo>
                    <a:pt x="212" y="33"/>
                    <a:pt x="194" y="13"/>
                    <a:pt x="169" y="13"/>
                  </a:cubicBezTo>
                  <a:cubicBezTo>
                    <a:pt x="146" y="13"/>
                    <a:pt x="126" y="33"/>
                    <a:pt x="126" y="59"/>
                  </a:cubicBezTo>
                  <a:cubicBezTo>
                    <a:pt x="126" y="85"/>
                    <a:pt x="146" y="106"/>
                    <a:pt x="169" y="106"/>
                  </a:cubicBezTo>
                  <a:cubicBezTo>
                    <a:pt x="193" y="106"/>
                    <a:pt x="212" y="85"/>
                    <a:pt x="212" y="59"/>
                  </a:cubicBezTo>
                  <a:close/>
                  <a:moveTo>
                    <a:pt x="356" y="117"/>
                  </a:moveTo>
                  <a:cubicBezTo>
                    <a:pt x="340" y="117"/>
                    <a:pt x="340" y="117"/>
                    <a:pt x="340" y="117"/>
                  </a:cubicBezTo>
                  <a:cubicBezTo>
                    <a:pt x="279" y="24"/>
                    <a:pt x="279" y="24"/>
                    <a:pt x="279" y="24"/>
                  </a:cubicBezTo>
                  <a:cubicBezTo>
                    <a:pt x="279" y="117"/>
                    <a:pt x="279" y="117"/>
                    <a:pt x="279" y="117"/>
                  </a:cubicBezTo>
                  <a:cubicBezTo>
                    <a:pt x="264" y="117"/>
                    <a:pt x="264" y="117"/>
                    <a:pt x="264" y="117"/>
                  </a:cubicBezTo>
                  <a:cubicBezTo>
                    <a:pt x="264" y="2"/>
                    <a:pt x="264" y="2"/>
                    <a:pt x="264" y="2"/>
                  </a:cubicBezTo>
                  <a:cubicBezTo>
                    <a:pt x="280" y="2"/>
                    <a:pt x="280" y="2"/>
                    <a:pt x="280" y="2"/>
                  </a:cubicBezTo>
                  <a:cubicBezTo>
                    <a:pt x="342" y="96"/>
                    <a:pt x="342" y="96"/>
                    <a:pt x="342" y="96"/>
                  </a:cubicBezTo>
                  <a:cubicBezTo>
                    <a:pt x="342" y="2"/>
                    <a:pt x="342" y="2"/>
                    <a:pt x="342" y="2"/>
                  </a:cubicBezTo>
                  <a:cubicBezTo>
                    <a:pt x="356" y="2"/>
                    <a:pt x="356" y="2"/>
                    <a:pt x="356" y="2"/>
                  </a:cubicBezTo>
                  <a:lnTo>
                    <a:pt x="356" y="117"/>
                  </a:lnTo>
                  <a:close/>
                  <a:moveTo>
                    <a:pt x="416" y="117"/>
                  </a:moveTo>
                  <a:cubicBezTo>
                    <a:pt x="402" y="117"/>
                    <a:pt x="402" y="117"/>
                    <a:pt x="402" y="117"/>
                  </a:cubicBezTo>
                  <a:cubicBezTo>
                    <a:pt x="402" y="2"/>
                    <a:pt x="402" y="2"/>
                    <a:pt x="402" y="2"/>
                  </a:cubicBezTo>
                  <a:cubicBezTo>
                    <a:pt x="416" y="2"/>
                    <a:pt x="416" y="2"/>
                    <a:pt x="416" y="2"/>
                  </a:cubicBezTo>
                  <a:lnTo>
                    <a:pt x="416" y="117"/>
                  </a:lnTo>
                  <a:close/>
                  <a:moveTo>
                    <a:pt x="553" y="117"/>
                  </a:moveTo>
                  <a:cubicBezTo>
                    <a:pt x="537" y="117"/>
                    <a:pt x="537" y="117"/>
                    <a:pt x="537" y="117"/>
                  </a:cubicBezTo>
                  <a:cubicBezTo>
                    <a:pt x="475" y="24"/>
                    <a:pt x="475" y="24"/>
                    <a:pt x="475" y="24"/>
                  </a:cubicBezTo>
                  <a:cubicBezTo>
                    <a:pt x="475" y="117"/>
                    <a:pt x="475" y="117"/>
                    <a:pt x="475" y="117"/>
                  </a:cubicBezTo>
                  <a:cubicBezTo>
                    <a:pt x="461" y="117"/>
                    <a:pt x="461" y="117"/>
                    <a:pt x="461" y="117"/>
                  </a:cubicBezTo>
                  <a:cubicBezTo>
                    <a:pt x="461" y="2"/>
                    <a:pt x="461" y="2"/>
                    <a:pt x="461" y="2"/>
                  </a:cubicBezTo>
                  <a:cubicBezTo>
                    <a:pt x="477" y="2"/>
                    <a:pt x="477" y="2"/>
                    <a:pt x="477" y="2"/>
                  </a:cubicBezTo>
                  <a:cubicBezTo>
                    <a:pt x="539" y="96"/>
                    <a:pt x="539" y="96"/>
                    <a:pt x="539" y="96"/>
                  </a:cubicBezTo>
                  <a:cubicBezTo>
                    <a:pt x="539" y="2"/>
                    <a:pt x="539" y="2"/>
                    <a:pt x="539" y="2"/>
                  </a:cubicBezTo>
                  <a:cubicBezTo>
                    <a:pt x="553" y="2"/>
                    <a:pt x="553" y="2"/>
                    <a:pt x="553" y="2"/>
                  </a:cubicBezTo>
                  <a:lnTo>
                    <a:pt x="553" y="117"/>
                  </a:lnTo>
                  <a:close/>
                  <a:moveTo>
                    <a:pt x="612" y="77"/>
                  </a:moveTo>
                  <a:cubicBezTo>
                    <a:pt x="612" y="117"/>
                    <a:pt x="612" y="117"/>
                    <a:pt x="612" y="117"/>
                  </a:cubicBezTo>
                  <a:cubicBezTo>
                    <a:pt x="598" y="117"/>
                    <a:pt x="598" y="117"/>
                    <a:pt x="598" y="117"/>
                  </a:cubicBezTo>
                  <a:cubicBezTo>
                    <a:pt x="598" y="2"/>
                    <a:pt x="598" y="2"/>
                    <a:pt x="598" y="2"/>
                  </a:cubicBezTo>
                  <a:cubicBezTo>
                    <a:pt x="612" y="2"/>
                    <a:pt x="612" y="2"/>
                    <a:pt x="612" y="2"/>
                  </a:cubicBezTo>
                  <a:cubicBezTo>
                    <a:pt x="612" y="59"/>
                    <a:pt x="612" y="59"/>
                    <a:pt x="612" y="59"/>
                  </a:cubicBezTo>
                  <a:cubicBezTo>
                    <a:pt x="670" y="2"/>
                    <a:pt x="670" y="2"/>
                    <a:pt x="670" y="2"/>
                  </a:cubicBezTo>
                  <a:cubicBezTo>
                    <a:pt x="689" y="2"/>
                    <a:pt x="689" y="2"/>
                    <a:pt x="689" y="2"/>
                  </a:cubicBezTo>
                  <a:cubicBezTo>
                    <a:pt x="642" y="48"/>
                    <a:pt x="642" y="48"/>
                    <a:pt x="642" y="48"/>
                  </a:cubicBezTo>
                  <a:cubicBezTo>
                    <a:pt x="691" y="117"/>
                    <a:pt x="691" y="117"/>
                    <a:pt x="691" y="117"/>
                  </a:cubicBezTo>
                  <a:cubicBezTo>
                    <a:pt x="674" y="117"/>
                    <a:pt x="674" y="117"/>
                    <a:pt x="674" y="117"/>
                  </a:cubicBezTo>
                  <a:cubicBezTo>
                    <a:pt x="632" y="58"/>
                    <a:pt x="632" y="58"/>
                    <a:pt x="632" y="58"/>
                  </a:cubicBezTo>
                  <a:lnTo>
                    <a:pt x="612" y="77"/>
                  </a:lnTo>
                  <a:close/>
                  <a:moveTo>
                    <a:pt x="796" y="117"/>
                  </a:moveTo>
                  <a:cubicBezTo>
                    <a:pt x="723" y="117"/>
                    <a:pt x="723" y="117"/>
                    <a:pt x="723" y="117"/>
                  </a:cubicBezTo>
                  <a:cubicBezTo>
                    <a:pt x="723" y="2"/>
                    <a:pt x="723" y="2"/>
                    <a:pt x="723" y="2"/>
                  </a:cubicBezTo>
                  <a:cubicBezTo>
                    <a:pt x="737" y="2"/>
                    <a:pt x="737" y="2"/>
                    <a:pt x="737" y="2"/>
                  </a:cubicBezTo>
                  <a:cubicBezTo>
                    <a:pt x="737" y="104"/>
                    <a:pt x="737" y="104"/>
                    <a:pt x="737" y="104"/>
                  </a:cubicBezTo>
                  <a:cubicBezTo>
                    <a:pt x="796" y="104"/>
                    <a:pt x="796" y="104"/>
                    <a:pt x="796" y="104"/>
                  </a:cubicBezTo>
                  <a:lnTo>
                    <a:pt x="796" y="117"/>
                  </a:lnTo>
                  <a:close/>
                  <a:moveTo>
                    <a:pt x="847" y="117"/>
                  </a:moveTo>
                  <a:cubicBezTo>
                    <a:pt x="833" y="117"/>
                    <a:pt x="833" y="117"/>
                    <a:pt x="833" y="117"/>
                  </a:cubicBezTo>
                  <a:cubicBezTo>
                    <a:pt x="833" y="2"/>
                    <a:pt x="833" y="2"/>
                    <a:pt x="833" y="2"/>
                  </a:cubicBezTo>
                  <a:cubicBezTo>
                    <a:pt x="847" y="2"/>
                    <a:pt x="847" y="2"/>
                    <a:pt x="847" y="2"/>
                  </a:cubicBezTo>
                  <a:lnTo>
                    <a:pt x="847" y="117"/>
                  </a:lnTo>
                  <a:close/>
                  <a:moveTo>
                    <a:pt x="918" y="119"/>
                  </a:moveTo>
                  <a:cubicBezTo>
                    <a:pt x="896" y="119"/>
                    <a:pt x="880" y="102"/>
                    <a:pt x="880" y="81"/>
                  </a:cubicBezTo>
                  <a:cubicBezTo>
                    <a:pt x="894" y="81"/>
                    <a:pt x="894" y="81"/>
                    <a:pt x="894" y="81"/>
                  </a:cubicBezTo>
                  <a:cubicBezTo>
                    <a:pt x="894" y="94"/>
                    <a:pt x="903" y="106"/>
                    <a:pt x="918" y="106"/>
                  </a:cubicBezTo>
                  <a:cubicBezTo>
                    <a:pt x="935" y="106"/>
                    <a:pt x="943" y="95"/>
                    <a:pt x="943" y="78"/>
                  </a:cubicBezTo>
                  <a:cubicBezTo>
                    <a:pt x="943" y="2"/>
                    <a:pt x="943" y="2"/>
                    <a:pt x="943" y="2"/>
                  </a:cubicBezTo>
                  <a:cubicBezTo>
                    <a:pt x="957" y="2"/>
                    <a:pt x="957" y="2"/>
                    <a:pt x="957" y="2"/>
                  </a:cubicBezTo>
                  <a:cubicBezTo>
                    <a:pt x="957" y="78"/>
                    <a:pt x="957" y="78"/>
                    <a:pt x="957" y="78"/>
                  </a:cubicBezTo>
                  <a:cubicBezTo>
                    <a:pt x="957" y="102"/>
                    <a:pt x="943" y="119"/>
                    <a:pt x="918" y="119"/>
                  </a:cubicBezTo>
                  <a:close/>
                  <a:moveTo>
                    <a:pt x="1013" y="77"/>
                  </a:moveTo>
                  <a:cubicBezTo>
                    <a:pt x="1013" y="117"/>
                    <a:pt x="1013" y="117"/>
                    <a:pt x="1013" y="117"/>
                  </a:cubicBezTo>
                  <a:cubicBezTo>
                    <a:pt x="999" y="117"/>
                    <a:pt x="999" y="117"/>
                    <a:pt x="999" y="117"/>
                  </a:cubicBezTo>
                  <a:cubicBezTo>
                    <a:pt x="999" y="2"/>
                    <a:pt x="999" y="2"/>
                    <a:pt x="999" y="2"/>
                  </a:cubicBezTo>
                  <a:cubicBezTo>
                    <a:pt x="1013" y="2"/>
                    <a:pt x="1013" y="2"/>
                    <a:pt x="1013" y="2"/>
                  </a:cubicBezTo>
                  <a:cubicBezTo>
                    <a:pt x="1013" y="59"/>
                    <a:pt x="1013" y="59"/>
                    <a:pt x="1013" y="59"/>
                  </a:cubicBezTo>
                  <a:cubicBezTo>
                    <a:pt x="1071" y="2"/>
                    <a:pt x="1071" y="2"/>
                    <a:pt x="1071" y="2"/>
                  </a:cubicBezTo>
                  <a:cubicBezTo>
                    <a:pt x="1091" y="2"/>
                    <a:pt x="1091" y="2"/>
                    <a:pt x="1091" y="2"/>
                  </a:cubicBezTo>
                  <a:cubicBezTo>
                    <a:pt x="1043" y="48"/>
                    <a:pt x="1043" y="48"/>
                    <a:pt x="1043" y="48"/>
                  </a:cubicBezTo>
                  <a:cubicBezTo>
                    <a:pt x="1093" y="117"/>
                    <a:pt x="1093" y="117"/>
                    <a:pt x="1093" y="117"/>
                  </a:cubicBezTo>
                  <a:cubicBezTo>
                    <a:pt x="1075" y="117"/>
                    <a:pt x="1075" y="117"/>
                    <a:pt x="1075" y="117"/>
                  </a:cubicBezTo>
                  <a:cubicBezTo>
                    <a:pt x="1033" y="58"/>
                    <a:pt x="1033" y="58"/>
                    <a:pt x="1033" y="58"/>
                  </a:cubicBezTo>
                  <a:lnTo>
                    <a:pt x="1013" y="77"/>
                  </a:lnTo>
                  <a:close/>
                  <a:moveTo>
                    <a:pt x="1207" y="2"/>
                  </a:moveTo>
                  <a:cubicBezTo>
                    <a:pt x="1207" y="16"/>
                    <a:pt x="1207" y="16"/>
                    <a:pt x="1207" y="16"/>
                  </a:cubicBezTo>
                  <a:cubicBezTo>
                    <a:pt x="1139" y="16"/>
                    <a:pt x="1139" y="16"/>
                    <a:pt x="1139" y="16"/>
                  </a:cubicBezTo>
                  <a:cubicBezTo>
                    <a:pt x="1139" y="51"/>
                    <a:pt x="1139" y="51"/>
                    <a:pt x="1139" y="51"/>
                  </a:cubicBezTo>
                  <a:cubicBezTo>
                    <a:pt x="1200" y="51"/>
                    <a:pt x="1200" y="51"/>
                    <a:pt x="1200" y="51"/>
                  </a:cubicBezTo>
                  <a:cubicBezTo>
                    <a:pt x="1200" y="64"/>
                    <a:pt x="1200" y="64"/>
                    <a:pt x="1200" y="64"/>
                  </a:cubicBezTo>
                  <a:cubicBezTo>
                    <a:pt x="1139" y="64"/>
                    <a:pt x="1139" y="64"/>
                    <a:pt x="1139" y="64"/>
                  </a:cubicBezTo>
                  <a:cubicBezTo>
                    <a:pt x="1139" y="104"/>
                    <a:pt x="1139" y="104"/>
                    <a:pt x="1139" y="104"/>
                  </a:cubicBezTo>
                  <a:cubicBezTo>
                    <a:pt x="1207" y="104"/>
                    <a:pt x="1207" y="104"/>
                    <a:pt x="1207" y="104"/>
                  </a:cubicBezTo>
                  <a:cubicBezTo>
                    <a:pt x="1207" y="117"/>
                    <a:pt x="1207" y="117"/>
                    <a:pt x="1207" y="117"/>
                  </a:cubicBezTo>
                  <a:cubicBezTo>
                    <a:pt x="1125" y="117"/>
                    <a:pt x="1125" y="117"/>
                    <a:pt x="1125" y="117"/>
                  </a:cubicBezTo>
                  <a:cubicBezTo>
                    <a:pt x="1125" y="2"/>
                    <a:pt x="1125" y="2"/>
                    <a:pt x="1125" y="2"/>
                  </a:cubicBezTo>
                  <a:lnTo>
                    <a:pt x="1207" y="2"/>
                  </a:lnTo>
                  <a:close/>
                </a:path>
              </a:pathLst>
            </a:custGeom>
            <a:solidFill>
              <a:srgbClr val="1F1D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dirty="0"/>
            </a:p>
          </p:txBody>
        </p:sp>
      </p:grpSp>
    </p:spTree>
    <p:extLst>
      <p:ext uri="{BB962C8B-B14F-4D97-AF65-F5344CB8AC3E}">
        <p14:creationId xmlns:p14="http://schemas.microsoft.com/office/powerpoint/2010/main" val="2084292928"/>
      </p:ext>
    </p:extLst>
  </p:cSld>
  <p:clrMapOvr>
    <a:masterClrMapping/>
  </p:clrMapOvr>
  <p:extLst>
    <p:ext uri="{DCECCB84-F9BA-43D5-87BE-67443E8EF086}">
      <p15:sldGuideLst xmlns:p15="http://schemas.microsoft.com/office/powerpoint/2012/main"/>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ussenslide Cirkels 3 Titel">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230FE02-B8EE-4782-A646-3AC694D99F61}"/>
              </a:ext>
            </a:extLst>
          </p:cNvPr>
          <p:cNvSpPr>
            <a:spLocks noSelect="1" noChangeArrowheads="1"/>
          </p:cNvSpPr>
          <p:nvPr userDrawn="1"/>
        </p:nvSpPr>
        <p:spPr bwMode="gray">
          <a:xfrm>
            <a:off x="0" y="0"/>
            <a:ext cx="12190026" cy="6858000"/>
          </a:xfrm>
          <a:prstGeom prst="rect">
            <a:avLst/>
          </a:prstGeom>
          <a:solidFill>
            <a:srgbClr val="FFE91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6" tIns="45708" rIns="91416" bIns="45708" numCol="1" anchor="t" anchorCtr="0" compatLnSpc="1">
            <a:prstTxWarp prst="textNoShape">
              <a:avLst/>
            </a:prstTxWarp>
          </a:bodyPr>
          <a:lstStyle/>
          <a:p>
            <a:endParaRPr lang="nl-NL" dirty="0"/>
          </a:p>
        </p:txBody>
      </p:sp>
      <p:sp>
        <p:nvSpPr>
          <p:cNvPr id="19" name="Freeform 6">
            <a:extLst>
              <a:ext uri="{FF2B5EF4-FFF2-40B4-BE49-F238E27FC236}">
                <a16:creationId xmlns:a16="http://schemas.microsoft.com/office/drawing/2014/main" id="{AF5E237F-D794-441B-AB1D-24A4446514E9}"/>
              </a:ext>
            </a:extLst>
          </p:cNvPr>
          <p:cNvSpPr>
            <a:spLocks noSelect="1"/>
          </p:cNvSpPr>
          <p:nvPr userDrawn="1"/>
        </p:nvSpPr>
        <p:spPr bwMode="gray">
          <a:xfrm>
            <a:off x="0" y="0"/>
            <a:ext cx="12190026" cy="6858000"/>
          </a:xfrm>
          <a:custGeom>
            <a:avLst/>
            <a:gdLst>
              <a:gd name="T0" fmla="*/ 3995 w 38404"/>
              <a:gd name="T1" fmla="*/ 1798 h 21601"/>
              <a:gd name="T2" fmla="*/ 6537 w 38404"/>
              <a:gd name="T3" fmla="*/ 2697 h 21601"/>
              <a:gd name="T4" fmla="*/ 12467 w 38404"/>
              <a:gd name="T5" fmla="*/ 3596 h 21601"/>
              <a:gd name="T6" fmla="*/ 12467 w 38404"/>
              <a:gd name="T7" fmla="*/ 1798 h 21601"/>
              <a:gd name="T8" fmla="*/ 20092 w 38404"/>
              <a:gd name="T9" fmla="*/ 2697 h 21601"/>
              <a:gd name="T10" fmla="*/ 3995 w 38404"/>
              <a:gd name="T11" fmla="*/ 5394 h 21601"/>
              <a:gd name="T12" fmla="*/ 6537 w 38404"/>
              <a:gd name="T13" fmla="*/ 6293 h 21601"/>
              <a:gd name="T14" fmla="*/ 12467 w 38404"/>
              <a:gd name="T15" fmla="*/ 7192 h 21601"/>
              <a:gd name="T16" fmla="*/ 12467 w 38404"/>
              <a:gd name="T17" fmla="*/ 5394 h 21601"/>
              <a:gd name="T18" fmla="*/ 20092 w 38404"/>
              <a:gd name="T19" fmla="*/ 6293 h 21601"/>
              <a:gd name="T20" fmla="*/ 5689 w 38404"/>
              <a:gd name="T21" fmla="*/ 7192 h 21601"/>
              <a:gd name="T22" fmla="*/ 13314 w 38404"/>
              <a:gd name="T23" fmla="*/ 8091 h 21601"/>
              <a:gd name="T24" fmla="*/ 0 w 38404"/>
              <a:gd name="T25" fmla="*/ 11060 h 21601"/>
              <a:gd name="T26" fmla="*/ 5689 w 38404"/>
              <a:gd name="T27" fmla="*/ 12587 h 21601"/>
              <a:gd name="T28" fmla="*/ 8231 w 38404"/>
              <a:gd name="T29" fmla="*/ 9890 h 21601"/>
              <a:gd name="T30" fmla="*/ 15856 w 38404"/>
              <a:gd name="T31" fmla="*/ 8991 h 21601"/>
              <a:gd name="T32" fmla="*/ 17550 w 38404"/>
              <a:gd name="T33" fmla="*/ 8991 h 21601"/>
              <a:gd name="T34" fmla="*/ 2301 w 38404"/>
              <a:gd name="T35" fmla="*/ 14385 h 21601"/>
              <a:gd name="T36" fmla="*/ 8231 w 38404"/>
              <a:gd name="T37" fmla="*/ 13486 h 21601"/>
              <a:gd name="T38" fmla="*/ 17550 w 38404"/>
              <a:gd name="T39" fmla="*/ 12587 h 21601"/>
              <a:gd name="T40" fmla="*/ 20092 w 38404"/>
              <a:gd name="T41" fmla="*/ 899 h 21601"/>
              <a:gd name="T42" fmla="*/ 25175 w 38404"/>
              <a:gd name="T43" fmla="*/ 2697 h 21601"/>
              <a:gd name="T44" fmla="*/ 29411 w 38404"/>
              <a:gd name="T45" fmla="*/ 0 h 21601"/>
              <a:gd name="T46" fmla="*/ 31105 w 38404"/>
              <a:gd name="T47" fmla="*/ 3596 h 21601"/>
              <a:gd name="T48" fmla="*/ 37035 w 38404"/>
              <a:gd name="T49" fmla="*/ 6293 h 21601"/>
              <a:gd name="T50" fmla="*/ 21786 w 38404"/>
              <a:gd name="T51" fmla="*/ 4495 h 21601"/>
              <a:gd name="T52" fmla="*/ 26869 w 38404"/>
              <a:gd name="T53" fmla="*/ 6293 h 21601"/>
              <a:gd name="T54" fmla="*/ 30258 w 38404"/>
              <a:gd name="T55" fmla="*/ 4495 h 21601"/>
              <a:gd name="T56" fmla="*/ 31952 w 38404"/>
              <a:gd name="T57" fmla="*/ 4495 h 21601"/>
              <a:gd name="T58" fmla="*/ 24328 w 38404"/>
              <a:gd name="T59" fmla="*/ 7192 h 21601"/>
              <a:gd name="T60" fmla="*/ 34494 w 38404"/>
              <a:gd name="T61" fmla="*/ 8991 h 21601"/>
              <a:gd name="T62" fmla="*/ 37882 w 38404"/>
              <a:gd name="T63" fmla="*/ 10789 h 21601"/>
              <a:gd name="T64" fmla="*/ 22633 w 38404"/>
              <a:gd name="T65" fmla="*/ 8991 h 21601"/>
              <a:gd name="T66" fmla="*/ 26022 w 38404"/>
              <a:gd name="T67" fmla="*/ 12587 h 21601"/>
              <a:gd name="T68" fmla="*/ 31105 w 38404"/>
              <a:gd name="T69" fmla="*/ 10789 h 21601"/>
              <a:gd name="T70" fmla="*/ 32799 w 38404"/>
              <a:gd name="T71" fmla="*/ 10789 h 21601"/>
              <a:gd name="T72" fmla="*/ 23480 w 38404"/>
              <a:gd name="T73" fmla="*/ 13486 h 21601"/>
              <a:gd name="T74" fmla="*/ 31952 w 38404"/>
              <a:gd name="T75" fmla="*/ 13486 h 21601"/>
              <a:gd name="T76" fmla="*/ 1425 w 38404"/>
              <a:gd name="T77" fmla="*/ 15284 h 21601"/>
              <a:gd name="T78" fmla="*/ 4814 w 38404"/>
              <a:gd name="T79" fmla="*/ 15284 h 21601"/>
              <a:gd name="T80" fmla="*/ 8203 w 38404"/>
              <a:gd name="T81" fmla="*/ 17083 h 21601"/>
              <a:gd name="T82" fmla="*/ 10745 w 38404"/>
              <a:gd name="T83" fmla="*/ 14385 h 21601"/>
              <a:gd name="T84" fmla="*/ 15828 w 38404"/>
              <a:gd name="T85" fmla="*/ 17982 h 21601"/>
              <a:gd name="T86" fmla="*/ 578 w 38404"/>
              <a:gd name="T87" fmla="*/ 19780 h 21601"/>
              <a:gd name="T88" fmla="*/ 3120 w 38404"/>
              <a:gd name="T89" fmla="*/ 18880 h 21601"/>
              <a:gd name="T90" fmla="*/ 7356 w 38404"/>
              <a:gd name="T91" fmla="*/ 21578 h 21601"/>
              <a:gd name="T92" fmla="*/ 14980 w 38404"/>
              <a:gd name="T93" fmla="*/ 18881 h 21601"/>
              <a:gd name="T94" fmla="*/ 12439 w 38404"/>
              <a:gd name="T95" fmla="*/ 17982 h 21601"/>
              <a:gd name="T96" fmla="*/ 16675 w 38404"/>
              <a:gd name="T97" fmla="*/ 18881 h 21601"/>
              <a:gd name="T98" fmla="*/ 19217 w 38404"/>
              <a:gd name="T99" fmla="*/ 16183 h 21601"/>
              <a:gd name="T100" fmla="*/ 23452 w 38404"/>
              <a:gd name="T101" fmla="*/ 15284 h 21601"/>
              <a:gd name="T102" fmla="*/ 28536 w 38404"/>
              <a:gd name="T103" fmla="*/ 17083 h 21601"/>
              <a:gd name="T104" fmla="*/ 32771 w 38404"/>
              <a:gd name="T105" fmla="*/ 14385 h 21601"/>
              <a:gd name="T106" fmla="*/ 36160 w 38404"/>
              <a:gd name="T107" fmla="*/ 17982 h 21601"/>
              <a:gd name="T108" fmla="*/ 20064 w 38404"/>
              <a:gd name="T109" fmla="*/ 20679 h 21601"/>
              <a:gd name="T110" fmla="*/ 21758 w 38404"/>
              <a:gd name="T111" fmla="*/ 18880 h 21601"/>
              <a:gd name="T112" fmla="*/ 25994 w 38404"/>
              <a:gd name="T113" fmla="*/ 21578 h 21601"/>
              <a:gd name="T114" fmla="*/ 29383 w 38404"/>
              <a:gd name="T115" fmla="*/ 19780 h 21601"/>
              <a:gd name="T116" fmla="*/ 30230 w 38404"/>
              <a:gd name="T117" fmla="*/ 18881 h 21601"/>
              <a:gd name="T118" fmla="*/ 35313 w 38404"/>
              <a:gd name="T119" fmla="*/ 18881 h 21601"/>
              <a:gd name="T120" fmla="*/ 38404 w 38404"/>
              <a:gd name="T121" fmla="*/ 21363 h 216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8404" h="21601">
                <a:moveTo>
                  <a:pt x="606" y="3596"/>
                </a:moveTo>
                <a:cubicBezTo>
                  <a:pt x="369" y="3596"/>
                  <a:pt x="154" y="3492"/>
                  <a:pt x="0" y="3325"/>
                </a:cubicBezTo>
                <a:cubicBezTo>
                  <a:pt x="0" y="2069"/>
                  <a:pt x="0" y="2069"/>
                  <a:pt x="0" y="2069"/>
                </a:cubicBezTo>
                <a:cubicBezTo>
                  <a:pt x="154" y="1901"/>
                  <a:pt x="369" y="1798"/>
                  <a:pt x="606" y="1798"/>
                </a:cubicBezTo>
                <a:cubicBezTo>
                  <a:pt x="369" y="1798"/>
                  <a:pt x="154" y="1694"/>
                  <a:pt x="0" y="1527"/>
                </a:cubicBezTo>
                <a:cubicBezTo>
                  <a:pt x="0" y="270"/>
                  <a:pt x="0" y="270"/>
                  <a:pt x="0" y="270"/>
                </a:cubicBezTo>
                <a:cubicBezTo>
                  <a:pt x="154" y="103"/>
                  <a:pt x="369" y="0"/>
                  <a:pt x="606" y="0"/>
                </a:cubicBezTo>
                <a:cubicBezTo>
                  <a:pt x="1074" y="0"/>
                  <a:pt x="1453" y="402"/>
                  <a:pt x="1453" y="899"/>
                </a:cubicBezTo>
                <a:cubicBezTo>
                  <a:pt x="1453" y="1395"/>
                  <a:pt x="1074" y="1798"/>
                  <a:pt x="606" y="1798"/>
                </a:cubicBezTo>
                <a:cubicBezTo>
                  <a:pt x="1074" y="1798"/>
                  <a:pt x="1453" y="2200"/>
                  <a:pt x="1453" y="2697"/>
                </a:cubicBezTo>
                <a:cubicBezTo>
                  <a:pt x="1453" y="3193"/>
                  <a:pt x="1074" y="3596"/>
                  <a:pt x="606" y="3596"/>
                </a:cubicBezTo>
                <a:close/>
                <a:moveTo>
                  <a:pt x="3148" y="2697"/>
                </a:moveTo>
                <a:cubicBezTo>
                  <a:pt x="3148" y="2200"/>
                  <a:pt x="2769" y="1798"/>
                  <a:pt x="2301" y="1798"/>
                </a:cubicBezTo>
                <a:cubicBezTo>
                  <a:pt x="2769" y="1798"/>
                  <a:pt x="3148" y="1395"/>
                  <a:pt x="3148" y="899"/>
                </a:cubicBezTo>
                <a:cubicBezTo>
                  <a:pt x="3148" y="402"/>
                  <a:pt x="2769" y="0"/>
                  <a:pt x="2301" y="0"/>
                </a:cubicBezTo>
                <a:cubicBezTo>
                  <a:pt x="1833" y="0"/>
                  <a:pt x="1453" y="402"/>
                  <a:pt x="1453" y="899"/>
                </a:cubicBezTo>
                <a:cubicBezTo>
                  <a:pt x="1453" y="1395"/>
                  <a:pt x="1833" y="1798"/>
                  <a:pt x="2300" y="1798"/>
                </a:cubicBezTo>
                <a:cubicBezTo>
                  <a:pt x="1833" y="1798"/>
                  <a:pt x="1453" y="2200"/>
                  <a:pt x="1453" y="2697"/>
                </a:cubicBezTo>
                <a:cubicBezTo>
                  <a:pt x="1453" y="3193"/>
                  <a:pt x="1833" y="3596"/>
                  <a:pt x="2301" y="3596"/>
                </a:cubicBezTo>
                <a:cubicBezTo>
                  <a:pt x="2769" y="3596"/>
                  <a:pt x="3148" y="3193"/>
                  <a:pt x="3148" y="2697"/>
                </a:cubicBezTo>
                <a:close/>
                <a:moveTo>
                  <a:pt x="4842" y="2697"/>
                </a:moveTo>
                <a:cubicBezTo>
                  <a:pt x="4842" y="2200"/>
                  <a:pt x="4463" y="1798"/>
                  <a:pt x="3995" y="1798"/>
                </a:cubicBezTo>
                <a:cubicBezTo>
                  <a:pt x="4463" y="1798"/>
                  <a:pt x="4842" y="1395"/>
                  <a:pt x="4842" y="899"/>
                </a:cubicBezTo>
                <a:cubicBezTo>
                  <a:pt x="4842" y="402"/>
                  <a:pt x="4463" y="0"/>
                  <a:pt x="3995" y="0"/>
                </a:cubicBezTo>
                <a:cubicBezTo>
                  <a:pt x="3527" y="0"/>
                  <a:pt x="3148" y="402"/>
                  <a:pt x="3148" y="899"/>
                </a:cubicBezTo>
                <a:cubicBezTo>
                  <a:pt x="3148" y="1395"/>
                  <a:pt x="3527" y="1798"/>
                  <a:pt x="3995" y="1798"/>
                </a:cubicBezTo>
                <a:cubicBezTo>
                  <a:pt x="3527" y="1798"/>
                  <a:pt x="3148" y="2200"/>
                  <a:pt x="3148" y="2697"/>
                </a:cubicBezTo>
                <a:cubicBezTo>
                  <a:pt x="3148" y="3193"/>
                  <a:pt x="3527" y="3596"/>
                  <a:pt x="3995" y="3596"/>
                </a:cubicBezTo>
                <a:cubicBezTo>
                  <a:pt x="4463" y="3596"/>
                  <a:pt x="4842" y="3193"/>
                  <a:pt x="4842" y="2697"/>
                </a:cubicBezTo>
                <a:close/>
                <a:moveTo>
                  <a:pt x="5689" y="3596"/>
                </a:moveTo>
                <a:cubicBezTo>
                  <a:pt x="5222" y="3596"/>
                  <a:pt x="4842" y="3193"/>
                  <a:pt x="4842" y="2697"/>
                </a:cubicBezTo>
                <a:cubicBezTo>
                  <a:pt x="4842" y="2200"/>
                  <a:pt x="5221" y="1798"/>
                  <a:pt x="5689" y="1798"/>
                </a:cubicBezTo>
                <a:cubicBezTo>
                  <a:pt x="5221" y="1798"/>
                  <a:pt x="4842" y="1395"/>
                  <a:pt x="4842" y="899"/>
                </a:cubicBezTo>
                <a:cubicBezTo>
                  <a:pt x="4842" y="402"/>
                  <a:pt x="5222" y="0"/>
                  <a:pt x="5689" y="0"/>
                </a:cubicBezTo>
                <a:cubicBezTo>
                  <a:pt x="6157" y="0"/>
                  <a:pt x="6537" y="402"/>
                  <a:pt x="6537" y="898"/>
                </a:cubicBezTo>
                <a:cubicBezTo>
                  <a:pt x="6537" y="402"/>
                  <a:pt x="6916" y="0"/>
                  <a:pt x="7384" y="0"/>
                </a:cubicBezTo>
                <a:cubicBezTo>
                  <a:pt x="7852" y="0"/>
                  <a:pt x="8231" y="402"/>
                  <a:pt x="8231" y="899"/>
                </a:cubicBezTo>
                <a:cubicBezTo>
                  <a:pt x="8231" y="1395"/>
                  <a:pt x="7852" y="1798"/>
                  <a:pt x="7384" y="1798"/>
                </a:cubicBezTo>
                <a:cubicBezTo>
                  <a:pt x="7852" y="1798"/>
                  <a:pt x="8231" y="2200"/>
                  <a:pt x="8231" y="2697"/>
                </a:cubicBezTo>
                <a:cubicBezTo>
                  <a:pt x="8231" y="3193"/>
                  <a:pt x="7852" y="3596"/>
                  <a:pt x="7384" y="3596"/>
                </a:cubicBezTo>
                <a:cubicBezTo>
                  <a:pt x="6916" y="3596"/>
                  <a:pt x="6537" y="3194"/>
                  <a:pt x="6537" y="2697"/>
                </a:cubicBezTo>
                <a:cubicBezTo>
                  <a:pt x="6537" y="3194"/>
                  <a:pt x="6157" y="3596"/>
                  <a:pt x="5689" y="3596"/>
                </a:cubicBezTo>
                <a:close/>
                <a:moveTo>
                  <a:pt x="5690" y="1798"/>
                </a:moveTo>
                <a:cubicBezTo>
                  <a:pt x="6157" y="1798"/>
                  <a:pt x="6537" y="2200"/>
                  <a:pt x="6537" y="2697"/>
                </a:cubicBezTo>
                <a:cubicBezTo>
                  <a:pt x="6537" y="2200"/>
                  <a:pt x="6916" y="1798"/>
                  <a:pt x="7384" y="1798"/>
                </a:cubicBezTo>
                <a:cubicBezTo>
                  <a:pt x="6916" y="1798"/>
                  <a:pt x="6537" y="1395"/>
                  <a:pt x="6537" y="899"/>
                </a:cubicBezTo>
                <a:cubicBezTo>
                  <a:pt x="6537" y="1395"/>
                  <a:pt x="6157" y="1798"/>
                  <a:pt x="5690" y="1798"/>
                </a:cubicBezTo>
                <a:close/>
                <a:moveTo>
                  <a:pt x="9925" y="2697"/>
                </a:moveTo>
                <a:cubicBezTo>
                  <a:pt x="9925" y="2200"/>
                  <a:pt x="9546" y="1798"/>
                  <a:pt x="9078" y="1798"/>
                </a:cubicBezTo>
                <a:cubicBezTo>
                  <a:pt x="9546" y="1798"/>
                  <a:pt x="9925" y="1395"/>
                  <a:pt x="9925" y="899"/>
                </a:cubicBezTo>
                <a:cubicBezTo>
                  <a:pt x="9925" y="402"/>
                  <a:pt x="9546" y="0"/>
                  <a:pt x="9078" y="0"/>
                </a:cubicBezTo>
                <a:cubicBezTo>
                  <a:pt x="8610" y="0"/>
                  <a:pt x="8231" y="402"/>
                  <a:pt x="8231" y="899"/>
                </a:cubicBezTo>
                <a:cubicBezTo>
                  <a:pt x="8231" y="1395"/>
                  <a:pt x="8610" y="1798"/>
                  <a:pt x="9078" y="1798"/>
                </a:cubicBezTo>
                <a:cubicBezTo>
                  <a:pt x="8610" y="1798"/>
                  <a:pt x="8231" y="2200"/>
                  <a:pt x="8231" y="2697"/>
                </a:cubicBezTo>
                <a:cubicBezTo>
                  <a:pt x="8231" y="3193"/>
                  <a:pt x="8610" y="3596"/>
                  <a:pt x="9078" y="3596"/>
                </a:cubicBezTo>
                <a:cubicBezTo>
                  <a:pt x="9546" y="3596"/>
                  <a:pt x="9925" y="3193"/>
                  <a:pt x="9925" y="2697"/>
                </a:cubicBezTo>
                <a:close/>
                <a:moveTo>
                  <a:pt x="11620" y="2697"/>
                </a:moveTo>
                <a:cubicBezTo>
                  <a:pt x="11620" y="2200"/>
                  <a:pt x="11241" y="1798"/>
                  <a:pt x="10773" y="1798"/>
                </a:cubicBezTo>
                <a:cubicBezTo>
                  <a:pt x="11241" y="1798"/>
                  <a:pt x="11620" y="1395"/>
                  <a:pt x="11620" y="899"/>
                </a:cubicBezTo>
                <a:cubicBezTo>
                  <a:pt x="11620" y="402"/>
                  <a:pt x="11240" y="0"/>
                  <a:pt x="10773" y="0"/>
                </a:cubicBezTo>
                <a:cubicBezTo>
                  <a:pt x="10305" y="0"/>
                  <a:pt x="9925" y="402"/>
                  <a:pt x="9925" y="899"/>
                </a:cubicBezTo>
                <a:cubicBezTo>
                  <a:pt x="9925" y="1395"/>
                  <a:pt x="10305" y="1798"/>
                  <a:pt x="10772" y="1798"/>
                </a:cubicBezTo>
                <a:cubicBezTo>
                  <a:pt x="10305" y="1798"/>
                  <a:pt x="9925" y="2200"/>
                  <a:pt x="9925" y="2697"/>
                </a:cubicBezTo>
                <a:cubicBezTo>
                  <a:pt x="9925" y="3193"/>
                  <a:pt x="10305" y="3596"/>
                  <a:pt x="10773" y="3596"/>
                </a:cubicBezTo>
                <a:cubicBezTo>
                  <a:pt x="11240" y="3596"/>
                  <a:pt x="11620" y="3193"/>
                  <a:pt x="11620" y="2697"/>
                </a:cubicBezTo>
                <a:close/>
                <a:moveTo>
                  <a:pt x="12467" y="3596"/>
                </a:moveTo>
                <a:cubicBezTo>
                  <a:pt x="11999" y="3596"/>
                  <a:pt x="11620" y="3193"/>
                  <a:pt x="11620" y="2697"/>
                </a:cubicBezTo>
                <a:cubicBezTo>
                  <a:pt x="11620" y="2200"/>
                  <a:pt x="11999" y="1798"/>
                  <a:pt x="12467" y="1798"/>
                </a:cubicBezTo>
                <a:cubicBezTo>
                  <a:pt x="11999" y="1798"/>
                  <a:pt x="11620" y="1395"/>
                  <a:pt x="11620" y="899"/>
                </a:cubicBezTo>
                <a:cubicBezTo>
                  <a:pt x="11620" y="402"/>
                  <a:pt x="11999" y="0"/>
                  <a:pt x="12467" y="0"/>
                </a:cubicBezTo>
                <a:cubicBezTo>
                  <a:pt x="12935" y="0"/>
                  <a:pt x="13314" y="402"/>
                  <a:pt x="13314" y="898"/>
                </a:cubicBezTo>
                <a:cubicBezTo>
                  <a:pt x="13314" y="402"/>
                  <a:pt x="13693" y="0"/>
                  <a:pt x="14161" y="0"/>
                </a:cubicBezTo>
                <a:cubicBezTo>
                  <a:pt x="14629" y="0"/>
                  <a:pt x="15008" y="402"/>
                  <a:pt x="15008" y="898"/>
                </a:cubicBezTo>
                <a:cubicBezTo>
                  <a:pt x="15009" y="402"/>
                  <a:pt x="15388" y="0"/>
                  <a:pt x="15856" y="0"/>
                </a:cubicBezTo>
                <a:cubicBezTo>
                  <a:pt x="16324" y="0"/>
                  <a:pt x="16703" y="402"/>
                  <a:pt x="16703" y="899"/>
                </a:cubicBezTo>
                <a:cubicBezTo>
                  <a:pt x="16703" y="1395"/>
                  <a:pt x="16324" y="1798"/>
                  <a:pt x="15856" y="1798"/>
                </a:cubicBezTo>
                <a:cubicBezTo>
                  <a:pt x="16324" y="1798"/>
                  <a:pt x="16703" y="2200"/>
                  <a:pt x="16703" y="2697"/>
                </a:cubicBezTo>
                <a:cubicBezTo>
                  <a:pt x="16703" y="3193"/>
                  <a:pt x="16324" y="3596"/>
                  <a:pt x="15856" y="3596"/>
                </a:cubicBezTo>
                <a:cubicBezTo>
                  <a:pt x="15388" y="3596"/>
                  <a:pt x="15009" y="3194"/>
                  <a:pt x="15008" y="2697"/>
                </a:cubicBezTo>
                <a:cubicBezTo>
                  <a:pt x="15008" y="3194"/>
                  <a:pt x="14629" y="3596"/>
                  <a:pt x="14161" y="3596"/>
                </a:cubicBezTo>
                <a:cubicBezTo>
                  <a:pt x="13693" y="3596"/>
                  <a:pt x="13314" y="3194"/>
                  <a:pt x="13314" y="2697"/>
                </a:cubicBezTo>
                <a:cubicBezTo>
                  <a:pt x="13314" y="3194"/>
                  <a:pt x="12935" y="3596"/>
                  <a:pt x="12467" y="3596"/>
                </a:cubicBezTo>
                <a:close/>
                <a:moveTo>
                  <a:pt x="14162" y="1798"/>
                </a:moveTo>
                <a:cubicBezTo>
                  <a:pt x="14629" y="1798"/>
                  <a:pt x="15008" y="2200"/>
                  <a:pt x="15008" y="2696"/>
                </a:cubicBezTo>
                <a:cubicBezTo>
                  <a:pt x="15009" y="2200"/>
                  <a:pt x="15388" y="1798"/>
                  <a:pt x="15855" y="1798"/>
                </a:cubicBezTo>
                <a:cubicBezTo>
                  <a:pt x="15388" y="1798"/>
                  <a:pt x="15009" y="1395"/>
                  <a:pt x="15008" y="899"/>
                </a:cubicBezTo>
                <a:cubicBezTo>
                  <a:pt x="15008" y="1395"/>
                  <a:pt x="14629" y="1798"/>
                  <a:pt x="14162" y="1798"/>
                </a:cubicBezTo>
                <a:close/>
                <a:moveTo>
                  <a:pt x="12467" y="1798"/>
                </a:moveTo>
                <a:cubicBezTo>
                  <a:pt x="12935" y="1798"/>
                  <a:pt x="13314" y="2200"/>
                  <a:pt x="13314" y="2697"/>
                </a:cubicBezTo>
                <a:cubicBezTo>
                  <a:pt x="13314" y="2200"/>
                  <a:pt x="13693" y="1798"/>
                  <a:pt x="14161" y="1798"/>
                </a:cubicBezTo>
                <a:cubicBezTo>
                  <a:pt x="13693" y="1798"/>
                  <a:pt x="13314" y="1395"/>
                  <a:pt x="13314" y="899"/>
                </a:cubicBezTo>
                <a:cubicBezTo>
                  <a:pt x="13314" y="1395"/>
                  <a:pt x="12935" y="1798"/>
                  <a:pt x="12467" y="1798"/>
                </a:cubicBezTo>
                <a:close/>
                <a:moveTo>
                  <a:pt x="18397" y="2697"/>
                </a:moveTo>
                <a:cubicBezTo>
                  <a:pt x="18397" y="2200"/>
                  <a:pt x="18018" y="1798"/>
                  <a:pt x="17550" y="1798"/>
                </a:cubicBezTo>
                <a:cubicBezTo>
                  <a:pt x="18018" y="1798"/>
                  <a:pt x="18397" y="1395"/>
                  <a:pt x="18397" y="899"/>
                </a:cubicBezTo>
                <a:cubicBezTo>
                  <a:pt x="18397" y="402"/>
                  <a:pt x="18018" y="0"/>
                  <a:pt x="17550" y="0"/>
                </a:cubicBezTo>
                <a:cubicBezTo>
                  <a:pt x="17082" y="0"/>
                  <a:pt x="16703" y="402"/>
                  <a:pt x="16703" y="899"/>
                </a:cubicBezTo>
                <a:cubicBezTo>
                  <a:pt x="16703" y="1395"/>
                  <a:pt x="17082" y="1798"/>
                  <a:pt x="17550" y="1798"/>
                </a:cubicBezTo>
                <a:cubicBezTo>
                  <a:pt x="17082" y="1798"/>
                  <a:pt x="16703" y="2200"/>
                  <a:pt x="16703" y="2697"/>
                </a:cubicBezTo>
                <a:cubicBezTo>
                  <a:pt x="16703" y="3193"/>
                  <a:pt x="17082" y="3596"/>
                  <a:pt x="17550" y="3596"/>
                </a:cubicBezTo>
                <a:cubicBezTo>
                  <a:pt x="18018" y="3596"/>
                  <a:pt x="18397" y="3193"/>
                  <a:pt x="18397" y="2697"/>
                </a:cubicBezTo>
                <a:close/>
                <a:moveTo>
                  <a:pt x="20092" y="2697"/>
                </a:moveTo>
                <a:cubicBezTo>
                  <a:pt x="20092" y="2200"/>
                  <a:pt x="19712" y="1798"/>
                  <a:pt x="19245" y="1798"/>
                </a:cubicBezTo>
                <a:cubicBezTo>
                  <a:pt x="19712" y="1798"/>
                  <a:pt x="20092" y="1395"/>
                  <a:pt x="20092" y="899"/>
                </a:cubicBezTo>
                <a:cubicBezTo>
                  <a:pt x="20092" y="402"/>
                  <a:pt x="19712" y="0"/>
                  <a:pt x="19244" y="0"/>
                </a:cubicBezTo>
                <a:cubicBezTo>
                  <a:pt x="18777" y="0"/>
                  <a:pt x="18397" y="402"/>
                  <a:pt x="18397" y="899"/>
                </a:cubicBezTo>
                <a:cubicBezTo>
                  <a:pt x="18397" y="1395"/>
                  <a:pt x="18776" y="1798"/>
                  <a:pt x="19244" y="1798"/>
                </a:cubicBezTo>
                <a:cubicBezTo>
                  <a:pt x="18776" y="1798"/>
                  <a:pt x="18397" y="2200"/>
                  <a:pt x="18397" y="2697"/>
                </a:cubicBezTo>
                <a:cubicBezTo>
                  <a:pt x="18397" y="3193"/>
                  <a:pt x="18777" y="3596"/>
                  <a:pt x="19244" y="3596"/>
                </a:cubicBezTo>
                <a:cubicBezTo>
                  <a:pt x="19712" y="3596"/>
                  <a:pt x="20092" y="3193"/>
                  <a:pt x="20092" y="2697"/>
                </a:cubicBezTo>
                <a:close/>
                <a:moveTo>
                  <a:pt x="1453" y="6293"/>
                </a:moveTo>
                <a:cubicBezTo>
                  <a:pt x="1453" y="5797"/>
                  <a:pt x="1074" y="5394"/>
                  <a:pt x="606" y="5394"/>
                </a:cubicBezTo>
                <a:cubicBezTo>
                  <a:pt x="1074" y="5394"/>
                  <a:pt x="1453" y="4992"/>
                  <a:pt x="1453" y="4495"/>
                </a:cubicBezTo>
                <a:cubicBezTo>
                  <a:pt x="1453" y="3999"/>
                  <a:pt x="1074" y="3596"/>
                  <a:pt x="606" y="3596"/>
                </a:cubicBezTo>
                <a:cubicBezTo>
                  <a:pt x="369" y="3596"/>
                  <a:pt x="154" y="3700"/>
                  <a:pt x="0" y="3867"/>
                </a:cubicBezTo>
                <a:cubicBezTo>
                  <a:pt x="0" y="5123"/>
                  <a:pt x="0" y="5123"/>
                  <a:pt x="0" y="5123"/>
                </a:cubicBezTo>
                <a:cubicBezTo>
                  <a:pt x="154" y="5290"/>
                  <a:pt x="369" y="5394"/>
                  <a:pt x="606" y="5394"/>
                </a:cubicBezTo>
                <a:cubicBezTo>
                  <a:pt x="369" y="5394"/>
                  <a:pt x="154" y="5498"/>
                  <a:pt x="0" y="5665"/>
                </a:cubicBezTo>
                <a:cubicBezTo>
                  <a:pt x="0" y="6922"/>
                  <a:pt x="0" y="6922"/>
                  <a:pt x="0" y="6922"/>
                </a:cubicBezTo>
                <a:cubicBezTo>
                  <a:pt x="154" y="7089"/>
                  <a:pt x="369" y="7192"/>
                  <a:pt x="606" y="7192"/>
                </a:cubicBezTo>
                <a:cubicBezTo>
                  <a:pt x="1074" y="7192"/>
                  <a:pt x="1453" y="6790"/>
                  <a:pt x="1453" y="6293"/>
                </a:cubicBezTo>
                <a:close/>
                <a:moveTo>
                  <a:pt x="3148" y="6293"/>
                </a:moveTo>
                <a:cubicBezTo>
                  <a:pt x="3148" y="5797"/>
                  <a:pt x="2769" y="5394"/>
                  <a:pt x="2301" y="5394"/>
                </a:cubicBezTo>
                <a:cubicBezTo>
                  <a:pt x="2769" y="5394"/>
                  <a:pt x="3148" y="4992"/>
                  <a:pt x="3148" y="4495"/>
                </a:cubicBezTo>
                <a:cubicBezTo>
                  <a:pt x="3148" y="3999"/>
                  <a:pt x="2769" y="3596"/>
                  <a:pt x="2301" y="3596"/>
                </a:cubicBezTo>
                <a:cubicBezTo>
                  <a:pt x="1833" y="3596"/>
                  <a:pt x="1453" y="3999"/>
                  <a:pt x="1453" y="4495"/>
                </a:cubicBezTo>
                <a:cubicBezTo>
                  <a:pt x="1453" y="4992"/>
                  <a:pt x="1833" y="5394"/>
                  <a:pt x="2300" y="5394"/>
                </a:cubicBezTo>
                <a:cubicBezTo>
                  <a:pt x="1833" y="5394"/>
                  <a:pt x="1453" y="5797"/>
                  <a:pt x="1453" y="6293"/>
                </a:cubicBezTo>
                <a:cubicBezTo>
                  <a:pt x="1453" y="6790"/>
                  <a:pt x="1833" y="7192"/>
                  <a:pt x="2301" y="7192"/>
                </a:cubicBezTo>
                <a:cubicBezTo>
                  <a:pt x="2769" y="7192"/>
                  <a:pt x="3148" y="6790"/>
                  <a:pt x="3148" y="6293"/>
                </a:cubicBezTo>
                <a:close/>
                <a:moveTo>
                  <a:pt x="4842" y="6293"/>
                </a:moveTo>
                <a:cubicBezTo>
                  <a:pt x="4842" y="5797"/>
                  <a:pt x="4463" y="5394"/>
                  <a:pt x="3995" y="5394"/>
                </a:cubicBezTo>
                <a:cubicBezTo>
                  <a:pt x="4463" y="5394"/>
                  <a:pt x="4842" y="4992"/>
                  <a:pt x="4842" y="4495"/>
                </a:cubicBezTo>
                <a:cubicBezTo>
                  <a:pt x="4842" y="3999"/>
                  <a:pt x="4463" y="3596"/>
                  <a:pt x="3995" y="3596"/>
                </a:cubicBezTo>
                <a:cubicBezTo>
                  <a:pt x="3527" y="3596"/>
                  <a:pt x="3148" y="3999"/>
                  <a:pt x="3148" y="4495"/>
                </a:cubicBezTo>
                <a:cubicBezTo>
                  <a:pt x="3148" y="4992"/>
                  <a:pt x="3527" y="5394"/>
                  <a:pt x="3995" y="5394"/>
                </a:cubicBezTo>
                <a:cubicBezTo>
                  <a:pt x="3527" y="5394"/>
                  <a:pt x="3148" y="5797"/>
                  <a:pt x="3148" y="6293"/>
                </a:cubicBezTo>
                <a:cubicBezTo>
                  <a:pt x="3148" y="6790"/>
                  <a:pt x="3527" y="7192"/>
                  <a:pt x="3995" y="7192"/>
                </a:cubicBezTo>
                <a:cubicBezTo>
                  <a:pt x="4463" y="7192"/>
                  <a:pt x="4842" y="6790"/>
                  <a:pt x="4842" y="6293"/>
                </a:cubicBezTo>
                <a:close/>
                <a:moveTo>
                  <a:pt x="5689" y="7192"/>
                </a:moveTo>
                <a:cubicBezTo>
                  <a:pt x="5222" y="7192"/>
                  <a:pt x="4842" y="6790"/>
                  <a:pt x="4842" y="6293"/>
                </a:cubicBezTo>
                <a:cubicBezTo>
                  <a:pt x="4842" y="5797"/>
                  <a:pt x="5221" y="5394"/>
                  <a:pt x="5689" y="5394"/>
                </a:cubicBezTo>
                <a:cubicBezTo>
                  <a:pt x="5221" y="5394"/>
                  <a:pt x="4842" y="4992"/>
                  <a:pt x="4842" y="4495"/>
                </a:cubicBezTo>
                <a:cubicBezTo>
                  <a:pt x="4842" y="3999"/>
                  <a:pt x="5222" y="3596"/>
                  <a:pt x="5689" y="3596"/>
                </a:cubicBezTo>
                <a:cubicBezTo>
                  <a:pt x="6157" y="3596"/>
                  <a:pt x="6537" y="3998"/>
                  <a:pt x="6537" y="4495"/>
                </a:cubicBezTo>
                <a:cubicBezTo>
                  <a:pt x="6537" y="3998"/>
                  <a:pt x="6916" y="3596"/>
                  <a:pt x="7384" y="3596"/>
                </a:cubicBezTo>
                <a:cubicBezTo>
                  <a:pt x="7852" y="3596"/>
                  <a:pt x="8231" y="3999"/>
                  <a:pt x="8231" y="4495"/>
                </a:cubicBezTo>
                <a:cubicBezTo>
                  <a:pt x="8231" y="4992"/>
                  <a:pt x="7852" y="5394"/>
                  <a:pt x="7384" y="5394"/>
                </a:cubicBezTo>
                <a:cubicBezTo>
                  <a:pt x="7852" y="5394"/>
                  <a:pt x="8231" y="5797"/>
                  <a:pt x="8231" y="6293"/>
                </a:cubicBezTo>
                <a:cubicBezTo>
                  <a:pt x="8231" y="6790"/>
                  <a:pt x="7852" y="7192"/>
                  <a:pt x="7384" y="7192"/>
                </a:cubicBezTo>
                <a:cubicBezTo>
                  <a:pt x="6916" y="7192"/>
                  <a:pt x="6537" y="6790"/>
                  <a:pt x="6537" y="6293"/>
                </a:cubicBezTo>
                <a:cubicBezTo>
                  <a:pt x="6537" y="6790"/>
                  <a:pt x="6157" y="7192"/>
                  <a:pt x="5689" y="7192"/>
                </a:cubicBezTo>
                <a:close/>
                <a:moveTo>
                  <a:pt x="5690" y="5394"/>
                </a:moveTo>
                <a:cubicBezTo>
                  <a:pt x="6157" y="5394"/>
                  <a:pt x="6537" y="5797"/>
                  <a:pt x="6537" y="6293"/>
                </a:cubicBezTo>
                <a:cubicBezTo>
                  <a:pt x="6537" y="5797"/>
                  <a:pt x="6916" y="5394"/>
                  <a:pt x="7384" y="5394"/>
                </a:cubicBezTo>
                <a:cubicBezTo>
                  <a:pt x="6916" y="5394"/>
                  <a:pt x="6537" y="4992"/>
                  <a:pt x="6537" y="4495"/>
                </a:cubicBezTo>
                <a:cubicBezTo>
                  <a:pt x="6537" y="4992"/>
                  <a:pt x="6157" y="5394"/>
                  <a:pt x="5690" y="5394"/>
                </a:cubicBezTo>
                <a:close/>
                <a:moveTo>
                  <a:pt x="9925" y="6293"/>
                </a:moveTo>
                <a:cubicBezTo>
                  <a:pt x="9925" y="5797"/>
                  <a:pt x="9546" y="5394"/>
                  <a:pt x="9078" y="5394"/>
                </a:cubicBezTo>
                <a:cubicBezTo>
                  <a:pt x="9546" y="5394"/>
                  <a:pt x="9925" y="4992"/>
                  <a:pt x="9925" y="4495"/>
                </a:cubicBezTo>
                <a:cubicBezTo>
                  <a:pt x="9925" y="3999"/>
                  <a:pt x="9546" y="3596"/>
                  <a:pt x="9078" y="3596"/>
                </a:cubicBezTo>
                <a:cubicBezTo>
                  <a:pt x="8610" y="3596"/>
                  <a:pt x="8231" y="3999"/>
                  <a:pt x="8231" y="4495"/>
                </a:cubicBezTo>
                <a:cubicBezTo>
                  <a:pt x="8231" y="4992"/>
                  <a:pt x="8610" y="5394"/>
                  <a:pt x="9078" y="5394"/>
                </a:cubicBezTo>
                <a:cubicBezTo>
                  <a:pt x="8610" y="5394"/>
                  <a:pt x="8231" y="5797"/>
                  <a:pt x="8231" y="6293"/>
                </a:cubicBezTo>
                <a:cubicBezTo>
                  <a:pt x="8231" y="6790"/>
                  <a:pt x="8610" y="7192"/>
                  <a:pt x="9078" y="7192"/>
                </a:cubicBezTo>
                <a:cubicBezTo>
                  <a:pt x="9546" y="7192"/>
                  <a:pt x="9925" y="6790"/>
                  <a:pt x="9925" y="6293"/>
                </a:cubicBezTo>
                <a:close/>
                <a:moveTo>
                  <a:pt x="11620" y="6293"/>
                </a:moveTo>
                <a:cubicBezTo>
                  <a:pt x="11620" y="5797"/>
                  <a:pt x="11241" y="5394"/>
                  <a:pt x="10773" y="5394"/>
                </a:cubicBezTo>
                <a:cubicBezTo>
                  <a:pt x="11241" y="5394"/>
                  <a:pt x="11620" y="4992"/>
                  <a:pt x="11620" y="4495"/>
                </a:cubicBezTo>
                <a:cubicBezTo>
                  <a:pt x="11620" y="3999"/>
                  <a:pt x="11240" y="3596"/>
                  <a:pt x="10773" y="3596"/>
                </a:cubicBezTo>
                <a:cubicBezTo>
                  <a:pt x="10305" y="3596"/>
                  <a:pt x="9925" y="3999"/>
                  <a:pt x="9925" y="4495"/>
                </a:cubicBezTo>
                <a:cubicBezTo>
                  <a:pt x="9925" y="4992"/>
                  <a:pt x="10305" y="5394"/>
                  <a:pt x="10772" y="5394"/>
                </a:cubicBezTo>
                <a:cubicBezTo>
                  <a:pt x="10305" y="5394"/>
                  <a:pt x="9925" y="5797"/>
                  <a:pt x="9925" y="6293"/>
                </a:cubicBezTo>
                <a:cubicBezTo>
                  <a:pt x="9925" y="6790"/>
                  <a:pt x="10305" y="7192"/>
                  <a:pt x="10773" y="7192"/>
                </a:cubicBezTo>
                <a:cubicBezTo>
                  <a:pt x="11240" y="7192"/>
                  <a:pt x="11620" y="6790"/>
                  <a:pt x="11620" y="6293"/>
                </a:cubicBezTo>
                <a:close/>
                <a:moveTo>
                  <a:pt x="12467" y="7192"/>
                </a:moveTo>
                <a:cubicBezTo>
                  <a:pt x="11999" y="7192"/>
                  <a:pt x="11620" y="6790"/>
                  <a:pt x="11620" y="6293"/>
                </a:cubicBezTo>
                <a:cubicBezTo>
                  <a:pt x="11620" y="5797"/>
                  <a:pt x="11999" y="5394"/>
                  <a:pt x="12467" y="5394"/>
                </a:cubicBezTo>
                <a:cubicBezTo>
                  <a:pt x="11999" y="5394"/>
                  <a:pt x="11620" y="4992"/>
                  <a:pt x="11620" y="4495"/>
                </a:cubicBezTo>
                <a:cubicBezTo>
                  <a:pt x="11620" y="3999"/>
                  <a:pt x="11999" y="3596"/>
                  <a:pt x="12467" y="3596"/>
                </a:cubicBezTo>
                <a:cubicBezTo>
                  <a:pt x="12935" y="3596"/>
                  <a:pt x="13314" y="3998"/>
                  <a:pt x="13314" y="4495"/>
                </a:cubicBezTo>
                <a:cubicBezTo>
                  <a:pt x="13314" y="3998"/>
                  <a:pt x="13693" y="3596"/>
                  <a:pt x="14161" y="3596"/>
                </a:cubicBezTo>
                <a:cubicBezTo>
                  <a:pt x="14629" y="3596"/>
                  <a:pt x="15008" y="3998"/>
                  <a:pt x="15008" y="4495"/>
                </a:cubicBezTo>
                <a:cubicBezTo>
                  <a:pt x="15009" y="3998"/>
                  <a:pt x="15388" y="3596"/>
                  <a:pt x="15856" y="3596"/>
                </a:cubicBezTo>
                <a:cubicBezTo>
                  <a:pt x="16324" y="3596"/>
                  <a:pt x="16703" y="3999"/>
                  <a:pt x="16703" y="4495"/>
                </a:cubicBezTo>
                <a:cubicBezTo>
                  <a:pt x="16703" y="4992"/>
                  <a:pt x="16324" y="5394"/>
                  <a:pt x="15856" y="5394"/>
                </a:cubicBezTo>
                <a:cubicBezTo>
                  <a:pt x="16324" y="5394"/>
                  <a:pt x="16703" y="5797"/>
                  <a:pt x="16703" y="6293"/>
                </a:cubicBezTo>
                <a:cubicBezTo>
                  <a:pt x="16703" y="6790"/>
                  <a:pt x="16324" y="7192"/>
                  <a:pt x="15856" y="7192"/>
                </a:cubicBezTo>
                <a:cubicBezTo>
                  <a:pt x="15388" y="7192"/>
                  <a:pt x="15009" y="6790"/>
                  <a:pt x="15008" y="6294"/>
                </a:cubicBezTo>
                <a:cubicBezTo>
                  <a:pt x="15008" y="6790"/>
                  <a:pt x="14629" y="7192"/>
                  <a:pt x="14161" y="7192"/>
                </a:cubicBezTo>
                <a:cubicBezTo>
                  <a:pt x="13693" y="7192"/>
                  <a:pt x="13314" y="6790"/>
                  <a:pt x="13314" y="6293"/>
                </a:cubicBezTo>
                <a:cubicBezTo>
                  <a:pt x="13314" y="6790"/>
                  <a:pt x="12935" y="7192"/>
                  <a:pt x="12467" y="7192"/>
                </a:cubicBezTo>
                <a:close/>
                <a:moveTo>
                  <a:pt x="14162" y="5394"/>
                </a:moveTo>
                <a:cubicBezTo>
                  <a:pt x="14629" y="5394"/>
                  <a:pt x="15008" y="5797"/>
                  <a:pt x="15008" y="6293"/>
                </a:cubicBezTo>
                <a:cubicBezTo>
                  <a:pt x="15009" y="5797"/>
                  <a:pt x="15388" y="5394"/>
                  <a:pt x="15856" y="5394"/>
                </a:cubicBezTo>
                <a:cubicBezTo>
                  <a:pt x="15388" y="5394"/>
                  <a:pt x="15009" y="4992"/>
                  <a:pt x="15008" y="4495"/>
                </a:cubicBezTo>
                <a:cubicBezTo>
                  <a:pt x="15008" y="4992"/>
                  <a:pt x="14629" y="5394"/>
                  <a:pt x="14162" y="5394"/>
                </a:cubicBezTo>
                <a:close/>
                <a:moveTo>
                  <a:pt x="12467" y="5394"/>
                </a:moveTo>
                <a:cubicBezTo>
                  <a:pt x="12935" y="5394"/>
                  <a:pt x="13314" y="5797"/>
                  <a:pt x="13314" y="6293"/>
                </a:cubicBezTo>
                <a:cubicBezTo>
                  <a:pt x="13314" y="5797"/>
                  <a:pt x="13693" y="5394"/>
                  <a:pt x="14161" y="5394"/>
                </a:cubicBezTo>
                <a:cubicBezTo>
                  <a:pt x="13693" y="5394"/>
                  <a:pt x="13314" y="4992"/>
                  <a:pt x="13314" y="4495"/>
                </a:cubicBezTo>
                <a:cubicBezTo>
                  <a:pt x="13314" y="4992"/>
                  <a:pt x="12935" y="5394"/>
                  <a:pt x="12467" y="5394"/>
                </a:cubicBezTo>
                <a:close/>
                <a:moveTo>
                  <a:pt x="18397" y="6293"/>
                </a:moveTo>
                <a:cubicBezTo>
                  <a:pt x="18397" y="5797"/>
                  <a:pt x="18018" y="5394"/>
                  <a:pt x="17550" y="5394"/>
                </a:cubicBezTo>
                <a:cubicBezTo>
                  <a:pt x="18018" y="5394"/>
                  <a:pt x="18397" y="4992"/>
                  <a:pt x="18397" y="4495"/>
                </a:cubicBezTo>
                <a:cubicBezTo>
                  <a:pt x="18397" y="3999"/>
                  <a:pt x="18018" y="3596"/>
                  <a:pt x="17550" y="3596"/>
                </a:cubicBezTo>
                <a:cubicBezTo>
                  <a:pt x="17082" y="3596"/>
                  <a:pt x="16703" y="3999"/>
                  <a:pt x="16703" y="4495"/>
                </a:cubicBezTo>
                <a:cubicBezTo>
                  <a:pt x="16703" y="4992"/>
                  <a:pt x="17082" y="5394"/>
                  <a:pt x="17550" y="5394"/>
                </a:cubicBezTo>
                <a:cubicBezTo>
                  <a:pt x="17082" y="5394"/>
                  <a:pt x="16703" y="5797"/>
                  <a:pt x="16703" y="6293"/>
                </a:cubicBezTo>
                <a:cubicBezTo>
                  <a:pt x="16703" y="6790"/>
                  <a:pt x="17082" y="7192"/>
                  <a:pt x="17550" y="7192"/>
                </a:cubicBezTo>
                <a:cubicBezTo>
                  <a:pt x="18018" y="7192"/>
                  <a:pt x="18397" y="6790"/>
                  <a:pt x="18397" y="6293"/>
                </a:cubicBezTo>
                <a:close/>
                <a:moveTo>
                  <a:pt x="20092" y="6293"/>
                </a:moveTo>
                <a:cubicBezTo>
                  <a:pt x="20092" y="5797"/>
                  <a:pt x="19712" y="5394"/>
                  <a:pt x="19245" y="5394"/>
                </a:cubicBezTo>
                <a:cubicBezTo>
                  <a:pt x="19712" y="5394"/>
                  <a:pt x="20092" y="4992"/>
                  <a:pt x="20092" y="4495"/>
                </a:cubicBezTo>
                <a:cubicBezTo>
                  <a:pt x="20092" y="3999"/>
                  <a:pt x="19712" y="3596"/>
                  <a:pt x="19244" y="3596"/>
                </a:cubicBezTo>
                <a:cubicBezTo>
                  <a:pt x="18777" y="3596"/>
                  <a:pt x="18397" y="3999"/>
                  <a:pt x="18397" y="4495"/>
                </a:cubicBezTo>
                <a:cubicBezTo>
                  <a:pt x="18397" y="4992"/>
                  <a:pt x="18776" y="5394"/>
                  <a:pt x="19244" y="5394"/>
                </a:cubicBezTo>
                <a:cubicBezTo>
                  <a:pt x="18776" y="5394"/>
                  <a:pt x="18397" y="5797"/>
                  <a:pt x="18397" y="6293"/>
                </a:cubicBezTo>
                <a:cubicBezTo>
                  <a:pt x="18397" y="6790"/>
                  <a:pt x="18777" y="7192"/>
                  <a:pt x="19244" y="7192"/>
                </a:cubicBezTo>
                <a:cubicBezTo>
                  <a:pt x="19712" y="7192"/>
                  <a:pt x="20092" y="6790"/>
                  <a:pt x="20092" y="6293"/>
                </a:cubicBezTo>
                <a:close/>
                <a:moveTo>
                  <a:pt x="1453" y="8092"/>
                </a:moveTo>
                <a:cubicBezTo>
                  <a:pt x="1453" y="7595"/>
                  <a:pt x="1074" y="7192"/>
                  <a:pt x="606" y="7192"/>
                </a:cubicBezTo>
                <a:cubicBezTo>
                  <a:pt x="369" y="7192"/>
                  <a:pt x="154" y="7296"/>
                  <a:pt x="0" y="7463"/>
                </a:cubicBezTo>
                <a:cubicBezTo>
                  <a:pt x="0" y="8720"/>
                  <a:pt x="0" y="8720"/>
                  <a:pt x="0" y="8720"/>
                </a:cubicBezTo>
                <a:cubicBezTo>
                  <a:pt x="154" y="8887"/>
                  <a:pt x="369" y="8991"/>
                  <a:pt x="606" y="8991"/>
                </a:cubicBezTo>
                <a:cubicBezTo>
                  <a:pt x="1074" y="8991"/>
                  <a:pt x="1453" y="8588"/>
                  <a:pt x="1453" y="8092"/>
                </a:cubicBezTo>
                <a:close/>
                <a:moveTo>
                  <a:pt x="3148" y="8092"/>
                </a:moveTo>
                <a:cubicBezTo>
                  <a:pt x="3148" y="7595"/>
                  <a:pt x="2769" y="7192"/>
                  <a:pt x="2301" y="7192"/>
                </a:cubicBezTo>
                <a:cubicBezTo>
                  <a:pt x="1833" y="7192"/>
                  <a:pt x="1453" y="7595"/>
                  <a:pt x="1453" y="8092"/>
                </a:cubicBezTo>
                <a:cubicBezTo>
                  <a:pt x="1453" y="8588"/>
                  <a:pt x="1833" y="8991"/>
                  <a:pt x="2301" y="8991"/>
                </a:cubicBezTo>
                <a:cubicBezTo>
                  <a:pt x="2769" y="8991"/>
                  <a:pt x="3148" y="8588"/>
                  <a:pt x="3148" y="8092"/>
                </a:cubicBezTo>
                <a:close/>
                <a:moveTo>
                  <a:pt x="4842" y="8092"/>
                </a:moveTo>
                <a:cubicBezTo>
                  <a:pt x="4842" y="7595"/>
                  <a:pt x="4463" y="7192"/>
                  <a:pt x="3995" y="7192"/>
                </a:cubicBezTo>
                <a:cubicBezTo>
                  <a:pt x="3527" y="7192"/>
                  <a:pt x="3148" y="7595"/>
                  <a:pt x="3148" y="8092"/>
                </a:cubicBezTo>
                <a:cubicBezTo>
                  <a:pt x="3148" y="8588"/>
                  <a:pt x="3527" y="8991"/>
                  <a:pt x="3995" y="8991"/>
                </a:cubicBezTo>
                <a:cubicBezTo>
                  <a:pt x="4463" y="8991"/>
                  <a:pt x="4842" y="8588"/>
                  <a:pt x="4842" y="8092"/>
                </a:cubicBezTo>
                <a:close/>
                <a:moveTo>
                  <a:pt x="6537" y="8092"/>
                </a:moveTo>
                <a:cubicBezTo>
                  <a:pt x="6537" y="8588"/>
                  <a:pt x="6916" y="8991"/>
                  <a:pt x="7384" y="8991"/>
                </a:cubicBezTo>
                <a:cubicBezTo>
                  <a:pt x="7852" y="8991"/>
                  <a:pt x="8231" y="8588"/>
                  <a:pt x="8231" y="8092"/>
                </a:cubicBezTo>
                <a:cubicBezTo>
                  <a:pt x="8231" y="7595"/>
                  <a:pt x="7852" y="7192"/>
                  <a:pt x="7384" y="7192"/>
                </a:cubicBezTo>
                <a:cubicBezTo>
                  <a:pt x="6916" y="7192"/>
                  <a:pt x="6537" y="7595"/>
                  <a:pt x="6537" y="8091"/>
                </a:cubicBezTo>
                <a:cubicBezTo>
                  <a:pt x="6537" y="7595"/>
                  <a:pt x="6157" y="7192"/>
                  <a:pt x="5689" y="7192"/>
                </a:cubicBezTo>
                <a:cubicBezTo>
                  <a:pt x="5222" y="7192"/>
                  <a:pt x="4842" y="7595"/>
                  <a:pt x="4842" y="8092"/>
                </a:cubicBezTo>
                <a:cubicBezTo>
                  <a:pt x="4842" y="8588"/>
                  <a:pt x="5222" y="8991"/>
                  <a:pt x="5689" y="8991"/>
                </a:cubicBezTo>
                <a:cubicBezTo>
                  <a:pt x="6157" y="8991"/>
                  <a:pt x="6537" y="8588"/>
                  <a:pt x="6537" y="8092"/>
                </a:cubicBezTo>
                <a:close/>
                <a:moveTo>
                  <a:pt x="9925" y="8092"/>
                </a:moveTo>
                <a:cubicBezTo>
                  <a:pt x="9925" y="7595"/>
                  <a:pt x="9546" y="7192"/>
                  <a:pt x="9078" y="7192"/>
                </a:cubicBezTo>
                <a:cubicBezTo>
                  <a:pt x="8610" y="7192"/>
                  <a:pt x="8231" y="7595"/>
                  <a:pt x="8231" y="8092"/>
                </a:cubicBezTo>
                <a:cubicBezTo>
                  <a:pt x="8231" y="8588"/>
                  <a:pt x="8610" y="8991"/>
                  <a:pt x="9078" y="8991"/>
                </a:cubicBezTo>
                <a:cubicBezTo>
                  <a:pt x="9546" y="8991"/>
                  <a:pt x="9925" y="8588"/>
                  <a:pt x="9925" y="8092"/>
                </a:cubicBezTo>
                <a:close/>
                <a:moveTo>
                  <a:pt x="11620" y="8092"/>
                </a:moveTo>
                <a:cubicBezTo>
                  <a:pt x="11620" y="7595"/>
                  <a:pt x="11240" y="7192"/>
                  <a:pt x="10773" y="7192"/>
                </a:cubicBezTo>
                <a:cubicBezTo>
                  <a:pt x="10305" y="7192"/>
                  <a:pt x="9925" y="7595"/>
                  <a:pt x="9925" y="8092"/>
                </a:cubicBezTo>
                <a:cubicBezTo>
                  <a:pt x="9925" y="8588"/>
                  <a:pt x="10305" y="8991"/>
                  <a:pt x="10773" y="8991"/>
                </a:cubicBezTo>
                <a:cubicBezTo>
                  <a:pt x="11240" y="8991"/>
                  <a:pt x="11620" y="8588"/>
                  <a:pt x="11620" y="8092"/>
                </a:cubicBezTo>
                <a:close/>
                <a:moveTo>
                  <a:pt x="13314" y="8092"/>
                </a:moveTo>
                <a:cubicBezTo>
                  <a:pt x="13314" y="8588"/>
                  <a:pt x="13693" y="8991"/>
                  <a:pt x="14161" y="8991"/>
                </a:cubicBezTo>
                <a:cubicBezTo>
                  <a:pt x="14629" y="8991"/>
                  <a:pt x="15008" y="8588"/>
                  <a:pt x="15008" y="8092"/>
                </a:cubicBezTo>
                <a:cubicBezTo>
                  <a:pt x="15009" y="8588"/>
                  <a:pt x="15388" y="8991"/>
                  <a:pt x="15856" y="8991"/>
                </a:cubicBezTo>
                <a:cubicBezTo>
                  <a:pt x="16324" y="8991"/>
                  <a:pt x="16703" y="8588"/>
                  <a:pt x="16703" y="8092"/>
                </a:cubicBezTo>
                <a:cubicBezTo>
                  <a:pt x="16703" y="7595"/>
                  <a:pt x="16324" y="7192"/>
                  <a:pt x="15856" y="7192"/>
                </a:cubicBezTo>
                <a:cubicBezTo>
                  <a:pt x="15388" y="7192"/>
                  <a:pt x="15009" y="7595"/>
                  <a:pt x="15008" y="8091"/>
                </a:cubicBezTo>
                <a:cubicBezTo>
                  <a:pt x="15008" y="7595"/>
                  <a:pt x="14629" y="7192"/>
                  <a:pt x="14161" y="7192"/>
                </a:cubicBezTo>
                <a:cubicBezTo>
                  <a:pt x="13693" y="7192"/>
                  <a:pt x="13314" y="7595"/>
                  <a:pt x="13314" y="8091"/>
                </a:cubicBezTo>
                <a:cubicBezTo>
                  <a:pt x="13314" y="7595"/>
                  <a:pt x="12935" y="7192"/>
                  <a:pt x="12467" y="7192"/>
                </a:cubicBezTo>
                <a:cubicBezTo>
                  <a:pt x="11999" y="7192"/>
                  <a:pt x="11620" y="7595"/>
                  <a:pt x="11620" y="8092"/>
                </a:cubicBezTo>
                <a:cubicBezTo>
                  <a:pt x="11620" y="8588"/>
                  <a:pt x="11999" y="8991"/>
                  <a:pt x="12467" y="8991"/>
                </a:cubicBezTo>
                <a:cubicBezTo>
                  <a:pt x="12935" y="8991"/>
                  <a:pt x="13314" y="8588"/>
                  <a:pt x="13314" y="8092"/>
                </a:cubicBezTo>
                <a:close/>
                <a:moveTo>
                  <a:pt x="18397" y="8092"/>
                </a:moveTo>
                <a:cubicBezTo>
                  <a:pt x="18397" y="7595"/>
                  <a:pt x="18018" y="7192"/>
                  <a:pt x="17550" y="7192"/>
                </a:cubicBezTo>
                <a:cubicBezTo>
                  <a:pt x="17082" y="7192"/>
                  <a:pt x="16703" y="7595"/>
                  <a:pt x="16703" y="8092"/>
                </a:cubicBezTo>
                <a:cubicBezTo>
                  <a:pt x="16703" y="8588"/>
                  <a:pt x="17082" y="8991"/>
                  <a:pt x="17550" y="8991"/>
                </a:cubicBezTo>
                <a:cubicBezTo>
                  <a:pt x="18018" y="8991"/>
                  <a:pt x="18397" y="8588"/>
                  <a:pt x="18397" y="8092"/>
                </a:cubicBezTo>
                <a:close/>
                <a:moveTo>
                  <a:pt x="20092" y="8092"/>
                </a:moveTo>
                <a:cubicBezTo>
                  <a:pt x="20092" y="7595"/>
                  <a:pt x="19712" y="7192"/>
                  <a:pt x="19244" y="7192"/>
                </a:cubicBezTo>
                <a:cubicBezTo>
                  <a:pt x="18777" y="7192"/>
                  <a:pt x="18397" y="7595"/>
                  <a:pt x="18397" y="8092"/>
                </a:cubicBezTo>
                <a:cubicBezTo>
                  <a:pt x="18397" y="8588"/>
                  <a:pt x="18777" y="8991"/>
                  <a:pt x="19244" y="8991"/>
                </a:cubicBezTo>
                <a:cubicBezTo>
                  <a:pt x="19712" y="8991"/>
                  <a:pt x="20092" y="8588"/>
                  <a:pt x="20092" y="8092"/>
                </a:cubicBezTo>
                <a:close/>
                <a:moveTo>
                  <a:pt x="1453" y="11688"/>
                </a:moveTo>
                <a:cubicBezTo>
                  <a:pt x="1453" y="11191"/>
                  <a:pt x="1074" y="10789"/>
                  <a:pt x="606" y="10789"/>
                </a:cubicBezTo>
                <a:cubicBezTo>
                  <a:pt x="1074" y="10789"/>
                  <a:pt x="1453" y="10386"/>
                  <a:pt x="1453" y="9890"/>
                </a:cubicBezTo>
                <a:cubicBezTo>
                  <a:pt x="1453" y="9393"/>
                  <a:pt x="1074" y="8991"/>
                  <a:pt x="606" y="8991"/>
                </a:cubicBezTo>
                <a:cubicBezTo>
                  <a:pt x="369" y="8991"/>
                  <a:pt x="154" y="9094"/>
                  <a:pt x="0" y="9261"/>
                </a:cubicBezTo>
                <a:cubicBezTo>
                  <a:pt x="0" y="10518"/>
                  <a:pt x="0" y="10518"/>
                  <a:pt x="0" y="10518"/>
                </a:cubicBezTo>
                <a:cubicBezTo>
                  <a:pt x="154" y="10685"/>
                  <a:pt x="369" y="10789"/>
                  <a:pt x="606" y="10789"/>
                </a:cubicBezTo>
                <a:cubicBezTo>
                  <a:pt x="369" y="10789"/>
                  <a:pt x="154" y="10893"/>
                  <a:pt x="0" y="11060"/>
                </a:cubicBezTo>
                <a:cubicBezTo>
                  <a:pt x="0" y="12316"/>
                  <a:pt x="0" y="12316"/>
                  <a:pt x="0" y="12316"/>
                </a:cubicBezTo>
                <a:cubicBezTo>
                  <a:pt x="154" y="12483"/>
                  <a:pt x="369" y="12587"/>
                  <a:pt x="606" y="12587"/>
                </a:cubicBezTo>
                <a:cubicBezTo>
                  <a:pt x="1074" y="12587"/>
                  <a:pt x="1453" y="12184"/>
                  <a:pt x="1453" y="11688"/>
                </a:cubicBezTo>
                <a:close/>
                <a:moveTo>
                  <a:pt x="3148" y="11688"/>
                </a:moveTo>
                <a:cubicBezTo>
                  <a:pt x="3148" y="11191"/>
                  <a:pt x="2769" y="10789"/>
                  <a:pt x="2301" y="10789"/>
                </a:cubicBezTo>
                <a:cubicBezTo>
                  <a:pt x="2769" y="10789"/>
                  <a:pt x="3148" y="10386"/>
                  <a:pt x="3148" y="9890"/>
                </a:cubicBezTo>
                <a:cubicBezTo>
                  <a:pt x="3148" y="9393"/>
                  <a:pt x="2769" y="8991"/>
                  <a:pt x="2301" y="8991"/>
                </a:cubicBezTo>
                <a:cubicBezTo>
                  <a:pt x="1833" y="8991"/>
                  <a:pt x="1453" y="9393"/>
                  <a:pt x="1453" y="9890"/>
                </a:cubicBezTo>
                <a:cubicBezTo>
                  <a:pt x="1453" y="10386"/>
                  <a:pt x="1833" y="10789"/>
                  <a:pt x="2300" y="10789"/>
                </a:cubicBezTo>
                <a:cubicBezTo>
                  <a:pt x="1833" y="10789"/>
                  <a:pt x="1453" y="11191"/>
                  <a:pt x="1453" y="11688"/>
                </a:cubicBezTo>
                <a:cubicBezTo>
                  <a:pt x="1453" y="12184"/>
                  <a:pt x="1833" y="12587"/>
                  <a:pt x="2301" y="12587"/>
                </a:cubicBezTo>
                <a:cubicBezTo>
                  <a:pt x="2769" y="12587"/>
                  <a:pt x="3148" y="12184"/>
                  <a:pt x="3148" y="11688"/>
                </a:cubicBezTo>
                <a:close/>
                <a:moveTo>
                  <a:pt x="4842" y="11688"/>
                </a:moveTo>
                <a:cubicBezTo>
                  <a:pt x="4842" y="11191"/>
                  <a:pt x="4463" y="10789"/>
                  <a:pt x="3995" y="10789"/>
                </a:cubicBezTo>
                <a:cubicBezTo>
                  <a:pt x="4463" y="10789"/>
                  <a:pt x="4842" y="10386"/>
                  <a:pt x="4842" y="9890"/>
                </a:cubicBezTo>
                <a:cubicBezTo>
                  <a:pt x="4842" y="9393"/>
                  <a:pt x="4463" y="8991"/>
                  <a:pt x="3995" y="8991"/>
                </a:cubicBezTo>
                <a:cubicBezTo>
                  <a:pt x="3527" y="8991"/>
                  <a:pt x="3148" y="9393"/>
                  <a:pt x="3148" y="9890"/>
                </a:cubicBezTo>
                <a:cubicBezTo>
                  <a:pt x="3148" y="10386"/>
                  <a:pt x="3527" y="10789"/>
                  <a:pt x="3995" y="10789"/>
                </a:cubicBezTo>
                <a:cubicBezTo>
                  <a:pt x="3527" y="10789"/>
                  <a:pt x="3148" y="11191"/>
                  <a:pt x="3148" y="11688"/>
                </a:cubicBezTo>
                <a:cubicBezTo>
                  <a:pt x="3148" y="12184"/>
                  <a:pt x="3527" y="12587"/>
                  <a:pt x="3995" y="12587"/>
                </a:cubicBezTo>
                <a:cubicBezTo>
                  <a:pt x="4463" y="12587"/>
                  <a:pt x="4842" y="12184"/>
                  <a:pt x="4842" y="11688"/>
                </a:cubicBezTo>
                <a:close/>
                <a:moveTo>
                  <a:pt x="5689" y="12587"/>
                </a:moveTo>
                <a:cubicBezTo>
                  <a:pt x="5222" y="12587"/>
                  <a:pt x="4842" y="12184"/>
                  <a:pt x="4842" y="11688"/>
                </a:cubicBezTo>
                <a:cubicBezTo>
                  <a:pt x="4842" y="11191"/>
                  <a:pt x="5221" y="10789"/>
                  <a:pt x="5689" y="10789"/>
                </a:cubicBezTo>
                <a:cubicBezTo>
                  <a:pt x="5221" y="10789"/>
                  <a:pt x="4842" y="10386"/>
                  <a:pt x="4842" y="9890"/>
                </a:cubicBezTo>
                <a:cubicBezTo>
                  <a:pt x="4842" y="9393"/>
                  <a:pt x="5222" y="8991"/>
                  <a:pt x="5689" y="8991"/>
                </a:cubicBezTo>
                <a:cubicBezTo>
                  <a:pt x="6157" y="8991"/>
                  <a:pt x="6537" y="9393"/>
                  <a:pt x="6537" y="9889"/>
                </a:cubicBezTo>
                <a:cubicBezTo>
                  <a:pt x="6537" y="9393"/>
                  <a:pt x="6916" y="8991"/>
                  <a:pt x="7384" y="8991"/>
                </a:cubicBezTo>
                <a:cubicBezTo>
                  <a:pt x="7852" y="8991"/>
                  <a:pt x="8231" y="9393"/>
                  <a:pt x="8231" y="9890"/>
                </a:cubicBezTo>
                <a:cubicBezTo>
                  <a:pt x="8231" y="10386"/>
                  <a:pt x="7852" y="10789"/>
                  <a:pt x="7384" y="10789"/>
                </a:cubicBezTo>
                <a:cubicBezTo>
                  <a:pt x="7852" y="10789"/>
                  <a:pt x="8231" y="11191"/>
                  <a:pt x="8231" y="11688"/>
                </a:cubicBezTo>
                <a:cubicBezTo>
                  <a:pt x="8231" y="12184"/>
                  <a:pt x="7852" y="12587"/>
                  <a:pt x="7384" y="12587"/>
                </a:cubicBezTo>
                <a:cubicBezTo>
                  <a:pt x="6916" y="12587"/>
                  <a:pt x="6537" y="12185"/>
                  <a:pt x="6537" y="11688"/>
                </a:cubicBezTo>
                <a:cubicBezTo>
                  <a:pt x="6537" y="12185"/>
                  <a:pt x="6157" y="12587"/>
                  <a:pt x="5689" y="12587"/>
                </a:cubicBezTo>
                <a:close/>
                <a:moveTo>
                  <a:pt x="5690" y="10789"/>
                </a:moveTo>
                <a:cubicBezTo>
                  <a:pt x="6157" y="10789"/>
                  <a:pt x="6537" y="11191"/>
                  <a:pt x="6537" y="11688"/>
                </a:cubicBezTo>
                <a:cubicBezTo>
                  <a:pt x="6537" y="11191"/>
                  <a:pt x="6916" y="10789"/>
                  <a:pt x="7384" y="10789"/>
                </a:cubicBezTo>
                <a:cubicBezTo>
                  <a:pt x="6916" y="10789"/>
                  <a:pt x="6537" y="10386"/>
                  <a:pt x="6537" y="9890"/>
                </a:cubicBezTo>
                <a:cubicBezTo>
                  <a:pt x="6537" y="10386"/>
                  <a:pt x="6157" y="10789"/>
                  <a:pt x="5690" y="10789"/>
                </a:cubicBezTo>
                <a:close/>
                <a:moveTo>
                  <a:pt x="9925" y="11688"/>
                </a:moveTo>
                <a:cubicBezTo>
                  <a:pt x="9925" y="11191"/>
                  <a:pt x="9546" y="10789"/>
                  <a:pt x="9078" y="10789"/>
                </a:cubicBezTo>
                <a:cubicBezTo>
                  <a:pt x="9546" y="10789"/>
                  <a:pt x="9925" y="10386"/>
                  <a:pt x="9925" y="9890"/>
                </a:cubicBezTo>
                <a:cubicBezTo>
                  <a:pt x="9925" y="9393"/>
                  <a:pt x="9546" y="8991"/>
                  <a:pt x="9078" y="8991"/>
                </a:cubicBezTo>
                <a:cubicBezTo>
                  <a:pt x="8610" y="8991"/>
                  <a:pt x="8231" y="9393"/>
                  <a:pt x="8231" y="9890"/>
                </a:cubicBezTo>
                <a:cubicBezTo>
                  <a:pt x="8231" y="10386"/>
                  <a:pt x="8610" y="10789"/>
                  <a:pt x="9078" y="10789"/>
                </a:cubicBezTo>
                <a:cubicBezTo>
                  <a:pt x="8610" y="10789"/>
                  <a:pt x="8231" y="11191"/>
                  <a:pt x="8231" y="11688"/>
                </a:cubicBezTo>
                <a:cubicBezTo>
                  <a:pt x="8231" y="12184"/>
                  <a:pt x="8610" y="12587"/>
                  <a:pt x="9078" y="12587"/>
                </a:cubicBezTo>
                <a:cubicBezTo>
                  <a:pt x="9546" y="12587"/>
                  <a:pt x="9925" y="12184"/>
                  <a:pt x="9925" y="11688"/>
                </a:cubicBezTo>
                <a:close/>
                <a:moveTo>
                  <a:pt x="11620" y="11688"/>
                </a:moveTo>
                <a:cubicBezTo>
                  <a:pt x="11620" y="11191"/>
                  <a:pt x="11241" y="10789"/>
                  <a:pt x="10773" y="10789"/>
                </a:cubicBezTo>
                <a:cubicBezTo>
                  <a:pt x="11241" y="10789"/>
                  <a:pt x="11620" y="10386"/>
                  <a:pt x="11620" y="9890"/>
                </a:cubicBezTo>
                <a:cubicBezTo>
                  <a:pt x="11620" y="9393"/>
                  <a:pt x="11240" y="8991"/>
                  <a:pt x="10773" y="8991"/>
                </a:cubicBezTo>
                <a:cubicBezTo>
                  <a:pt x="10305" y="8991"/>
                  <a:pt x="9925" y="9393"/>
                  <a:pt x="9925" y="9890"/>
                </a:cubicBezTo>
                <a:cubicBezTo>
                  <a:pt x="9925" y="10386"/>
                  <a:pt x="10305" y="10789"/>
                  <a:pt x="10772" y="10789"/>
                </a:cubicBezTo>
                <a:cubicBezTo>
                  <a:pt x="10305" y="10789"/>
                  <a:pt x="9925" y="11191"/>
                  <a:pt x="9925" y="11688"/>
                </a:cubicBezTo>
                <a:cubicBezTo>
                  <a:pt x="9925" y="12184"/>
                  <a:pt x="10305" y="12587"/>
                  <a:pt x="10773" y="12587"/>
                </a:cubicBezTo>
                <a:cubicBezTo>
                  <a:pt x="11240" y="12587"/>
                  <a:pt x="11620" y="12184"/>
                  <a:pt x="11620" y="11688"/>
                </a:cubicBezTo>
                <a:close/>
                <a:moveTo>
                  <a:pt x="12467" y="12587"/>
                </a:moveTo>
                <a:cubicBezTo>
                  <a:pt x="11999" y="12587"/>
                  <a:pt x="11620" y="12184"/>
                  <a:pt x="11620" y="11688"/>
                </a:cubicBezTo>
                <a:cubicBezTo>
                  <a:pt x="11620" y="11191"/>
                  <a:pt x="11999" y="10789"/>
                  <a:pt x="12467" y="10789"/>
                </a:cubicBezTo>
                <a:cubicBezTo>
                  <a:pt x="11999" y="10789"/>
                  <a:pt x="11620" y="10386"/>
                  <a:pt x="11620" y="9890"/>
                </a:cubicBezTo>
                <a:cubicBezTo>
                  <a:pt x="11620" y="9393"/>
                  <a:pt x="11999" y="8991"/>
                  <a:pt x="12467" y="8991"/>
                </a:cubicBezTo>
                <a:cubicBezTo>
                  <a:pt x="12935" y="8991"/>
                  <a:pt x="13314" y="9393"/>
                  <a:pt x="13314" y="9890"/>
                </a:cubicBezTo>
                <a:cubicBezTo>
                  <a:pt x="13314" y="9393"/>
                  <a:pt x="13693" y="8991"/>
                  <a:pt x="14161" y="8991"/>
                </a:cubicBezTo>
                <a:cubicBezTo>
                  <a:pt x="14629" y="8991"/>
                  <a:pt x="15008" y="9393"/>
                  <a:pt x="15008" y="9889"/>
                </a:cubicBezTo>
                <a:cubicBezTo>
                  <a:pt x="15009" y="9393"/>
                  <a:pt x="15388" y="8991"/>
                  <a:pt x="15856" y="8991"/>
                </a:cubicBezTo>
                <a:cubicBezTo>
                  <a:pt x="16324" y="8991"/>
                  <a:pt x="16703" y="9393"/>
                  <a:pt x="16703" y="9890"/>
                </a:cubicBezTo>
                <a:cubicBezTo>
                  <a:pt x="16703" y="10386"/>
                  <a:pt x="16324" y="10789"/>
                  <a:pt x="15856" y="10789"/>
                </a:cubicBezTo>
                <a:cubicBezTo>
                  <a:pt x="16324" y="10789"/>
                  <a:pt x="16703" y="11191"/>
                  <a:pt x="16703" y="11688"/>
                </a:cubicBezTo>
                <a:cubicBezTo>
                  <a:pt x="16703" y="12184"/>
                  <a:pt x="16324" y="12587"/>
                  <a:pt x="15856" y="12587"/>
                </a:cubicBezTo>
                <a:cubicBezTo>
                  <a:pt x="15388" y="12587"/>
                  <a:pt x="15009" y="12185"/>
                  <a:pt x="15008" y="11688"/>
                </a:cubicBezTo>
                <a:cubicBezTo>
                  <a:pt x="15008" y="12185"/>
                  <a:pt x="14629" y="12587"/>
                  <a:pt x="14161" y="12587"/>
                </a:cubicBezTo>
                <a:cubicBezTo>
                  <a:pt x="13693" y="12587"/>
                  <a:pt x="13314" y="12185"/>
                  <a:pt x="13314" y="11688"/>
                </a:cubicBezTo>
                <a:cubicBezTo>
                  <a:pt x="13314" y="12185"/>
                  <a:pt x="12935" y="12587"/>
                  <a:pt x="12467" y="12587"/>
                </a:cubicBezTo>
                <a:close/>
                <a:moveTo>
                  <a:pt x="14162" y="10789"/>
                </a:moveTo>
                <a:cubicBezTo>
                  <a:pt x="14629" y="10789"/>
                  <a:pt x="15008" y="11191"/>
                  <a:pt x="15008" y="11687"/>
                </a:cubicBezTo>
                <a:cubicBezTo>
                  <a:pt x="15009" y="11191"/>
                  <a:pt x="15388" y="10789"/>
                  <a:pt x="15856" y="10789"/>
                </a:cubicBezTo>
                <a:cubicBezTo>
                  <a:pt x="15388" y="10789"/>
                  <a:pt x="15009" y="10386"/>
                  <a:pt x="15008" y="9890"/>
                </a:cubicBezTo>
                <a:cubicBezTo>
                  <a:pt x="15008" y="10386"/>
                  <a:pt x="14629" y="10789"/>
                  <a:pt x="14162" y="10789"/>
                </a:cubicBezTo>
                <a:close/>
                <a:moveTo>
                  <a:pt x="12467" y="10789"/>
                </a:moveTo>
                <a:cubicBezTo>
                  <a:pt x="12935" y="10789"/>
                  <a:pt x="13314" y="11191"/>
                  <a:pt x="13314" y="11688"/>
                </a:cubicBezTo>
                <a:cubicBezTo>
                  <a:pt x="13314" y="11191"/>
                  <a:pt x="13693" y="10789"/>
                  <a:pt x="14161" y="10789"/>
                </a:cubicBezTo>
                <a:cubicBezTo>
                  <a:pt x="13693" y="10789"/>
                  <a:pt x="13314" y="10386"/>
                  <a:pt x="13314" y="9890"/>
                </a:cubicBezTo>
                <a:cubicBezTo>
                  <a:pt x="13314" y="10386"/>
                  <a:pt x="12935" y="10789"/>
                  <a:pt x="12467" y="10789"/>
                </a:cubicBezTo>
                <a:close/>
                <a:moveTo>
                  <a:pt x="18397" y="11688"/>
                </a:moveTo>
                <a:cubicBezTo>
                  <a:pt x="18397" y="11191"/>
                  <a:pt x="18018" y="10789"/>
                  <a:pt x="17550" y="10789"/>
                </a:cubicBezTo>
                <a:cubicBezTo>
                  <a:pt x="18018" y="10789"/>
                  <a:pt x="18397" y="10386"/>
                  <a:pt x="18397" y="9890"/>
                </a:cubicBezTo>
                <a:cubicBezTo>
                  <a:pt x="18397" y="9393"/>
                  <a:pt x="18018" y="8991"/>
                  <a:pt x="17550" y="8991"/>
                </a:cubicBezTo>
                <a:cubicBezTo>
                  <a:pt x="17082" y="8991"/>
                  <a:pt x="16703" y="9393"/>
                  <a:pt x="16703" y="9890"/>
                </a:cubicBezTo>
                <a:cubicBezTo>
                  <a:pt x="16703" y="10386"/>
                  <a:pt x="17082" y="10789"/>
                  <a:pt x="17550" y="10789"/>
                </a:cubicBezTo>
                <a:cubicBezTo>
                  <a:pt x="17082" y="10789"/>
                  <a:pt x="16703" y="11191"/>
                  <a:pt x="16703" y="11688"/>
                </a:cubicBezTo>
                <a:cubicBezTo>
                  <a:pt x="16703" y="12184"/>
                  <a:pt x="17082" y="12587"/>
                  <a:pt x="17550" y="12587"/>
                </a:cubicBezTo>
                <a:cubicBezTo>
                  <a:pt x="18018" y="12587"/>
                  <a:pt x="18397" y="12184"/>
                  <a:pt x="18397" y="11688"/>
                </a:cubicBezTo>
                <a:close/>
                <a:moveTo>
                  <a:pt x="20092" y="11688"/>
                </a:moveTo>
                <a:cubicBezTo>
                  <a:pt x="20092" y="11191"/>
                  <a:pt x="19712" y="10789"/>
                  <a:pt x="19245" y="10789"/>
                </a:cubicBezTo>
                <a:cubicBezTo>
                  <a:pt x="19712" y="10789"/>
                  <a:pt x="20092" y="10386"/>
                  <a:pt x="20092" y="9890"/>
                </a:cubicBezTo>
                <a:cubicBezTo>
                  <a:pt x="20092" y="9393"/>
                  <a:pt x="19712" y="8991"/>
                  <a:pt x="19244" y="8991"/>
                </a:cubicBezTo>
                <a:cubicBezTo>
                  <a:pt x="18777" y="8991"/>
                  <a:pt x="18397" y="9393"/>
                  <a:pt x="18397" y="9890"/>
                </a:cubicBezTo>
                <a:cubicBezTo>
                  <a:pt x="18397" y="10386"/>
                  <a:pt x="18776" y="10789"/>
                  <a:pt x="19244" y="10789"/>
                </a:cubicBezTo>
                <a:cubicBezTo>
                  <a:pt x="18776" y="10789"/>
                  <a:pt x="18397" y="11191"/>
                  <a:pt x="18397" y="11688"/>
                </a:cubicBezTo>
                <a:cubicBezTo>
                  <a:pt x="18397" y="12184"/>
                  <a:pt x="18777" y="12587"/>
                  <a:pt x="19244" y="12587"/>
                </a:cubicBezTo>
                <a:cubicBezTo>
                  <a:pt x="19712" y="12587"/>
                  <a:pt x="20092" y="12184"/>
                  <a:pt x="20092" y="11688"/>
                </a:cubicBezTo>
                <a:close/>
                <a:moveTo>
                  <a:pt x="606" y="14385"/>
                </a:moveTo>
                <a:cubicBezTo>
                  <a:pt x="1074" y="14385"/>
                  <a:pt x="1453" y="13983"/>
                  <a:pt x="1453" y="13486"/>
                </a:cubicBezTo>
                <a:cubicBezTo>
                  <a:pt x="1453" y="12990"/>
                  <a:pt x="1074" y="12587"/>
                  <a:pt x="606" y="12587"/>
                </a:cubicBezTo>
                <a:cubicBezTo>
                  <a:pt x="369" y="12587"/>
                  <a:pt x="154" y="12691"/>
                  <a:pt x="0" y="12858"/>
                </a:cubicBezTo>
                <a:cubicBezTo>
                  <a:pt x="0" y="14114"/>
                  <a:pt x="0" y="14114"/>
                  <a:pt x="0" y="14114"/>
                </a:cubicBezTo>
                <a:cubicBezTo>
                  <a:pt x="154" y="14282"/>
                  <a:pt x="369" y="14385"/>
                  <a:pt x="606" y="14385"/>
                </a:cubicBezTo>
                <a:close/>
                <a:moveTo>
                  <a:pt x="1453" y="13486"/>
                </a:moveTo>
                <a:cubicBezTo>
                  <a:pt x="1453" y="13983"/>
                  <a:pt x="1833" y="14385"/>
                  <a:pt x="2301" y="14385"/>
                </a:cubicBezTo>
                <a:cubicBezTo>
                  <a:pt x="2769" y="14385"/>
                  <a:pt x="3148" y="13983"/>
                  <a:pt x="3148" y="13486"/>
                </a:cubicBezTo>
                <a:cubicBezTo>
                  <a:pt x="3148" y="12990"/>
                  <a:pt x="2769" y="12587"/>
                  <a:pt x="2301" y="12587"/>
                </a:cubicBezTo>
                <a:cubicBezTo>
                  <a:pt x="1833" y="12587"/>
                  <a:pt x="1453" y="12990"/>
                  <a:pt x="1453" y="13486"/>
                </a:cubicBezTo>
                <a:close/>
                <a:moveTo>
                  <a:pt x="3148" y="13486"/>
                </a:moveTo>
                <a:cubicBezTo>
                  <a:pt x="3148" y="13983"/>
                  <a:pt x="3527" y="14385"/>
                  <a:pt x="3995" y="14385"/>
                </a:cubicBezTo>
                <a:cubicBezTo>
                  <a:pt x="4463" y="14385"/>
                  <a:pt x="4842" y="13983"/>
                  <a:pt x="4842" y="13486"/>
                </a:cubicBezTo>
                <a:cubicBezTo>
                  <a:pt x="4842" y="12990"/>
                  <a:pt x="4463" y="12587"/>
                  <a:pt x="3995" y="12587"/>
                </a:cubicBezTo>
                <a:cubicBezTo>
                  <a:pt x="3527" y="12587"/>
                  <a:pt x="3148" y="12990"/>
                  <a:pt x="3148" y="13486"/>
                </a:cubicBezTo>
                <a:close/>
                <a:moveTo>
                  <a:pt x="4842" y="13486"/>
                </a:moveTo>
                <a:cubicBezTo>
                  <a:pt x="4842" y="13983"/>
                  <a:pt x="5222" y="14385"/>
                  <a:pt x="5689" y="14385"/>
                </a:cubicBezTo>
                <a:cubicBezTo>
                  <a:pt x="6157" y="14385"/>
                  <a:pt x="6537" y="13983"/>
                  <a:pt x="6537" y="13486"/>
                </a:cubicBezTo>
                <a:cubicBezTo>
                  <a:pt x="6537" y="13983"/>
                  <a:pt x="6916" y="14385"/>
                  <a:pt x="7384" y="14385"/>
                </a:cubicBezTo>
                <a:cubicBezTo>
                  <a:pt x="7852" y="14385"/>
                  <a:pt x="8231" y="13983"/>
                  <a:pt x="8231" y="13486"/>
                </a:cubicBezTo>
                <a:cubicBezTo>
                  <a:pt x="8231" y="12990"/>
                  <a:pt x="7852" y="12587"/>
                  <a:pt x="7384" y="12587"/>
                </a:cubicBezTo>
                <a:cubicBezTo>
                  <a:pt x="6916" y="12587"/>
                  <a:pt x="6537" y="12989"/>
                  <a:pt x="6537" y="13486"/>
                </a:cubicBezTo>
                <a:cubicBezTo>
                  <a:pt x="6537" y="12989"/>
                  <a:pt x="6157" y="12587"/>
                  <a:pt x="5689" y="12587"/>
                </a:cubicBezTo>
                <a:cubicBezTo>
                  <a:pt x="5222" y="12587"/>
                  <a:pt x="4842" y="12990"/>
                  <a:pt x="4842" y="13486"/>
                </a:cubicBezTo>
                <a:close/>
                <a:moveTo>
                  <a:pt x="8231" y="13486"/>
                </a:moveTo>
                <a:cubicBezTo>
                  <a:pt x="8231" y="13983"/>
                  <a:pt x="8610" y="14385"/>
                  <a:pt x="9078" y="14385"/>
                </a:cubicBezTo>
                <a:cubicBezTo>
                  <a:pt x="9546" y="14385"/>
                  <a:pt x="9925" y="13983"/>
                  <a:pt x="9925" y="13486"/>
                </a:cubicBezTo>
                <a:cubicBezTo>
                  <a:pt x="9925" y="12990"/>
                  <a:pt x="9546" y="12587"/>
                  <a:pt x="9078" y="12587"/>
                </a:cubicBezTo>
                <a:cubicBezTo>
                  <a:pt x="8610" y="12587"/>
                  <a:pt x="8231" y="12990"/>
                  <a:pt x="8231" y="13486"/>
                </a:cubicBezTo>
                <a:close/>
                <a:moveTo>
                  <a:pt x="9925" y="13486"/>
                </a:moveTo>
                <a:cubicBezTo>
                  <a:pt x="9925" y="13983"/>
                  <a:pt x="10305" y="14385"/>
                  <a:pt x="10773" y="14385"/>
                </a:cubicBezTo>
                <a:cubicBezTo>
                  <a:pt x="11240" y="14385"/>
                  <a:pt x="11620" y="13983"/>
                  <a:pt x="11620" y="13486"/>
                </a:cubicBezTo>
                <a:cubicBezTo>
                  <a:pt x="11620" y="12990"/>
                  <a:pt x="11240" y="12587"/>
                  <a:pt x="10773" y="12587"/>
                </a:cubicBezTo>
                <a:cubicBezTo>
                  <a:pt x="10305" y="12587"/>
                  <a:pt x="9925" y="12990"/>
                  <a:pt x="9925" y="13486"/>
                </a:cubicBezTo>
                <a:close/>
                <a:moveTo>
                  <a:pt x="11620" y="13486"/>
                </a:moveTo>
                <a:cubicBezTo>
                  <a:pt x="11620" y="13983"/>
                  <a:pt x="11999" y="14385"/>
                  <a:pt x="12467" y="14385"/>
                </a:cubicBezTo>
                <a:cubicBezTo>
                  <a:pt x="12935" y="14385"/>
                  <a:pt x="13314" y="13983"/>
                  <a:pt x="13314" y="13486"/>
                </a:cubicBezTo>
                <a:cubicBezTo>
                  <a:pt x="13314" y="13983"/>
                  <a:pt x="13693" y="14385"/>
                  <a:pt x="14161" y="14385"/>
                </a:cubicBezTo>
                <a:cubicBezTo>
                  <a:pt x="14629" y="14385"/>
                  <a:pt x="15008" y="13983"/>
                  <a:pt x="15008" y="13486"/>
                </a:cubicBezTo>
                <a:cubicBezTo>
                  <a:pt x="15009" y="13983"/>
                  <a:pt x="15388" y="14385"/>
                  <a:pt x="15856" y="14385"/>
                </a:cubicBezTo>
                <a:cubicBezTo>
                  <a:pt x="16324" y="14385"/>
                  <a:pt x="16703" y="13983"/>
                  <a:pt x="16703" y="13486"/>
                </a:cubicBezTo>
                <a:cubicBezTo>
                  <a:pt x="16703" y="12990"/>
                  <a:pt x="16324" y="12587"/>
                  <a:pt x="15856" y="12587"/>
                </a:cubicBezTo>
                <a:cubicBezTo>
                  <a:pt x="15388" y="12587"/>
                  <a:pt x="15009" y="12989"/>
                  <a:pt x="15008" y="13486"/>
                </a:cubicBezTo>
                <a:cubicBezTo>
                  <a:pt x="15008" y="12989"/>
                  <a:pt x="14629" y="12587"/>
                  <a:pt x="14161" y="12587"/>
                </a:cubicBezTo>
                <a:cubicBezTo>
                  <a:pt x="13693" y="12587"/>
                  <a:pt x="13314" y="12989"/>
                  <a:pt x="13314" y="13486"/>
                </a:cubicBezTo>
                <a:cubicBezTo>
                  <a:pt x="13314" y="12989"/>
                  <a:pt x="12935" y="12587"/>
                  <a:pt x="12467" y="12587"/>
                </a:cubicBezTo>
                <a:cubicBezTo>
                  <a:pt x="11999" y="12587"/>
                  <a:pt x="11620" y="12990"/>
                  <a:pt x="11620" y="13486"/>
                </a:cubicBezTo>
                <a:close/>
                <a:moveTo>
                  <a:pt x="16703" y="13486"/>
                </a:moveTo>
                <a:cubicBezTo>
                  <a:pt x="16703" y="13983"/>
                  <a:pt x="17082" y="14385"/>
                  <a:pt x="17550" y="14385"/>
                </a:cubicBezTo>
                <a:cubicBezTo>
                  <a:pt x="18018" y="14385"/>
                  <a:pt x="18397" y="13983"/>
                  <a:pt x="18397" y="13486"/>
                </a:cubicBezTo>
                <a:cubicBezTo>
                  <a:pt x="18397" y="12990"/>
                  <a:pt x="18018" y="12587"/>
                  <a:pt x="17550" y="12587"/>
                </a:cubicBezTo>
                <a:cubicBezTo>
                  <a:pt x="17082" y="12587"/>
                  <a:pt x="16703" y="12990"/>
                  <a:pt x="16703" y="13486"/>
                </a:cubicBezTo>
                <a:close/>
                <a:moveTo>
                  <a:pt x="18397" y="13486"/>
                </a:moveTo>
                <a:cubicBezTo>
                  <a:pt x="18397" y="13983"/>
                  <a:pt x="18777" y="14385"/>
                  <a:pt x="19244" y="14385"/>
                </a:cubicBezTo>
                <a:cubicBezTo>
                  <a:pt x="19712" y="14385"/>
                  <a:pt x="20092" y="13983"/>
                  <a:pt x="20092" y="13486"/>
                </a:cubicBezTo>
                <a:cubicBezTo>
                  <a:pt x="20092" y="12990"/>
                  <a:pt x="19712" y="12587"/>
                  <a:pt x="19244" y="12587"/>
                </a:cubicBezTo>
                <a:cubicBezTo>
                  <a:pt x="18777" y="12587"/>
                  <a:pt x="18397" y="12990"/>
                  <a:pt x="18397" y="13486"/>
                </a:cubicBezTo>
                <a:close/>
                <a:moveTo>
                  <a:pt x="38404" y="190"/>
                </a:moveTo>
                <a:cubicBezTo>
                  <a:pt x="38260" y="71"/>
                  <a:pt x="38079" y="0"/>
                  <a:pt x="37883" y="0"/>
                </a:cubicBezTo>
                <a:cubicBezTo>
                  <a:pt x="37415" y="0"/>
                  <a:pt x="37035" y="402"/>
                  <a:pt x="37035" y="899"/>
                </a:cubicBezTo>
                <a:cubicBezTo>
                  <a:pt x="37035" y="1395"/>
                  <a:pt x="37415" y="1798"/>
                  <a:pt x="37882" y="1798"/>
                </a:cubicBezTo>
                <a:cubicBezTo>
                  <a:pt x="37415" y="1798"/>
                  <a:pt x="37035" y="2200"/>
                  <a:pt x="37035" y="2697"/>
                </a:cubicBezTo>
                <a:cubicBezTo>
                  <a:pt x="37035" y="3193"/>
                  <a:pt x="37415" y="3596"/>
                  <a:pt x="37883" y="3596"/>
                </a:cubicBezTo>
                <a:cubicBezTo>
                  <a:pt x="38079" y="3596"/>
                  <a:pt x="38260" y="3525"/>
                  <a:pt x="38404" y="3406"/>
                </a:cubicBezTo>
                <a:cubicBezTo>
                  <a:pt x="38404" y="1988"/>
                  <a:pt x="38404" y="1988"/>
                  <a:pt x="38404" y="1988"/>
                </a:cubicBezTo>
                <a:cubicBezTo>
                  <a:pt x="38260" y="1869"/>
                  <a:pt x="38079" y="1798"/>
                  <a:pt x="37883" y="1798"/>
                </a:cubicBezTo>
                <a:cubicBezTo>
                  <a:pt x="38079" y="1798"/>
                  <a:pt x="38260" y="1727"/>
                  <a:pt x="38404" y="1607"/>
                </a:cubicBezTo>
                <a:lnTo>
                  <a:pt x="38404" y="190"/>
                </a:lnTo>
                <a:close/>
                <a:moveTo>
                  <a:pt x="21786" y="2697"/>
                </a:moveTo>
                <a:cubicBezTo>
                  <a:pt x="21786" y="2200"/>
                  <a:pt x="21407" y="1798"/>
                  <a:pt x="20939" y="1798"/>
                </a:cubicBezTo>
                <a:cubicBezTo>
                  <a:pt x="21407" y="1798"/>
                  <a:pt x="21786" y="1395"/>
                  <a:pt x="21786" y="899"/>
                </a:cubicBezTo>
                <a:cubicBezTo>
                  <a:pt x="21786" y="402"/>
                  <a:pt x="21407" y="0"/>
                  <a:pt x="20939" y="0"/>
                </a:cubicBezTo>
                <a:cubicBezTo>
                  <a:pt x="20471" y="0"/>
                  <a:pt x="20092" y="402"/>
                  <a:pt x="20092" y="899"/>
                </a:cubicBezTo>
                <a:cubicBezTo>
                  <a:pt x="20092" y="1395"/>
                  <a:pt x="20471" y="1798"/>
                  <a:pt x="20939" y="1798"/>
                </a:cubicBezTo>
                <a:cubicBezTo>
                  <a:pt x="20471" y="1798"/>
                  <a:pt x="20092" y="2200"/>
                  <a:pt x="20092" y="2697"/>
                </a:cubicBezTo>
                <a:cubicBezTo>
                  <a:pt x="20092" y="3193"/>
                  <a:pt x="20471" y="3596"/>
                  <a:pt x="20939" y="3596"/>
                </a:cubicBezTo>
                <a:cubicBezTo>
                  <a:pt x="21407" y="3596"/>
                  <a:pt x="21786" y="3193"/>
                  <a:pt x="21786" y="2697"/>
                </a:cubicBezTo>
                <a:close/>
                <a:moveTo>
                  <a:pt x="23480" y="2697"/>
                </a:moveTo>
                <a:cubicBezTo>
                  <a:pt x="23480" y="2200"/>
                  <a:pt x="23101" y="1798"/>
                  <a:pt x="22633" y="1798"/>
                </a:cubicBezTo>
                <a:cubicBezTo>
                  <a:pt x="23101" y="1798"/>
                  <a:pt x="23480" y="1395"/>
                  <a:pt x="23480" y="899"/>
                </a:cubicBezTo>
                <a:cubicBezTo>
                  <a:pt x="23480" y="402"/>
                  <a:pt x="23101" y="0"/>
                  <a:pt x="22633" y="0"/>
                </a:cubicBezTo>
                <a:cubicBezTo>
                  <a:pt x="22165" y="0"/>
                  <a:pt x="21786" y="402"/>
                  <a:pt x="21786" y="899"/>
                </a:cubicBezTo>
                <a:cubicBezTo>
                  <a:pt x="21786" y="1395"/>
                  <a:pt x="22165" y="1798"/>
                  <a:pt x="22633" y="1798"/>
                </a:cubicBezTo>
                <a:cubicBezTo>
                  <a:pt x="22165" y="1798"/>
                  <a:pt x="21786" y="2200"/>
                  <a:pt x="21786" y="2697"/>
                </a:cubicBezTo>
                <a:cubicBezTo>
                  <a:pt x="21786" y="3193"/>
                  <a:pt x="22165" y="3596"/>
                  <a:pt x="22633" y="3596"/>
                </a:cubicBezTo>
                <a:cubicBezTo>
                  <a:pt x="23101" y="3596"/>
                  <a:pt x="23480" y="3193"/>
                  <a:pt x="23480" y="2697"/>
                </a:cubicBezTo>
                <a:close/>
                <a:moveTo>
                  <a:pt x="25175" y="2697"/>
                </a:moveTo>
                <a:cubicBezTo>
                  <a:pt x="25175" y="2200"/>
                  <a:pt x="24796" y="1798"/>
                  <a:pt x="24328" y="1798"/>
                </a:cubicBezTo>
                <a:cubicBezTo>
                  <a:pt x="24796" y="1798"/>
                  <a:pt x="25175" y="1395"/>
                  <a:pt x="25175" y="899"/>
                </a:cubicBezTo>
                <a:cubicBezTo>
                  <a:pt x="25175" y="402"/>
                  <a:pt x="24795" y="0"/>
                  <a:pt x="24328" y="0"/>
                </a:cubicBezTo>
                <a:cubicBezTo>
                  <a:pt x="23860" y="0"/>
                  <a:pt x="23480" y="402"/>
                  <a:pt x="23480" y="899"/>
                </a:cubicBezTo>
                <a:cubicBezTo>
                  <a:pt x="23480" y="1395"/>
                  <a:pt x="23860" y="1798"/>
                  <a:pt x="24327" y="1798"/>
                </a:cubicBezTo>
                <a:cubicBezTo>
                  <a:pt x="23860" y="1798"/>
                  <a:pt x="23480" y="2200"/>
                  <a:pt x="23480" y="2697"/>
                </a:cubicBezTo>
                <a:cubicBezTo>
                  <a:pt x="23480" y="3193"/>
                  <a:pt x="23860" y="3596"/>
                  <a:pt x="24328" y="3596"/>
                </a:cubicBezTo>
                <a:cubicBezTo>
                  <a:pt x="24795" y="3596"/>
                  <a:pt x="25175" y="3193"/>
                  <a:pt x="25175" y="2697"/>
                </a:cubicBezTo>
                <a:close/>
                <a:moveTo>
                  <a:pt x="26869" y="2697"/>
                </a:moveTo>
                <a:cubicBezTo>
                  <a:pt x="26869" y="2200"/>
                  <a:pt x="26490" y="1798"/>
                  <a:pt x="26022" y="1798"/>
                </a:cubicBezTo>
                <a:cubicBezTo>
                  <a:pt x="26490" y="1798"/>
                  <a:pt x="26869" y="1395"/>
                  <a:pt x="26869" y="899"/>
                </a:cubicBezTo>
                <a:cubicBezTo>
                  <a:pt x="26869" y="402"/>
                  <a:pt x="26490" y="0"/>
                  <a:pt x="26022" y="0"/>
                </a:cubicBezTo>
                <a:cubicBezTo>
                  <a:pt x="25554" y="0"/>
                  <a:pt x="25175" y="402"/>
                  <a:pt x="25175" y="899"/>
                </a:cubicBezTo>
                <a:cubicBezTo>
                  <a:pt x="25175" y="1395"/>
                  <a:pt x="25554" y="1798"/>
                  <a:pt x="26022" y="1798"/>
                </a:cubicBezTo>
                <a:cubicBezTo>
                  <a:pt x="25554" y="1798"/>
                  <a:pt x="25175" y="2200"/>
                  <a:pt x="25175" y="2697"/>
                </a:cubicBezTo>
                <a:cubicBezTo>
                  <a:pt x="25175" y="3193"/>
                  <a:pt x="25554" y="3596"/>
                  <a:pt x="26022" y="3596"/>
                </a:cubicBezTo>
                <a:cubicBezTo>
                  <a:pt x="26490" y="3596"/>
                  <a:pt x="26869" y="3193"/>
                  <a:pt x="26869" y="2697"/>
                </a:cubicBezTo>
                <a:close/>
                <a:moveTo>
                  <a:pt x="28564" y="2697"/>
                </a:moveTo>
                <a:cubicBezTo>
                  <a:pt x="28564" y="2200"/>
                  <a:pt x="28184" y="1798"/>
                  <a:pt x="27717" y="1798"/>
                </a:cubicBezTo>
                <a:cubicBezTo>
                  <a:pt x="28184" y="1798"/>
                  <a:pt x="28564" y="1395"/>
                  <a:pt x="28564" y="899"/>
                </a:cubicBezTo>
                <a:cubicBezTo>
                  <a:pt x="28564" y="402"/>
                  <a:pt x="28184" y="0"/>
                  <a:pt x="27716" y="0"/>
                </a:cubicBezTo>
                <a:cubicBezTo>
                  <a:pt x="27248" y="0"/>
                  <a:pt x="26869" y="402"/>
                  <a:pt x="26869" y="899"/>
                </a:cubicBezTo>
                <a:cubicBezTo>
                  <a:pt x="26869" y="1395"/>
                  <a:pt x="27248" y="1798"/>
                  <a:pt x="27716" y="1798"/>
                </a:cubicBezTo>
                <a:cubicBezTo>
                  <a:pt x="27248" y="1798"/>
                  <a:pt x="26869" y="2200"/>
                  <a:pt x="26869" y="2697"/>
                </a:cubicBezTo>
                <a:cubicBezTo>
                  <a:pt x="26869" y="3193"/>
                  <a:pt x="27248" y="3596"/>
                  <a:pt x="27716" y="3596"/>
                </a:cubicBezTo>
                <a:cubicBezTo>
                  <a:pt x="28184" y="3596"/>
                  <a:pt x="28564" y="3193"/>
                  <a:pt x="28564" y="2697"/>
                </a:cubicBezTo>
                <a:close/>
                <a:moveTo>
                  <a:pt x="30258" y="2697"/>
                </a:moveTo>
                <a:cubicBezTo>
                  <a:pt x="30258" y="2200"/>
                  <a:pt x="29879" y="1798"/>
                  <a:pt x="29411" y="1798"/>
                </a:cubicBezTo>
                <a:cubicBezTo>
                  <a:pt x="29879" y="1798"/>
                  <a:pt x="30258" y="1395"/>
                  <a:pt x="30258" y="899"/>
                </a:cubicBezTo>
                <a:cubicBezTo>
                  <a:pt x="30258" y="402"/>
                  <a:pt x="29879" y="0"/>
                  <a:pt x="29411" y="0"/>
                </a:cubicBezTo>
                <a:cubicBezTo>
                  <a:pt x="28943" y="0"/>
                  <a:pt x="28564" y="402"/>
                  <a:pt x="28564" y="899"/>
                </a:cubicBezTo>
                <a:cubicBezTo>
                  <a:pt x="28564" y="1395"/>
                  <a:pt x="28943" y="1798"/>
                  <a:pt x="29411" y="1798"/>
                </a:cubicBezTo>
                <a:cubicBezTo>
                  <a:pt x="28943" y="1798"/>
                  <a:pt x="28564" y="2200"/>
                  <a:pt x="28564" y="2697"/>
                </a:cubicBezTo>
                <a:cubicBezTo>
                  <a:pt x="28564" y="3193"/>
                  <a:pt x="28943" y="3596"/>
                  <a:pt x="29411" y="3596"/>
                </a:cubicBezTo>
                <a:cubicBezTo>
                  <a:pt x="29879" y="3596"/>
                  <a:pt x="30258" y="3193"/>
                  <a:pt x="30258" y="2697"/>
                </a:cubicBezTo>
                <a:close/>
                <a:moveTo>
                  <a:pt x="31105" y="3596"/>
                </a:moveTo>
                <a:cubicBezTo>
                  <a:pt x="30637" y="3596"/>
                  <a:pt x="30258" y="3193"/>
                  <a:pt x="30258" y="2697"/>
                </a:cubicBezTo>
                <a:cubicBezTo>
                  <a:pt x="30258" y="2200"/>
                  <a:pt x="30637" y="1798"/>
                  <a:pt x="31105" y="1798"/>
                </a:cubicBezTo>
                <a:cubicBezTo>
                  <a:pt x="30637" y="1798"/>
                  <a:pt x="30258" y="1395"/>
                  <a:pt x="30258" y="899"/>
                </a:cubicBezTo>
                <a:cubicBezTo>
                  <a:pt x="30258" y="402"/>
                  <a:pt x="30637" y="0"/>
                  <a:pt x="31105" y="0"/>
                </a:cubicBezTo>
                <a:cubicBezTo>
                  <a:pt x="31573" y="0"/>
                  <a:pt x="31952" y="402"/>
                  <a:pt x="31952" y="898"/>
                </a:cubicBezTo>
                <a:cubicBezTo>
                  <a:pt x="31953" y="402"/>
                  <a:pt x="32332" y="0"/>
                  <a:pt x="32800" y="0"/>
                </a:cubicBezTo>
                <a:cubicBezTo>
                  <a:pt x="33267" y="0"/>
                  <a:pt x="33647" y="402"/>
                  <a:pt x="33647" y="898"/>
                </a:cubicBezTo>
                <a:cubicBezTo>
                  <a:pt x="33647" y="402"/>
                  <a:pt x="34026" y="0"/>
                  <a:pt x="34494" y="0"/>
                </a:cubicBezTo>
                <a:cubicBezTo>
                  <a:pt x="34962" y="0"/>
                  <a:pt x="35341" y="402"/>
                  <a:pt x="35341" y="899"/>
                </a:cubicBezTo>
                <a:cubicBezTo>
                  <a:pt x="35341" y="1395"/>
                  <a:pt x="34962" y="1798"/>
                  <a:pt x="34494" y="1798"/>
                </a:cubicBezTo>
                <a:cubicBezTo>
                  <a:pt x="34962" y="1798"/>
                  <a:pt x="35341" y="2200"/>
                  <a:pt x="35341" y="2697"/>
                </a:cubicBezTo>
                <a:cubicBezTo>
                  <a:pt x="35341" y="3193"/>
                  <a:pt x="34962" y="3596"/>
                  <a:pt x="34494" y="3596"/>
                </a:cubicBezTo>
                <a:cubicBezTo>
                  <a:pt x="34026" y="3596"/>
                  <a:pt x="33647" y="3194"/>
                  <a:pt x="33647" y="2697"/>
                </a:cubicBezTo>
                <a:cubicBezTo>
                  <a:pt x="33647" y="3194"/>
                  <a:pt x="33267" y="3596"/>
                  <a:pt x="32800" y="3596"/>
                </a:cubicBezTo>
                <a:cubicBezTo>
                  <a:pt x="32332" y="3596"/>
                  <a:pt x="31953" y="3194"/>
                  <a:pt x="31952" y="2697"/>
                </a:cubicBezTo>
                <a:cubicBezTo>
                  <a:pt x="31952" y="3194"/>
                  <a:pt x="31573" y="3596"/>
                  <a:pt x="31105" y="3596"/>
                </a:cubicBezTo>
                <a:close/>
                <a:moveTo>
                  <a:pt x="32800" y="1798"/>
                </a:moveTo>
                <a:cubicBezTo>
                  <a:pt x="33267" y="1798"/>
                  <a:pt x="33647" y="2200"/>
                  <a:pt x="33647" y="2697"/>
                </a:cubicBezTo>
                <a:cubicBezTo>
                  <a:pt x="33647" y="2200"/>
                  <a:pt x="34026" y="1798"/>
                  <a:pt x="34494" y="1798"/>
                </a:cubicBezTo>
                <a:cubicBezTo>
                  <a:pt x="34026" y="1798"/>
                  <a:pt x="33647" y="1395"/>
                  <a:pt x="33647" y="899"/>
                </a:cubicBezTo>
                <a:cubicBezTo>
                  <a:pt x="33647" y="1395"/>
                  <a:pt x="33267" y="1798"/>
                  <a:pt x="32800" y="1798"/>
                </a:cubicBezTo>
                <a:close/>
                <a:moveTo>
                  <a:pt x="31105" y="1798"/>
                </a:moveTo>
                <a:cubicBezTo>
                  <a:pt x="31573" y="1798"/>
                  <a:pt x="31952" y="2200"/>
                  <a:pt x="31952" y="2696"/>
                </a:cubicBezTo>
                <a:cubicBezTo>
                  <a:pt x="31953" y="2200"/>
                  <a:pt x="32332" y="1798"/>
                  <a:pt x="32799" y="1798"/>
                </a:cubicBezTo>
                <a:cubicBezTo>
                  <a:pt x="32332" y="1798"/>
                  <a:pt x="31953" y="1395"/>
                  <a:pt x="31952" y="899"/>
                </a:cubicBezTo>
                <a:cubicBezTo>
                  <a:pt x="31952" y="1395"/>
                  <a:pt x="31573" y="1798"/>
                  <a:pt x="31105" y="1798"/>
                </a:cubicBezTo>
                <a:close/>
                <a:moveTo>
                  <a:pt x="37035" y="2697"/>
                </a:moveTo>
                <a:cubicBezTo>
                  <a:pt x="37035" y="2200"/>
                  <a:pt x="36656" y="1798"/>
                  <a:pt x="36189" y="1798"/>
                </a:cubicBezTo>
                <a:cubicBezTo>
                  <a:pt x="36656" y="1798"/>
                  <a:pt x="37035" y="1395"/>
                  <a:pt x="37035" y="899"/>
                </a:cubicBezTo>
                <a:cubicBezTo>
                  <a:pt x="37035" y="402"/>
                  <a:pt x="36656" y="0"/>
                  <a:pt x="36188" y="0"/>
                </a:cubicBezTo>
                <a:cubicBezTo>
                  <a:pt x="35720" y="0"/>
                  <a:pt x="35341" y="402"/>
                  <a:pt x="35341" y="899"/>
                </a:cubicBezTo>
                <a:cubicBezTo>
                  <a:pt x="35341" y="1395"/>
                  <a:pt x="35720" y="1798"/>
                  <a:pt x="36188" y="1798"/>
                </a:cubicBezTo>
                <a:cubicBezTo>
                  <a:pt x="35720" y="1798"/>
                  <a:pt x="35341" y="2200"/>
                  <a:pt x="35341" y="2697"/>
                </a:cubicBezTo>
                <a:cubicBezTo>
                  <a:pt x="35341" y="3193"/>
                  <a:pt x="35720" y="3596"/>
                  <a:pt x="36188" y="3596"/>
                </a:cubicBezTo>
                <a:cubicBezTo>
                  <a:pt x="36656" y="3596"/>
                  <a:pt x="37035" y="3193"/>
                  <a:pt x="37035" y="2697"/>
                </a:cubicBezTo>
                <a:close/>
                <a:moveTo>
                  <a:pt x="37035" y="4495"/>
                </a:moveTo>
                <a:cubicBezTo>
                  <a:pt x="37035" y="4992"/>
                  <a:pt x="37415" y="5394"/>
                  <a:pt x="37882" y="5394"/>
                </a:cubicBezTo>
                <a:cubicBezTo>
                  <a:pt x="37415" y="5394"/>
                  <a:pt x="37035" y="5797"/>
                  <a:pt x="37035" y="6293"/>
                </a:cubicBezTo>
                <a:cubicBezTo>
                  <a:pt x="37035" y="6790"/>
                  <a:pt x="37415" y="7192"/>
                  <a:pt x="37883" y="7192"/>
                </a:cubicBezTo>
                <a:cubicBezTo>
                  <a:pt x="38079" y="7192"/>
                  <a:pt x="38260" y="7121"/>
                  <a:pt x="38404" y="7002"/>
                </a:cubicBezTo>
                <a:cubicBezTo>
                  <a:pt x="38404" y="5585"/>
                  <a:pt x="38404" y="5585"/>
                  <a:pt x="38404" y="5585"/>
                </a:cubicBezTo>
                <a:cubicBezTo>
                  <a:pt x="38260" y="5465"/>
                  <a:pt x="38079" y="5394"/>
                  <a:pt x="37883" y="5394"/>
                </a:cubicBezTo>
                <a:cubicBezTo>
                  <a:pt x="38079" y="5394"/>
                  <a:pt x="38260" y="5323"/>
                  <a:pt x="38404" y="5204"/>
                </a:cubicBezTo>
                <a:cubicBezTo>
                  <a:pt x="38404" y="3786"/>
                  <a:pt x="38404" y="3786"/>
                  <a:pt x="38404" y="3786"/>
                </a:cubicBezTo>
                <a:cubicBezTo>
                  <a:pt x="38260" y="3667"/>
                  <a:pt x="38079" y="3596"/>
                  <a:pt x="37883" y="3596"/>
                </a:cubicBezTo>
                <a:cubicBezTo>
                  <a:pt x="37415" y="3596"/>
                  <a:pt x="37035" y="3999"/>
                  <a:pt x="37035" y="4495"/>
                </a:cubicBezTo>
                <a:close/>
                <a:moveTo>
                  <a:pt x="21786" y="6293"/>
                </a:moveTo>
                <a:cubicBezTo>
                  <a:pt x="21786" y="5797"/>
                  <a:pt x="21407" y="5394"/>
                  <a:pt x="20939" y="5394"/>
                </a:cubicBezTo>
                <a:cubicBezTo>
                  <a:pt x="21407" y="5394"/>
                  <a:pt x="21786" y="4992"/>
                  <a:pt x="21786" y="4495"/>
                </a:cubicBezTo>
                <a:cubicBezTo>
                  <a:pt x="21786" y="3999"/>
                  <a:pt x="21407" y="3596"/>
                  <a:pt x="20939" y="3596"/>
                </a:cubicBezTo>
                <a:cubicBezTo>
                  <a:pt x="20471" y="3596"/>
                  <a:pt x="20092" y="3999"/>
                  <a:pt x="20092" y="4495"/>
                </a:cubicBezTo>
                <a:cubicBezTo>
                  <a:pt x="20092" y="4992"/>
                  <a:pt x="20471" y="5394"/>
                  <a:pt x="20939" y="5394"/>
                </a:cubicBezTo>
                <a:cubicBezTo>
                  <a:pt x="20471" y="5394"/>
                  <a:pt x="20092" y="5797"/>
                  <a:pt x="20092" y="6293"/>
                </a:cubicBezTo>
                <a:cubicBezTo>
                  <a:pt x="20092" y="6790"/>
                  <a:pt x="20471" y="7192"/>
                  <a:pt x="20939" y="7192"/>
                </a:cubicBezTo>
                <a:cubicBezTo>
                  <a:pt x="21407" y="7192"/>
                  <a:pt x="21786" y="6790"/>
                  <a:pt x="21786" y="6293"/>
                </a:cubicBezTo>
                <a:close/>
                <a:moveTo>
                  <a:pt x="23480" y="6293"/>
                </a:moveTo>
                <a:cubicBezTo>
                  <a:pt x="23480" y="5797"/>
                  <a:pt x="23101" y="5394"/>
                  <a:pt x="22633" y="5394"/>
                </a:cubicBezTo>
                <a:cubicBezTo>
                  <a:pt x="23101" y="5394"/>
                  <a:pt x="23480" y="4992"/>
                  <a:pt x="23480" y="4495"/>
                </a:cubicBezTo>
                <a:cubicBezTo>
                  <a:pt x="23480" y="3999"/>
                  <a:pt x="23101" y="3596"/>
                  <a:pt x="22633" y="3596"/>
                </a:cubicBezTo>
                <a:cubicBezTo>
                  <a:pt x="22165" y="3596"/>
                  <a:pt x="21786" y="3999"/>
                  <a:pt x="21786" y="4495"/>
                </a:cubicBezTo>
                <a:cubicBezTo>
                  <a:pt x="21786" y="4992"/>
                  <a:pt x="22165" y="5394"/>
                  <a:pt x="22633" y="5394"/>
                </a:cubicBezTo>
                <a:cubicBezTo>
                  <a:pt x="22165" y="5394"/>
                  <a:pt x="21786" y="5797"/>
                  <a:pt x="21786" y="6293"/>
                </a:cubicBezTo>
                <a:cubicBezTo>
                  <a:pt x="21786" y="6790"/>
                  <a:pt x="22165" y="7192"/>
                  <a:pt x="22633" y="7192"/>
                </a:cubicBezTo>
                <a:cubicBezTo>
                  <a:pt x="23101" y="7192"/>
                  <a:pt x="23480" y="6790"/>
                  <a:pt x="23480" y="6293"/>
                </a:cubicBezTo>
                <a:close/>
                <a:moveTo>
                  <a:pt x="25175" y="6293"/>
                </a:moveTo>
                <a:cubicBezTo>
                  <a:pt x="25175" y="5797"/>
                  <a:pt x="24796" y="5394"/>
                  <a:pt x="24328" y="5394"/>
                </a:cubicBezTo>
                <a:cubicBezTo>
                  <a:pt x="24796" y="5394"/>
                  <a:pt x="25175" y="4992"/>
                  <a:pt x="25175" y="4495"/>
                </a:cubicBezTo>
                <a:cubicBezTo>
                  <a:pt x="25175" y="3999"/>
                  <a:pt x="24795" y="3596"/>
                  <a:pt x="24328" y="3596"/>
                </a:cubicBezTo>
                <a:cubicBezTo>
                  <a:pt x="23860" y="3596"/>
                  <a:pt x="23480" y="3999"/>
                  <a:pt x="23480" y="4495"/>
                </a:cubicBezTo>
                <a:cubicBezTo>
                  <a:pt x="23480" y="4992"/>
                  <a:pt x="23860" y="5394"/>
                  <a:pt x="24327" y="5394"/>
                </a:cubicBezTo>
                <a:cubicBezTo>
                  <a:pt x="23860" y="5394"/>
                  <a:pt x="23480" y="5797"/>
                  <a:pt x="23480" y="6293"/>
                </a:cubicBezTo>
                <a:cubicBezTo>
                  <a:pt x="23480" y="6790"/>
                  <a:pt x="23860" y="7192"/>
                  <a:pt x="24328" y="7192"/>
                </a:cubicBezTo>
                <a:cubicBezTo>
                  <a:pt x="24795" y="7192"/>
                  <a:pt x="25175" y="6790"/>
                  <a:pt x="25175" y="6293"/>
                </a:cubicBezTo>
                <a:close/>
                <a:moveTo>
                  <a:pt x="26869" y="6293"/>
                </a:moveTo>
                <a:cubicBezTo>
                  <a:pt x="26869" y="5797"/>
                  <a:pt x="26490" y="5394"/>
                  <a:pt x="26022" y="5394"/>
                </a:cubicBezTo>
                <a:cubicBezTo>
                  <a:pt x="26490" y="5394"/>
                  <a:pt x="26869" y="4992"/>
                  <a:pt x="26869" y="4495"/>
                </a:cubicBezTo>
                <a:cubicBezTo>
                  <a:pt x="26869" y="3999"/>
                  <a:pt x="26490" y="3596"/>
                  <a:pt x="26022" y="3596"/>
                </a:cubicBezTo>
                <a:cubicBezTo>
                  <a:pt x="25554" y="3596"/>
                  <a:pt x="25175" y="3999"/>
                  <a:pt x="25175" y="4495"/>
                </a:cubicBezTo>
                <a:cubicBezTo>
                  <a:pt x="25175" y="4992"/>
                  <a:pt x="25554" y="5394"/>
                  <a:pt x="26022" y="5394"/>
                </a:cubicBezTo>
                <a:cubicBezTo>
                  <a:pt x="25554" y="5394"/>
                  <a:pt x="25175" y="5797"/>
                  <a:pt x="25175" y="6293"/>
                </a:cubicBezTo>
                <a:cubicBezTo>
                  <a:pt x="25175" y="6790"/>
                  <a:pt x="25554" y="7192"/>
                  <a:pt x="26022" y="7192"/>
                </a:cubicBezTo>
                <a:cubicBezTo>
                  <a:pt x="26490" y="7192"/>
                  <a:pt x="26869" y="6790"/>
                  <a:pt x="26869" y="6293"/>
                </a:cubicBezTo>
                <a:close/>
                <a:moveTo>
                  <a:pt x="28564" y="6293"/>
                </a:moveTo>
                <a:cubicBezTo>
                  <a:pt x="28564" y="5797"/>
                  <a:pt x="28184" y="5394"/>
                  <a:pt x="27717" y="5394"/>
                </a:cubicBezTo>
                <a:cubicBezTo>
                  <a:pt x="28184" y="5394"/>
                  <a:pt x="28564" y="4992"/>
                  <a:pt x="28564" y="4495"/>
                </a:cubicBezTo>
                <a:cubicBezTo>
                  <a:pt x="28564" y="3999"/>
                  <a:pt x="28184" y="3596"/>
                  <a:pt x="27716" y="3596"/>
                </a:cubicBezTo>
                <a:cubicBezTo>
                  <a:pt x="27248" y="3596"/>
                  <a:pt x="26869" y="3999"/>
                  <a:pt x="26869" y="4495"/>
                </a:cubicBezTo>
                <a:cubicBezTo>
                  <a:pt x="26869" y="4992"/>
                  <a:pt x="27248" y="5394"/>
                  <a:pt x="27716" y="5394"/>
                </a:cubicBezTo>
                <a:cubicBezTo>
                  <a:pt x="27248" y="5394"/>
                  <a:pt x="26869" y="5797"/>
                  <a:pt x="26869" y="6293"/>
                </a:cubicBezTo>
                <a:cubicBezTo>
                  <a:pt x="26869" y="6790"/>
                  <a:pt x="27248" y="7192"/>
                  <a:pt x="27716" y="7192"/>
                </a:cubicBezTo>
                <a:cubicBezTo>
                  <a:pt x="28184" y="7192"/>
                  <a:pt x="28564" y="6790"/>
                  <a:pt x="28564" y="6293"/>
                </a:cubicBezTo>
                <a:close/>
                <a:moveTo>
                  <a:pt x="30258" y="6293"/>
                </a:moveTo>
                <a:cubicBezTo>
                  <a:pt x="30258" y="5797"/>
                  <a:pt x="29879" y="5394"/>
                  <a:pt x="29411" y="5394"/>
                </a:cubicBezTo>
                <a:cubicBezTo>
                  <a:pt x="29879" y="5394"/>
                  <a:pt x="30258" y="4992"/>
                  <a:pt x="30258" y="4495"/>
                </a:cubicBezTo>
                <a:cubicBezTo>
                  <a:pt x="30258" y="3999"/>
                  <a:pt x="29879" y="3596"/>
                  <a:pt x="29411" y="3596"/>
                </a:cubicBezTo>
                <a:cubicBezTo>
                  <a:pt x="28943" y="3596"/>
                  <a:pt x="28564" y="3999"/>
                  <a:pt x="28564" y="4495"/>
                </a:cubicBezTo>
                <a:cubicBezTo>
                  <a:pt x="28564" y="4992"/>
                  <a:pt x="28943" y="5394"/>
                  <a:pt x="29411" y="5394"/>
                </a:cubicBezTo>
                <a:cubicBezTo>
                  <a:pt x="28943" y="5394"/>
                  <a:pt x="28564" y="5797"/>
                  <a:pt x="28564" y="6293"/>
                </a:cubicBezTo>
                <a:cubicBezTo>
                  <a:pt x="28564" y="6790"/>
                  <a:pt x="28943" y="7192"/>
                  <a:pt x="29411" y="7192"/>
                </a:cubicBezTo>
                <a:cubicBezTo>
                  <a:pt x="29879" y="7192"/>
                  <a:pt x="30258" y="6790"/>
                  <a:pt x="30258" y="6293"/>
                </a:cubicBezTo>
                <a:close/>
                <a:moveTo>
                  <a:pt x="31105" y="7192"/>
                </a:moveTo>
                <a:cubicBezTo>
                  <a:pt x="30637" y="7192"/>
                  <a:pt x="30258" y="6790"/>
                  <a:pt x="30258" y="6293"/>
                </a:cubicBezTo>
                <a:cubicBezTo>
                  <a:pt x="30258" y="5797"/>
                  <a:pt x="30637" y="5394"/>
                  <a:pt x="31105" y="5394"/>
                </a:cubicBezTo>
                <a:cubicBezTo>
                  <a:pt x="30637" y="5394"/>
                  <a:pt x="30258" y="4992"/>
                  <a:pt x="30258" y="4495"/>
                </a:cubicBezTo>
                <a:cubicBezTo>
                  <a:pt x="30258" y="3999"/>
                  <a:pt x="30637" y="3596"/>
                  <a:pt x="31105" y="3596"/>
                </a:cubicBezTo>
                <a:cubicBezTo>
                  <a:pt x="31573" y="3596"/>
                  <a:pt x="31952" y="3998"/>
                  <a:pt x="31952" y="4495"/>
                </a:cubicBezTo>
                <a:cubicBezTo>
                  <a:pt x="31953" y="3998"/>
                  <a:pt x="32332" y="3596"/>
                  <a:pt x="32800" y="3596"/>
                </a:cubicBezTo>
                <a:cubicBezTo>
                  <a:pt x="33267" y="3596"/>
                  <a:pt x="33647" y="3998"/>
                  <a:pt x="33647" y="4495"/>
                </a:cubicBezTo>
                <a:cubicBezTo>
                  <a:pt x="33647" y="3998"/>
                  <a:pt x="34026" y="3596"/>
                  <a:pt x="34494" y="3596"/>
                </a:cubicBezTo>
                <a:cubicBezTo>
                  <a:pt x="34962" y="3596"/>
                  <a:pt x="35341" y="3999"/>
                  <a:pt x="35341" y="4495"/>
                </a:cubicBezTo>
                <a:cubicBezTo>
                  <a:pt x="35341" y="4992"/>
                  <a:pt x="34962" y="5394"/>
                  <a:pt x="34494" y="5394"/>
                </a:cubicBezTo>
                <a:cubicBezTo>
                  <a:pt x="34962" y="5394"/>
                  <a:pt x="35341" y="5797"/>
                  <a:pt x="35341" y="6293"/>
                </a:cubicBezTo>
                <a:cubicBezTo>
                  <a:pt x="35341" y="6790"/>
                  <a:pt x="34962" y="7192"/>
                  <a:pt x="34494" y="7192"/>
                </a:cubicBezTo>
                <a:cubicBezTo>
                  <a:pt x="34026" y="7192"/>
                  <a:pt x="33647" y="6790"/>
                  <a:pt x="33647" y="6293"/>
                </a:cubicBezTo>
                <a:cubicBezTo>
                  <a:pt x="33647" y="6790"/>
                  <a:pt x="33267" y="7192"/>
                  <a:pt x="32800" y="7192"/>
                </a:cubicBezTo>
                <a:cubicBezTo>
                  <a:pt x="32332" y="7192"/>
                  <a:pt x="31953" y="6790"/>
                  <a:pt x="31952" y="6294"/>
                </a:cubicBezTo>
                <a:cubicBezTo>
                  <a:pt x="31952" y="6790"/>
                  <a:pt x="31573" y="7192"/>
                  <a:pt x="31105" y="7192"/>
                </a:cubicBezTo>
                <a:close/>
                <a:moveTo>
                  <a:pt x="32800" y="5394"/>
                </a:moveTo>
                <a:cubicBezTo>
                  <a:pt x="33267" y="5394"/>
                  <a:pt x="33647" y="5797"/>
                  <a:pt x="33647" y="6293"/>
                </a:cubicBezTo>
                <a:cubicBezTo>
                  <a:pt x="33647" y="5797"/>
                  <a:pt x="34026" y="5394"/>
                  <a:pt x="34494" y="5394"/>
                </a:cubicBezTo>
                <a:cubicBezTo>
                  <a:pt x="34026" y="5394"/>
                  <a:pt x="33647" y="4992"/>
                  <a:pt x="33647" y="4495"/>
                </a:cubicBezTo>
                <a:cubicBezTo>
                  <a:pt x="33647" y="4992"/>
                  <a:pt x="33267" y="5394"/>
                  <a:pt x="32800" y="5394"/>
                </a:cubicBezTo>
                <a:close/>
                <a:moveTo>
                  <a:pt x="31105" y="5394"/>
                </a:moveTo>
                <a:cubicBezTo>
                  <a:pt x="31573" y="5394"/>
                  <a:pt x="31952" y="5797"/>
                  <a:pt x="31952" y="6293"/>
                </a:cubicBezTo>
                <a:cubicBezTo>
                  <a:pt x="31953" y="5797"/>
                  <a:pt x="32332" y="5394"/>
                  <a:pt x="32799" y="5394"/>
                </a:cubicBezTo>
                <a:cubicBezTo>
                  <a:pt x="32332" y="5394"/>
                  <a:pt x="31953" y="4992"/>
                  <a:pt x="31952" y="4495"/>
                </a:cubicBezTo>
                <a:cubicBezTo>
                  <a:pt x="31952" y="4992"/>
                  <a:pt x="31573" y="5394"/>
                  <a:pt x="31105" y="5394"/>
                </a:cubicBezTo>
                <a:close/>
                <a:moveTo>
                  <a:pt x="37035" y="6293"/>
                </a:moveTo>
                <a:cubicBezTo>
                  <a:pt x="37035" y="5797"/>
                  <a:pt x="36656" y="5394"/>
                  <a:pt x="36188" y="5394"/>
                </a:cubicBezTo>
                <a:cubicBezTo>
                  <a:pt x="36656" y="5394"/>
                  <a:pt x="37035" y="4992"/>
                  <a:pt x="37035" y="4495"/>
                </a:cubicBezTo>
                <a:cubicBezTo>
                  <a:pt x="37035" y="3999"/>
                  <a:pt x="36656" y="3596"/>
                  <a:pt x="36188" y="3596"/>
                </a:cubicBezTo>
                <a:cubicBezTo>
                  <a:pt x="35720" y="3596"/>
                  <a:pt x="35341" y="3999"/>
                  <a:pt x="35341" y="4495"/>
                </a:cubicBezTo>
                <a:cubicBezTo>
                  <a:pt x="35341" y="4992"/>
                  <a:pt x="35720" y="5394"/>
                  <a:pt x="36188" y="5394"/>
                </a:cubicBezTo>
                <a:cubicBezTo>
                  <a:pt x="35720" y="5394"/>
                  <a:pt x="35341" y="5797"/>
                  <a:pt x="35341" y="6293"/>
                </a:cubicBezTo>
                <a:cubicBezTo>
                  <a:pt x="35341" y="6790"/>
                  <a:pt x="35720" y="7192"/>
                  <a:pt x="36188" y="7192"/>
                </a:cubicBezTo>
                <a:cubicBezTo>
                  <a:pt x="36656" y="7192"/>
                  <a:pt x="37035" y="6790"/>
                  <a:pt x="37035" y="6293"/>
                </a:cubicBezTo>
                <a:close/>
                <a:moveTo>
                  <a:pt x="21786" y="8092"/>
                </a:moveTo>
                <a:cubicBezTo>
                  <a:pt x="21786" y="7595"/>
                  <a:pt x="21407" y="7192"/>
                  <a:pt x="20939" y="7192"/>
                </a:cubicBezTo>
                <a:cubicBezTo>
                  <a:pt x="20471" y="7192"/>
                  <a:pt x="20092" y="7595"/>
                  <a:pt x="20092" y="8092"/>
                </a:cubicBezTo>
                <a:cubicBezTo>
                  <a:pt x="20092" y="8588"/>
                  <a:pt x="20471" y="8991"/>
                  <a:pt x="20939" y="8991"/>
                </a:cubicBezTo>
                <a:cubicBezTo>
                  <a:pt x="21407" y="8991"/>
                  <a:pt x="21786" y="8588"/>
                  <a:pt x="21786" y="8092"/>
                </a:cubicBezTo>
                <a:close/>
                <a:moveTo>
                  <a:pt x="23480" y="8092"/>
                </a:moveTo>
                <a:cubicBezTo>
                  <a:pt x="23480" y="7595"/>
                  <a:pt x="23101" y="7192"/>
                  <a:pt x="22633" y="7192"/>
                </a:cubicBezTo>
                <a:cubicBezTo>
                  <a:pt x="22165" y="7192"/>
                  <a:pt x="21786" y="7595"/>
                  <a:pt x="21786" y="8092"/>
                </a:cubicBezTo>
                <a:cubicBezTo>
                  <a:pt x="21786" y="8588"/>
                  <a:pt x="22165" y="8991"/>
                  <a:pt x="22633" y="8991"/>
                </a:cubicBezTo>
                <a:cubicBezTo>
                  <a:pt x="23101" y="8991"/>
                  <a:pt x="23480" y="8588"/>
                  <a:pt x="23480" y="8092"/>
                </a:cubicBezTo>
                <a:close/>
                <a:moveTo>
                  <a:pt x="25175" y="8092"/>
                </a:moveTo>
                <a:cubicBezTo>
                  <a:pt x="25175" y="7595"/>
                  <a:pt x="24795" y="7192"/>
                  <a:pt x="24328" y="7192"/>
                </a:cubicBezTo>
                <a:cubicBezTo>
                  <a:pt x="23860" y="7192"/>
                  <a:pt x="23480" y="7595"/>
                  <a:pt x="23480" y="8092"/>
                </a:cubicBezTo>
                <a:cubicBezTo>
                  <a:pt x="23480" y="8588"/>
                  <a:pt x="23860" y="8991"/>
                  <a:pt x="24328" y="8991"/>
                </a:cubicBezTo>
                <a:cubicBezTo>
                  <a:pt x="24795" y="8991"/>
                  <a:pt x="25175" y="8588"/>
                  <a:pt x="25175" y="8092"/>
                </a:cubicBezTo>
                <a:close/>
                <a:moveTo>
                  <a:pt x="26869" y="8092"/>
                </a:moveTo>
                <a:cubicBezTo>
                  <a:pt x="26869" y="7595"/>
                  <a:pt x="26490" y="7192"/>
                  <a:pt x="26022" y="7192"/>
                </a:cubicBezTo>
                <a:cubicBezTo>
                  <a:pt x="25554" y="7192"/>
                  <a:pt x="25175" y="7595"/>
                  <a:pt x="25175" y="8092"/>
                </a:cubicBezTo>
                <a:cubicBezTo>
                  <a:pt x="25175" y="8588"/>
                  <a:pt x="25554" y="8991"/>
                  <a:pt x="26022" y="8991"/>
                </a:cubicBezTo>
                <a:cubicBezTo>
                  <a:pt x="26490" y="8991"/>
                  <a:pt x="26869" y="8588"/>
                  <a:pt x="26869" y="8092"/>
                </a:cubicBezTo>
                <a:close/>
                <a:moveTo>
                  <a:pt x="28564" y="8092"/>
                </a:moveTo>
                <a:cubicBezTo>
                  <a:pt x="28564" y="7595"/>
                  <a:pt x="28184" y="7192"/>
                  <a:pt x="27716" y="7192"/>
                </a:cubicBezTo>
                <a:cubicBezTo>
                  <a:pt x="27248" y="7192"/>
                  <a:pt x="26869" y="7595"/>
                  <a:pt x="26869" y="8092"/>
                </a:cubicBezTo>
                <a:cubicBezTo>
                  <a:pt x="26869" y="8588"/>
                  <a:pt x="27248" y="8991"/>
                  <a:pt x="27716" y="8991"/>
                </a:cubicBezTo>
                <a:cubicBezTo>
                  <a:pt x="28184" y="8991"/>
                  <a:pt x="28564" y="8588"/>
                  <a:pt x="28564" y="8092"/>
                </a:cubicBezTo>
                <a:close/>
                <a:moveTo>
                  <a:pt x="30258" y="8092"/>
                </a:moveTo>
                <a:cubicBezTo>
                  <a:pt x="30258" y="7595"/>
                  <a:pt x="29879" y="7192"/>
                  <a:pt x="29411" y="7192"/>
                </a:cubicBezTo>
                <a:cubicBezTo>
                  <a:pt x="28943" y="7192"/>
                  <a:pt x="28564" y="7595"/>
                  <a:pt x="28564" y="8092"/>
                </a:cubicBezTo>
                <a:cubicBezTo>
                  <a:pt x="28564" y="8588"/>
                  <a:pt x="28943" y="8991"/>
                  <a:pt x="29411" y="8991"/>
                </a:cubicBezTo>
                <a:cubicBezTo>
                  <a:pt x="29879" y="8991"/>
                  <a:pt x="30258" y="8588"/>
                  <a:pt x="30258" y="8092"/>
                </a:cubicBezTo>
                <a:close/>
                <a:moveTo>
                  <a:pt x="31952" y="8092"/>
                </a:moveTo>
                <a:cubicBezTo>
                  <a:pt x="31953" y="8588"/>
                  <a:pt x="32332" y="8991"/>
                  <a:pt x="32800" y="8991"/>
                </a:cubicBezTo>
                <a:cubicBezTo>
                  <a:pt x="33267" y="8991"/>
                  <a:pt x="33647" y="8588"/>
                  <a:pt x="33647" y="8092"/>
                </a:cubicBezTo>
                <a:cubicBezTo>
                  <a:pt x="33647" y="8588"/>
                  <a:pt x="34026" y="8991"/>
                  <a:pt x="34494" y="8991"/>
                </a:cubicBezTo>
                <a:cubicBezTo>
                  <a:pt x="34962" y="8991"/>
                  <a:pt x="35341" y="8588"/>
                  <a:pt x="35341" y="8092"/>
                </a:cubicBezTo>
                <a:cubicBezTo>
                  <a:pt x="35341" y="7595"/>
                  <a:pt x="34962" y="7192"/>
                  <a:pt x="34494" y="7192"/>
                </a:cubicBezTo>
                <a:cubicBezTo>
                  <a:pt x="34026" y="7192"/>
                  <a:pt x="33647" y="7595"/>
                  <a:pt x="33647" y="8091"/>
                </a:cubicBezTo>
                <a:cubicBezTo>
                  <a:pt x="33647" y="7595"/>
                  <a:pt x="33267" y="7192"/>
                  <a:pt x="32800" y="7192"/>
                </a:cubicBezTo>
                <a:cubicBezTo>
                  <a:pt x="32332" y="7192"/>
                  <a:pt x="31953" y="7595"/>
                  <a:pt x="31952" y="8091"/>
                </a:cubicBezTo>
                <a:cubicBezTo>
                  <a:pt x="31952" y="7595"/>
                  <a:pt x="31573" y="7192"/>
                  <a:pt x="31105" y="7192"/>
                </a:cubicBezTo>
                <a:cubicBezTo>
                  <a:pt x="30637" y="7192"/>
                  <a:pt x="30258" y="7595"/>
                  <a:pt x="30258" y="8092"/>
                </a:cubicBezTo>
                <a:cubicBezTo>
                  <a:pt x="30258" y="8588"/>
                  <a:pt x="30637" y="8991"/>
                  <a:pt x="31105" y="8991"/>
                </a:cubicBezTo>
                <a:cubicBezTo>
                  <a:pt x="31573" y="8991"/>
                  <a:pt x="31952" y="8588"/>
                  <a:pt x="31952" y="8092"/>
                </a:cubicBezTo>
                <a:close/>
                <a:moveTo>
                  <a:pt x="37035" y="8092"/>
                </a:moveTo>
                <a:cubicBezTo>
                  <a:pt x="37035" y="7595"/>
                  <a:pt x="36656" y="7192"/>
                  <a:pt x="36188" y="7192"/>
                </a:cubicBezTo>
                <a:cubicBezTo>
                  <a:pt x="35720" y="7192"/>
                  <a:pt x="35341" y="7595"/>
                  <a:pt x="35341" y="8092"/>
                </a:cubicBezTo>
                <a:cubicBezTo>
                  <a:pt x="35341" y="8588"/>
                  <a:pt x="35720" y="8991"/>
                  <a:pt x="36188" y="8991"/>
                </a:cubicBezTo>
                <a:cubicBezTo>
                  <a:pt x="36656" y="8991"/>
                  <a:pt x="37035" y="8588"/>
                  <a:pt x="37035" y="8092"/>
                </a:cubicBezTo>
                <a:close/>
                <a:moveTo>
                  <a:pt x="37035" y="8092"/>
                </a:moveTo>
                <a:cubicBezTo>
                  <a:pt x="37035" y="8588"/>
                  <a:pt x="37415" y="8991"/>
                  <a:pt x="37883" y="8991"/>
                </a:cubicBezTo>
                <a:cubicBezTo>
                  <a:pt x="38079" y="8991"/>
                  <a:pt x="38260" y="8919"/>
                  <a:pt x="38404" y="8800"/>
                </a:cubicBezTo>
                <a:cubicBezTo>
                  <a:pt x="38404" y="7383"/>
                  <a:pt x="38404" y="7383"/>
                  <a:pt x="38404" y="7383"/>
                </a:cubicBezTo>
                <a:cubicBezTo>
                  <a:pt x="38260" y="7263"/>
                  <a:pt x="38079" y="7192"/>
                  <a:pt x="37883" y="7192"/>
                </a:cubicBezTo>
                <a:cubicBezTo>
                  <a:pt x="37415" y="7192"/>
                  <a:pt x="37035" y="7595"/>
                  <a:pt x="37035" y="8092"/>
                </a:cubicBezTo>
                <a:close/>
                <a:moveTo>
                  <a:pt x="37035" y="9890"/>
                </a:moveTo>
                <a:cubicBezTo>
                  <a:pt x="37035" y="10386"/>
                  <a:pt x="37415" y="10789"/>
                  <a:pt x="37882" y="10789"/>
                </a:cubicBezTo>
                <a:cubicBezTo>
                  <a:pt x="37415" y="10789"/>
                  <a:pt x="37035" y="11191"/>
                  <a:pt x="37035" y="11688"/>
                </a:cubicBezTo>
                <a:cubicBezTo>
                  <a:pt x="37035" y="12184"/>
                  <a:pt x="37415" y="12587"/>
                  <a:pt x="37883" y="12587"/>
                </a:cubicBezTo>
                <a:cubicBezTo>
                  <a:pt x="38079" y="12587"/>
                  <a:pt x="38260" y="12516"/>
                  <a:pt x="38404" y="12397"/>
                </a:cubicBezTo>
                <a:cubicBezTo>
                  <a:pt x="38404" y="10979"/>
                  <a:pt x="38404" y="10979"/>
                  <a:pt x="38404" y="10979"/>
                </a:cubicBezTo>
                <a:cubicBezTo>
                  <a:pt x="38260" y="10860"/>
                  <a:pt x="38079" y="10789"/>
                  <a:pt x="37883" y="10789"/>
                </a:cubicBezTo>
                <a:cubicBezTo>
                  <a:pt x="38079" y="10789"/>
                  <a:pt x="38260" y="10718"/>
                  <a:pt x="38404" y="10598"/>
                </a:cubicBezTo>
                <a:cubicBezTo>
                  <a:pt x="38404" y="9181"/>
                  <a:pt x="38404" y="9181"/>
                  <a:pt x="38404" y="9181"/>
                </a:cubicBezTo>
                <a:cubicBezTo>
                  <a:pt x="38260" y="9062"/>
                  <a:pt x="38079" y="8991"/>
                  <a:pt x="37883" y="8991"/>
                </a:cubicBezTo>
                <a:cubicBezTo>
                  <a:pt x="37415" y="8991"/>
                  <a:pt x="37035" y="9393"/>
                  <a:pt x="37035" y="9890"/>
                </a:cubicBezTo>
                <a:close/>
                <a:moveTo>
                  <a:pt x="21786" y="11688"/>
                </a:moveTo>
                <a:cubicBezTo>
                  <a:pt x="21786" y="11191"/>
                  <a:pt x="21407" y="10789"/>
                  <a:pt x="20939" y="10789"/>
                </a:cubicBezTo>
                <a:cubicBezTo>
                  <a:pt x="21407" y="10789"/>
                  <a:pt x="21786" y="10386"/>
                  <a:pt x="21786" y="9890"/>
                </a:cubicBezTo>
                <a:cubicBezTo>
                  <a:pt x="21786" y="9393"/>
                  <a:pt x="21407" y="8991"/>
                  <a:pt x="20939" y="8991"/>
                </a:cubicBezTo>
                <a:cubicBezTo>
                  <a:pt x="20471" y="8991"/>
                  <a:pt x="20092" y="9393"/>
                  <a:pt x="20092" y="9890"/>
                </a:cubicBezTo>
                <a:cubicBezTo>
                  <a:pt x="20092" y="10386"/>
                  <a:pt x="20471" y="10789"/>
                  <a:pt x="20939" y="10789"/>
                </a:cubicBezTo>
                <a:cubicBezTo>
                  <a:pt x="20471" y="10789"/>
                  <a:pt x="20092" y="11191"/>
                  <a:pt x="20092" y="11688"/>
                </a:cubicBezTo>
                <a:cubicBezTo>
                  <a:pt x="20092" y="12184"/>
                  <a:pt x="20471" y="12587"/>
                  <a:pt x="20939" y="12587"/>
                </a:cubicBezTo>
                <a:cubicBezTo>
                  <a:pt x="21407" y="12587"/>
                  <a:pt x="21786" y="12184"/>
                  <a:pt x="21786" y="11688"/>
                </a:cubicBezTo>
                <a:close/>
                <a:moveTo>
                  <a:pt x="23480" y="11688"/>
                </a:moveTo>
                <a:cubicBezTo>
                  <a:pt x="23480" y="11191"/>
                  <a:pt x="23101" y="10789"/>
                  <a:pt x="22633" y="10789"/>
                </a:cubicBezTo>
                <a:cubicBezTo>
                  <a:pt x="23101" y="10789"/>
                  <a:pt x="23480" y="10386"/>
                  <a:pt x="23480" y="9890"/>
                </a:cubicBezTo>
                <a:cubicBezTo>
                  <a:pt x="23480" y="9393"/>
                  <a:pt x="23101" y="8991"/>
                  <a:pt x="22633" y="8991"/>
                </a:cubicBezTo>
                <a:cubicBezTo>
                  <a:pt x="22165" y="8991"/>
                  <a:pt x="21786" y="9393"/>
                  <a:pt x="21786" y="9890"/>
                </a:cubicBezTo>
                <a:cubicBezTo>
                  <a:pt x="21786" y="10386"/>
                  <a:pt x="22165" y="10789"/>
                  <a:pt x="22633" y="10789"/>
                </a:cubicBezTo>
                <a:cubicBezTo>
                  <a:pt x="22165" y="10789"/>
                  <a:pt x="21786" y="11191"/>
                  <a:pt x="21786" y="11688"/>
                </a:cubicBezTo>
                <a:cubicBezTo>
                  <a:pt x="21786" y="12184"/>
                  <a:pt x="22165" y="12587"/>
                  <a:pt x="22633" y="12587"/>
                </a:cubicBezTo>
                <a:cubicBezTo>
                  <a:pt x="23101" y="12587"/>
                  <a:pt x="23480" y="12184"/>
                  <a:pt x="23480" y="11688"/>
                </a:cubicBezTo>
                <a:close/>
                <a:moveTo>
                  <a:pt x="25175" y="11688"/>
                </a:moveTo>
                <a:cubicBezTo>
                  <a:pt x="25175" y="11191"/>
                  <a:pt x="24796" y="10789"/>
                  <a:pt x="24328" y="10789"/>
                </a:cubicBezTo>
                <a:cubicBezTo>
                  <a:pt x="24796" y="10789"/>
                  <a:pt x="25175" y="10386"/>
                  <a:pt x="25175" y="9890"/>
                </a:cubicBezTo>
                <a:cubicBezTo>
                  <a:pt x="25175" y="9393"/>
                  <a:pt x="24795" y="8991"/>
                  <a:pt x="24328" y="8991"/>
                </a:cubicBezTo>
                <a:cubicBezTo>
                  <a:pt x="23860" y="8991"/>
                  <a:pt x="23480" y="9393"/>
                  <a:pt x="23480" y="9890"/>
                </a:cubicBezTo>
                <a:cubicBezTo>
                  <a:pt x="23480" y="10386"/>
                  <a:pt x="23860" y="10789"/>
                  <a:pt x="24327" y="10789"/>
                </a:cubicBezTo>
                <a:cubicBezTo>
                  <a:pt x="23860" y="10789"/>
                  <a:pt x="23480" y="11191"/>
                  <a:pt x="23480" y="11688"/>
                </a:cubicBezTo>
                <a:cubicBezTo>
                  <a:pt x="23480" y="12184"/>
                  <a:pt x="23860" y="12587"/>
                  <a:pt x="24328" y="12587"/>
                </a:cubicBezTo>
                <a:cubicBezTo>
                  <a:pt x="24795" y="12587"/>
                  <a:pt x="25175" y="12184"/>
                  <a:pt x="25175" y="11688"/>
                </a:cubicBezTo>
                <a:close/>
                <a:moveTo>
                  <a:pt x="26869" y="11688"/>
                </a:moveTo>
                <a:cubicBezTo>
                  <a:pt x="26869" y="11191"/>
                  <a:pt x="26490" y="10789"/>
                  <a:pt x="26022" y="10789"/>
                </a:cubicBezTo>
                <a:cubicBezTo>
                  <a:pt x="26490" y="10789"/>
                  <a:pt x="26869" y="10386"/>
                  <a:pt x="26869" y="9890"/>
                </a:cubicBezTo>
                <a:cubicBezTo>
                  <a:pt x="26869" y="9393"/>
                  <a:pt x="26490" y="8991"/>
                  <a:pt x="26022" y="8991"/>
                </a:cubicBezTo>
                <a:cubicBezTo>
                  <a:pt x="25554" y="8991"/>
                  <a:pt x="25175" y="9393"/>
                  <a:pt x="25175" y="9890"/>
                </a:cubicBezTo>
                <a:cubicBezTo>
                  <a:pt x="25175" y="10386"/>
                  <a:pt x="25554" y="10789"/>
                  <a:pt x="26022" y="10789"/>
                </a:cubicBezTo>
                <a:cubicBezTo>
                  <a:pt x="25554" y="10789"/>
                  <a:pt x="25175" y="11191"/>
                  <a:pt x="25175" y="11688"/>
                </a:cubicBezTo>
                <a:cubicBezTo>
                  <a:pt x="25175" y="12184"/>
                  <a:pt x="25554" y="12587"/>
                  <a:pt x="26022" y="12587"/>
                </a:cubicBezTo>
                <a:cubicBezTo>
                  <a:pt x="26490" y="12587"/>
                  <a:pt x="26869" y="12184"/>
                  <a:pt x="26869" y="11688"/>
                </a:cubicBezTo>
                <a:close/>
                <a:moveTo>
                  <a:pt x="28564" y="11688"/>
                </a:moveTo>
                <a:cubicBezTo>
                  <a:pt x="28564" y="11191"/>
                  <a:pt x="28184" y="10789"/>
                  <a:pt x="27717" y="10789"/>
                </a:cubicBezTo>
                <a:cubicBezTo>
                  <a:pt x="28184" y="10789"/>
                  <a:pt x="28564" y="10386"/>
                  <a:pt x="28564" y="9890"/>
                </a:cubicBezTo>
                <a:cubicBezTo>
                  <a:pt x="28564" y="9393"/>
                  <a:pt x="28184" y="8991"/>
                  <a:pt x="27716" y="8991"/>
                </a:cubicBezTo>
                <a:cubicBezTo>
                  <a:pt x="27248" y="8991"/>
                  <a:pt x="26869" y="9393"/>
                  <a:pt x="26869" y="9890"/>
                </a:cubicBezTo>
                <a:cubicBezTo>
                  <a:pt x="26869" y="10386"/>
                  <a:pt x="27248" y="10789"/>
                  <a:pt x="27716" y="10789"/>
                </a:cubicBezTo>
                <a:cubicBezTo>
                  <a:pt x="27248" y="10789"/>
                  <a:pt x="26869" y="11191"/>
                  <a:pt x="26869" y="11688"/>
                </a:cubicBezTo>
                <a:cubicBezTo>
                  <a:pt x="26869" y="12184"/>
                  <a:pt x="27248" y="12587"/>
                  <a:pt x="27716" y="12587"/>
                </a:cubicBezTo>
                <a:cubicBezTo>
                  <a:pt x="28184" y="12587"/>
                  <a:pt x="28564" y="12184"/>
                  <a:pt x="28564" y="11688"/>
                </a:cubicBezTo>
                <a:close/>
                <a:moveTo>
                  <a:pt x="30258" y="11688"/>
                </a:moveTo>
                <a:cubicBezTo>
                  <a:pt x="30258" y="11191"/>
                  <a:pt x="29879" y="10789"/>
                  <a:pt x="29411" y="10789"/>
                </a:cubicBezTo>
                <a:cubicBezTo>
                  <a:pt x="29879" y="10789"/>
                  <a:pt x="30258" y="10386"/>
                  <a:pt x="30258" y="9890"/>
                </a:cubicBezTo>
                <a:cubicBezTo>
                  <a:pt x="30258" y="9393"/>
                  <a:pt x="29879" y="8991"/>
                  <a:pt x="29411" y="8991"/>
                </a:cubicBezTo>
                <a:cubicBezTo>
                  <a:pt x="28943" y="8991"/>
                  <a:pt x="28564" y="9393"/>
                  <a:pt x="28564" y="9890"/>
                </a:cubicBezTo>
                <a:cubicBezTo>
                  <a:pt x="28564" y="10386"/>
                  <a:pt x="28943" y="10789"/>
                  <a:pt x="29411" y="10789"/>
                </a:cubicBezTo>
                <a:cubicBezTo>
                  <a:pt x="28943" y="10789"/>
                  <a:pt x="28564" y="11191"/>
                  <a:pt x="28564" y="11688"/>
                </a:cubicBezTo>
                <a:cubicBezTo>
                  <a:pt x="28564" y="12184"/>
                  <a:pt x="28943" y="12587"/>
                  <a:pt x="29411" y="12587"/>
                </a:cubicBezTo>
                <a:cubicBezTo>
                  <a:pt x="29879" y="12587"/>
                  <a:pt x="30258" y="12184"/>
                  <a:pt x="30258" y="11688"/>
                </a:cubicBezTo>
                <a:close/>
                <a:moveTo>
                  <a:pt x="31105" y="12587"/>
                </a:moveTo>
                <a:cubicBezTo>
                  <a:pt x="30637" y="12587"/>
                  <a:pt x="30258" y="12184"/>
                  <a:pt x="30258" y="11688"/>
                </a:cubicBezTo>
                <a:cubicBezTo>
                  <a:pt x="30258" y="11191"/>
                  <a:pt x="30637" y="10789"/>
                  <a:pt x="31105" y="10789"/>
                </a:cubicBezTo>
                <a:cubicBezTo>
                  <a:pt x="30637" y="10789"/>
                  <a:pt x="30258" y="10386"/>
                  <a:pt x="30258" y="9890"/>
                </a:cubicBezTo>
                <a:cubicBezTo>
                  <a:pt x="30258" y="9393"/>
                  <a:pt x="30637" y="8991"/>
                  <a:pt x="31105" y="8991"/>
                </a:cubicBezTo>
                <a:cubicBezTo>
                  <a:pt x="31573" y="8991"/>
                  <a:pt x="31952" y="9393"/>
                  <a:pt x="31952" y="9889"/>
                </a:cubicBezTo>
                <a:cubicBezTo>
                  <a:pt x="31953" y="9393"/>
                  <a:pt x="32332" y="8991"/>
                  <a:pt x="32800" y="8991"/>
                </a:cubicBezTo>
                <a:cubicBezTo>
                  <a:pt x="33267" y="8991"/>
                  <a:pt x="33647" y="9393"/>
                  <a:pt x="33647" y="9890"/>
                </a:cubicBezTo>
                <a:cubicBezTo>
                  <a:pt x="33647" y="9393"/>
                  <a:pt x="34026" y="8991"/>
                  <a:pt x="34494" y="8991"/>
                </a:cubicBezTo>
                <a:cubicBezTo>
                  <a:pt x="34962" y="8991"/>
                  <a:pt x="35341" y="9393"/>
                  <a:pt x="35341" y="9890"/>
                </a:cubicBezTo>
                <a:cubicBezTo>
                  <a:pt x="35341" y="10386"/>
                  <a:pt x="34962" y="10789"/>
                  <a:pt x="34494" y="10789"/>
                </a:cubicBezTo>
                <a:cubicBezTo>
                  <a:pt x="34962" y="10789"/>
                  <a:pt x="35341" y="11191"/>
                  <a:pt x="35341" y="11688"/>
                </a:cubicBezTo>
                <a:cubicBezTo>
                  <a:pt x="35341" y="12184"/>
                  <a:pt x="34962" y="12587"/>
                  <a:pt x="34494" y="12587"/>
                </a:cubicBezTo>
                <a:cubicBezTo>
                  <a:pt x="34026" y="12587"/>
                  <a:pt x="33647" y="12185"/>
                  <a:pt x="33647" y="11688"/>
                </a:cubicBezTo>
                <a:cubicBezTo>
                  <a:pt x="33647" y="12185"/>
                  <a:pt x="33267" y="12587"/>
                  <a:pt x="32800" y="12587"/>
                </a:cubicBezTo>
                <a:cubicBezTo>
                  <a:pt x="32332" y="12587"/>
                  <a:pt x="31953" y="12185"/>
                  <a:pt x="31952" y="11688"/>
                </a:cubicBezTo>
                <a:cubicBezTo>
                  <a:pt x="31952" y="12185"/>
                  <a:pt x="31573" y="12587"/>
                  <a:pt x="31105" y="12587"/>
                </a:cubicBezTo>
                <a:close/>
                <a:moveTo>
                  <a:pt x="32800" y="10789"/>
                </a:moveTo>
                <a:cubicBezTo>
                  <a:pt x="33267" y="10789"/>
                  <a:pt x="33647" y="11191"/>
                  <a:pt x="33647" y="11688"/>
                </a:cubicBezTo>
                <a:cubicBezTo>
                  <a:pt x="33647" y="11191"/>
                  <a:pt x="34026" y="10789"/>
                  <a:pt x="34494" y="10789"/>
                </a:cubicBezTo>
                <a:cubicBezTo>
                  <a:pt x="34026" y="10789"/>
                  <a:pt x="33647" y="10386"/>
                  <a:pt x="33647" y="9890"/>
                </a:cubicBezTo>
                <a:cubicBezTo>
                  <a:pt x="33647" y="10386"/>
                  <a:pt x="33267" y="10789"/>
                  <a:pt x="32800" y="10789"/>
                </a:cubicBezTo>
                <a:close/>
                <a:moveTo>
                  <a:pt x="31105" y="10789"/>
                </a:moveTo>
                <a:cubicBezTo>
                  <a:pt x="31573" y="10789"/>
                  <a:pt x="31952" y="11191"/>
                  <a:pt x="31952" y="11687"/>
                </a:cubicBezTo>
                <a:cubicBezTo>
                  <a:pt x="31953" y="11191"/>
                  <a:pt x="32332" y="10789"/>
                  <a:pt x="32799" y="10789"/>
                </a:cubicBezTo>
                <a:cubicBezTo>
                  <a:pt x="32332" y="10789"/>
                  <a:pt x="31953" y="10386"/>
                  <a:pt x="31952" y="9890"/>
                </a:cubicBezTo>
                <a:cubicBezTo>
                  <a:pt x="31952" y="10386"/>
                  <a:pt x="31573" y="10789"/>
                  <a:pt x="31105" y="10789"/>
                </a:cubicBezTo>
                <a:close/>
                <a:moveTo>
                  <a:pt x="37035" y="11688"/>
                </a:moveTo>
                <a:cubicBezTo>
                  <a:pt x="37035" y="11191"/>
                  <a:pt x="36656" y="10789"/>
                  <a:pt x="36188" y="10789"/>
                </a:cubicBezTo>
                <a:cubicBezTo>
                  <a:pt x="36656" y="10789"/>
                  <a:pt x="37035" y="10386"/>
                  <a:pt x="37035" y="9890"/>
                </a:cubicBezTo>
                <a:cubicBezTo>
                  <a:pt x="37035" y="9393"/>
                  <a:pt x="36656" y="8991"/>
                  <a:pt x="36188" y="8991"/>
                </a:cubicBezTo>
                <a:cubicBezTo>
                  <a:pt x="35720" y="8991"/>
                  <a:pt x="35341" y="9393"/>
                  <a:pt x="35341" y="9890"/>
                </a:cubicBezTo>
                <a:cubicBezTo>
                  <a:pt x="35341" y="10386"/>
                  <a:pt x="35720" y="10789"/>
                  <a:pt x="36188" y="10789"/>
                </a:cubicBezTo>
                <a:cubicBezTo>
                  <a:pt x="35720" y="10789"/>
                  <a:pt x="35341" y="11191"/>
                  <a:pt x="35341" y="11688"/>
                </a:cubicBezTo>
                <a:cubicBezTo>
                  <a:pt x="35341" y="12184"/>
                  <a:pt x="35720" y="12587"/>
                  <a:pt x="36188" y="12587"/>
                </a:cubicBezTo>
                <a:cubicBezTo>
                  <a:pt x="36656" y="12587"/>
                  <a:pt x="37035" y="12184"/>
                  <a:pt x="37035" y="11688"/>
                </a:cubicBezTo>
                <a:close/>
                <a:moveTo>
                  <a:pt x="20092" y="13486"/>
                </a:moveTo>
                <a:cubicBezTo>
                  <a:pt x="20092" y="13983"/>
                  <a:pt x="20471" y="14385"/>
                  <a:pt x="20939" y="14385"/>
                </a:cubicBezTo>
                <a:cubicBezTo>
                  <a:pt x="21407" y="14385"/>
                  <a:pt x="21786" y="13983"/>
                  <a:pt x="21786" y="13486"/>
                </a:cubicBezTo>
                <a:cubicBezTo>
                  <a:pt x="21786" y="12990"/>
                  <a:pt x="21407" y="12587"/>
                  <a:pt x="20939" y="12587"/>
                </a:cubicBezTo>
                <a:cubicBezTo>
                  <a:pt x="20471" y="12587"/>
                  <a:pt x="20092" y="12990"/>
                  <a:pt x="20092" y="13486"/>
                </a:cubicBezTo>
                <a:close/>
                <a:moveTo>
                  <a:pt x="21786" y="13486"/>
                </a:moveTo>
                <a:cubicBezTo>
                  <a:pt x="21786" y="13983"/>
                  <a:pt x="22165" y="14385"/>
                  <a:pt x="22633" y="14385"/>
                </a:cubicBezTo>
                <a:cubicBezTo>
                  <a:pt x="23101" y="14385"/>
                  <a:pt x="23480" y="13983"/>
                  <a:pt x="23480" y="13486"/>
                </a:cubicBezTo>
                <a:cubicBezTo>
                  <a:pt x="23480" y="12990"/>
                  <a:pt x="23101" y="12587"/>
                  <a:pt x="22633" y="12587"/>
                </a:cubicBezTo>
                <a:cubicBezTo>
                  <a:pt x="22165" y="12587"/>
                  <a:pt x="21786" y="12990"/>
                  <a:pt x="21786" y="13486"/>
                </a:cubicBezTo>
                <a:close/>
                <a:moveTo>
                  <a:pt x="23480" y="13486"/>
                </a:moveTo>
                <a:cubicBezTo>
                  <a:pt x="23480" y="13983"/>
                  <a:pt x="23860" y="14385"/>
                  <a:pt x="24328" y="14385"/>
                </a:cubicBezTo>
                <a:cubicBezTo>
                  <a:pt x="24795" y="14385"/>
                  <a:pt x="25175" y="13983"/>
                  <a:pt x="25175" y="13486"/>
                </a:cubicBezTo>
                <a:cubicBezTo>
                  <a:pt x="25175" y="12990"/>
                  <a:pt x="24795" y="12587"/>
                  <a:pt x="24328" y="12587"/>
                </a:cubicBezTo>
                <a:cubicBezTo>
                  <a:pt x="23860" y="12587"/>
                  <a:pt x="23480" y="12990"/>
                  <a:pt x="23480" y="13486"/>
                </a:cubicBezTo>
                <a:close/>
                <a:moveTo>
                  <a:pt x="25175" y="13486"/>
                </a:moveTo>
                <a:cubicBezTo>
                  <a:pt x="25175" y="13983"/>
                  <a:pt x="25554" y="14385"/>
                  <a:pt x="26022" y="14385"/>
                </a:cubicBezTo>
                <a:cubicBezTo>
                  <a:pt x="26490" y="14385"/>
                  <a:pt x="26869" y="13983"/>
                  <a:pt x="26869" y="13486"/>
                </a:cubicBezTo>
                <a:cubicBezTo>
                  <a:pt x="26869" y="12990"/>
                  <a:pt x="26490" y="12587"/>
                  <a:pt x="26022" y="12587"/>
                </a:cubicBezTo>
                <a:cubicBezTo>
                  <a:pt x="25554" y="12587"/>
                  <a:pt x="25175" y="12990"/>
                  <a:pt x="25175" y="13486"/>
                </a:cubicBezTo>
                <a:close/>
                <a:moveTo>
                  <a:pt x="26869" y="13486"/>
                </a:moveTo>
                <a:cubicBezTo>
                  <a:pt x="26869" y="13983"/>
                  <a:pt x="27248" y="14385"/>
                  <a:pt x="27716" y="14385"/>
                </a:cubicBezTo>
                <a:cubicBezTo>
                  <a:pt x="28184" y="14385"/>
                  <a:pt x="28564" y="13983"/>
                  <a:pt x="28564" y="13486"/>
                </a:cubicBezTo>
                <a:cubicBezTo>
                  <a:pt x="28564" y="12990"/>
                  <a:pt x="28184" y="12587"/>
                  <a:pt x="27716" y="12587"/>
                </a:cubicBezTo>
                <a:cubicBezTo>
                  <a:pt x="27248" y="12587"/>
                  <a:pt x="26869" y="12990"/>
                  <a:pt x="26869" y="13486"/>
                </a:cubicBezTo>
                <a:close/>
                <a:moveTo>
                  <a:pt x="28564" y="13486"/>
                </a:moveTo>
                <a:cubicBezTo>
                  <a:pt x="28564" y="13983"/>
                  <a:pt x="28943" y="14385"/>
                  <a:pt x="29411" y="14385"/>
                </a:cubicBezTo>
                <a:cubicBezTo>
                  <a:pt x="29879" y="14385"/>
                  <a:pt x="30258" y="13983"/>
                  <a:pt x="30258" y="13486"/>
                </a:cubicBezTo>
                <a:cubicBezTo>
                  <a:pt x="30258" y="12990"/>
                  <a:pt x="29879" y="12587"/>
                  <a:pt x="29411" y="12587"/>
                </a:cubicBezTo>
                <a:cubicBezTo>
                  <a:pt x="28943" y="12587"/>
                  <a:pt x="28564" y="12990"/>
                  <a:pt x="28564" y="13486"/>
                </a:cubicBezTo>
                <a:close/>
                <a:moveTo>
                  <a:pt x="30258" y="13486"/>
                </a:moveTo>
                <a:cubicBezTo>
                  <a:pt x="30258" y="13983"/>
                  <a:pt x="30637" y="14385"/>
                  <a:pt x="31105" y="14385"/>
                </a:cubicBezTo>
                <a:cubicBezTo>
                  <a:pt x="31573" y="14385"/>
                  <a:pt x="31952" y="13983"/>
                  <a:pt x="31952" y="13486"/>
                </a:cubicBezTo>
                <a:cubicBezTo>
                  <a:pt x="31953" y="13983"/>
                  <a:pt x="32332" y="14385"/>
                  <a:pt x="32800" y="14385"/>
                </a:cubicBezTo>
                <a:cubicBezTo>
                  <a:pt x="33267" y="14385"/>
                  <a:pt x="33647" y="13983"/>
                  <a:pt x="33647" y="13486"/>
                </a:cubicBezTo>
                <a:cubicBezTo>
                  <a:pt x="33647" y="13983"/>
                  <a:pt x="34026" y="14385"/>
                  <a:pt x="34494" y="14385"/>
                </a:cubicBezTo>
                <a:cubicBezTo>
                  <a:pt x="34962" y="14385"/>
                  <a:pt x="35341" y="13983"/>
                  <a:pt x="35341" y="13486"/>
                </a:cubicBezTo>
                <a:cubicBezTo>
                  <a:pt x="35341" y="12990"/>
                  <a:pt x="34962" y="12587"/>
                  <a:pt x="34494" y="12587"/>
                </a:cubicBezTo>
                <a:cubicBezTo>
                  <a:pt x="34026" y="12587"/>
                  <a:pt x="33647" y="12989"/>
                  <a:pt x="33647" y="13486"/>
                </a:cubicBezTo>
                <a:cubicBezTo>
                  <a:pt x="33647" y="12989"/>
                  <a:pt x="33267" y="12587"/>
                  <a:pt x="32800" y="12587"/>
                </a:cubicBezTo>
                <a:cubicBezTo>
                  <a:pt x="32332" y="12587"/>
                  <a:pt x="31953" y="12989"/>
                  <a:pt x="31952" y="13486"/>
                </a:cubicBezTo>
                <a:cubicBezTo>
                  <a:pt x="31952" y="12989"/>
                  <a:pt x="31573" y="12587"/>
                  <a:pt x="31105" y="12587"/>
                </a:cubicBezTo>
                <a:cubicBezTo>
                  <a:pt x="30637" y="12587"/>
                  <a:pt x="30258" y="12990"/>
                  <a:pt x="30258" y="13486"/>
                </a:cubicBezTo>
                <a:close/>
                <a:moveTo>
                  <a:pt x="35341" y="13486"/>
                </a:moveTo>
                <a:cubicBezTo>
                  <a:pt x="35341" y="13983"/>
                  <a:pt x="35720" y="14385"/>
                  <a:pt x="36188" y="14385"/>
                </a:cubicBezTo>
                <a:cubicBezTo>
                  <a:pt x="36656" y="14385"/>
                  <a:pt x="37035" y="13983"/>
                  <a:pt x="37035" y="13486"/>
                </a:cubicBezTo>
                <a:cubicBezTo>
                  <a:pt x="37035" y="12990"/>
                  <a:pt x="36656" y="12587"/>
                  <a:pt x="36188" y="12587"/>
                </a:cubicBezTo>
                <a:cubicBezTo>
                  <a:pt x="35720" y="12587"/>
                  <a:pt x="35341" y="12990"/>
                  <a:pt x="35341" y="13486"/>
                </a:cubicBezTo>
                <a:close/>
                <a:moveTo>
                  <a:pt x="37035" y="13486"/>
                </a:moveTo>
                <a:cubicBezTo>
                  <a:pt x="37035" y="13983"/>
                  <a:pt x="37415" y="14385"/>
                  <a:pt x="37883" y="14385"/>
                </a:cubicBezTo>
                <a:cubicBezTo>
                  <a:pt x="38079" y="14385"/>
                  <a:pt x="38260" y="14314"/>
                  <a:pt x="38404" y="14195"/>
                </a:cubicBezTo>
                <a:cubicBezTo>
                  <a:pt x="38404" y="12777"/>
                  <a:pt x="38404" y="12777"/>
                  <a:pt x="38404" y="12777"/>
                </a:cubicBezTo>
                <a:cubicBezTo>
                  <a:pt x="38260" y="12658"/>
                  <a:pt x="38079" y="12587"/>
                  <a:pt x="37883" y="12587"/>
                </a:cubicBezTo>
                <a:cubicBezTo>
                  <a:pt x="37415" y="12587"/>
                  <a:pt x="37035" y="12990"/>
                  <a:pt x="37035" y="13486"/>
                </a:cubicBezTo>
                <a:close/>
                <a:moveTo>
                  <a:pt x="1425" y="15284"/>
                </a:moveTo>
                <a:cubicBezTo>
                  <a:pt x="1425" y="14788"/>
                  <a:pt x="1046" y="14385"/>
                  <a:pt x="578" y="14385"/>
                </a:cubicBezTo>
                <a:cubicBezTo>
                  <a:pt x="355" y="14385"/>
                  <a:pt x="152" y="14477"/>
                  <a:pt x="0" y="14627"/>
                </a:cubicBezTo>
                <a:cubicBezTo>
                  <a:pt x="0" y="15942"/>
                  <a:pt x="0" y="15942"/>
                  <a:pt x="0" y="15942"/>
                </a:cubicBezTo>
                <a:cubicBezTo>
                  <a:pt x="152" y="16092"/>
                  <a:pt x="355" y="16183"/>
                  <a:pt x="578" y="16183"/>
                </a:cubicBezTo>
                <a:cubicBezTo>
                  <a:pt x="355" y="16183"/>
                  <a:pt x="152" y="16275"/>
                  <a:pt x="0" y="16425"/>
                </a:cubicBezTo>
                <a:cubicBezTo>
                  <a:pt x="0" y="17740"/>
                  <a:pt x="0" y="17740"/>
                  <a:pt x="0" y="17740"/>
                </a:cubicBezTo>
                <a:cubicBezTo>
                  <a:pt x="152" y="17890"/>
                  <a:pt x="355" y="17982"/>
                  <a:pt x="578" y="17982"/>
                </a:cubicBezTo>
                <a:cubicBezTo>
                  <a:pt x="1046" y="17982"/>
                  <a:pt x="1425" y="17579"/>
                  <a:pt x="1425" y="17083"/>
                </a:cubicBezTo>
                <a:cubicBezTo>
                  <a:pt x="1425" y="16586"/>
                  <a:pt x="1046" y="16184"/>
                  <a:pt x="578" y="16183"/>
                </a:cubicBezTo>
                <a:cubicBezTo>
                  <a:pt x="1046" y="16183"/>
                  <a:pt x="1425" y="15781"/>
                  <a:pt x="1425" y="15284"/>
                </a:cubicBezTo>
                <a:close/>
                <a:moveTo>
                  <a:pt x="3967" y="16183"/>
                </a:moveTo>
                <a:cubicBezTo>
                  <a:pt x="4435" y="16184"/>
                  <a:pt x="4814" y="16586"/>
                  <a:pt x="4814" y="17083"/>
                </a:cubicBezTo>
                <a:cubicBezTo>
                  <a:pt x="4814" y="17579"/>
                  <a:pt x="4435" y="17982"/>
                  <a:pt x="3967" y="17982"/>
                </a:cubicBezTo>
                <a:cubicBezTo>
                  <a:pt x="3499" y="17982"/>
                  <a:pt x="3120" y="17579"/>
                  <a:pt x="3120" y="17083"/>
                </a:cubicBezTo>
                <a:cubicBezTo>
                  <a:pt x="3120" y="17579"/>
                  <a:pt x="2740" y="17982"/>
                  <a:pt x="2273" y="17982"/>
                </a:cubicBezTo>
                <a:cubicBezTo>
                  <a:pt x="1805" y="17982"/>
                  <a:pt x="1425" y="17579"/>
                  <a:pt x="1425" y="17083"/>
                </a:cubicBezTo>
                <a:cubicBezTo>
                  <a:pt x="1425" y="16586"/>
                  <a:pt x="1805" y="16184"/>
                  <a:pt x="2272" y="16183"/>
                </a:cubicBezTo>
                <a:cubicBezTo>
                  <a:pt x="1805" y="16183"/>
                  <a:pt x="1425" y="15781"/>
                  <a:pt x="1425" y="15284"/>
                </a:cubicBezTo>
                <a:cubicBezTo>
                  <a:pt x="1425" y="14788"/>
                  <a:pt x="1805" y="14385"/>
                  <a:pt x="2273" y="14385"/>
                </a:cubicBezTo>
                <a:cubicBezTo>
                  <a:pt x="2740" y="14385"/>
                  <a:pt x="3120" y="14788"/>
                  <a:pt x="3120" y="15284"/>
                </a:cubicBezTo>
                <a:cubicBezTo>
                  <a:pt x="3120" y="14788"/>
                  <a:pt x="3499" y="14385"/>
                  <a:pt x="3967" y="14385"/>
                </a:cubicBezTo>
                <a:cubicBezTo>
                  <a:pt x="4435" y="14385"/>
                  <a:pt x="4814" y="14788"/>
                  <a:pt x="4814" y="15284"/>
                </a:cubicBezTo>
                <a:cubicBezTo>
                  <a:pt x="4814" y="15781"/>
                  <a:pt x="4435" y="16183"/>
                  <a:pt x="3967" y="16183"/>
                </a:cubicBezTo>
                <a:close/>
                <a:moveTo>
                  <a:pt x="3967" y="16183"/>
                </a:moveTo>
                <a:cubicBezTo>
                  <a:pt x="3499" y="16183"/>
                  <a:pt x="3120" y="15781"/>
                  <a:pt x="3120" y="15285"/>
                </a:cubicBezTo>
                <a:cubicBezTo>
                  <a:pt x="3120" y="15781"/>
                  <a:pt x="2740" y="16183"/>
                  <a:pt x="2273" y="16183"/>
                </a:cubicBezTo>
                <a:cubicBezTo>
                  <a:pt x="2740" y="16184"/>
                  <a:pt x="3120" y="16586"/>
                  <a:pt x="3120" y="17082"/>
                </a:cubicBezTo>
                <a:cubicBezTo>
                  <a:pt x="3120" y="16586"/>
                  <a:pt x="3499" y="16184"/>
                  <a:pt x="3967" y="16183"/>
                </a:cubicBezTo>
                <a:close/>
                <a:moveTo>
                  <a:pt x="6509" y="15284"/>
                </a:moveTo>
                <a:cubicBezTo>
                  <a:pt x="6509" y="14788"/>
                  <a:pt x="6129" y="14385"/>
                  <a:pt x="5661" y="14385"/>
                </a:cubicBezTo>
                <a:cubicBezTo>
                  <a:pt x="5193" y="14385"/>
                  <a:pt x="4814" y="14788"/>
                  <a:pt x="4814" y="15284"/>
                </a:cubicBezTo>
                <a:cubicBezTo>
                  <a:pt x="4814" y="15781"/>
                  <a:pt x="5193" y="16183"/>
                  <a:pt x="5661" y="16183"/>
                </a:cubicBezTo>
                <a:cubicBezTo>
                  <a:pt x="5193" y="16184"/>
                  <a:pt x="4814" y="16586"/>
                  <a:pt x="4814" y="17083"/>
                </a:cubicBezTo>
                <a:cubicBezTo>
                  <a:pt x="4814" y="17579"/>
                  <a:pt x="5193" y="17982"/>
                  <a:pt x="5661" y="17982"/>
                </a:cubicBezTo>
                <a:cubicBezTo>
                  <a:pt x="6129" y="17982"/>
                  <a:pt x="6509" y="17579"/>
                  <a:pt x="6509" y="17083"/>
                </a:cubicBezTo>
                <a:cubicBezTo>
                  <a:pt x="6509" y="16586"/>
                  <a:pt x="6129" y="16184"/>
                  <a:pt x="5662" y="16183"/>
                </a:cubicBezTo>
                <a:cubicBezTo>
                  <a:pt x="6129" y="16183"/>
                  <a:pt x="6509" y="15781"/>
                  <a:pt x="6509" y="15284"/>
                </a:cubicBezTo>
                <a:close/>
                <a:moveTo>
                  <a:pt x="8203" y="15284"/>
                </a:moveTo>
                <a:cubicBezTo>
                  <a:pt x="8203" y="14788"/>
                  <a:pt x="7824" y="14385"/>
                  <a:pt x="7356" y="14385"/>
                </a:cubicBezTo>
                <a:cubicBezTo>
                  <a:pt x="6888" y="14385"/>
                  <a:pt x="6509" y="14788"/>
                  <a:pt x="6509" y="15284"/>
                </a:cubicBezTo>
                <a:cubicBezTo>
                  <a:pt x="6509" y="15781"/>
                  <a:pt x="6888" y="16183"/>
                  <a:pt x="7356" y="16183"/>
                </a:cubicBezTo>
                <a:cubicBezTo>
                  <a:pt x="6888" y="16184"/>
                  <a:pt x="6509" y="16586"/>
                  <a:pt x="6509" y="17083"/>
                </a:cubicBezTo>
                <a:cubicBezTo>
                  <a:pt x="6509" y="17579"/>
                  <a:pt x="6888" y="17982"/>
                  <a:pt x="7356" y="17982"/>
                </a:cubicBezTo>
                <a:cubicBezTo>
                  <a:pt x="7824" y="17982"/>
                  <a:pt x="8203" y="17579"/>
                  <a:pt x="8203" y="17083"/>
                </a:cubicBezTo>
                <a:cubicBezTo>
                  <a:pt x="8203" y="16586"/>
                  <a:pt x="7824" y="16184"/>
                  <a:pt x="7356" y="16183"/>
                </a:cubicBezTo>
                <a:cubicBezTo>
                  <a:pt x="7824" y="16183"/>
                  <a:pt x="8203" y="15781"/>
                  <a:pt x="8203" y="15284"/>
                </a:cubicBezTo>
                <a:close/>
                <a:moveTo>
                  <a:pt x="9897" y="15284"/>
                </a:moveTo>
                <a:cubicBezTo>
                  <a:pt x="9897" y="14788"/>
                  <a:pt x="9518" y="14385"/>
                  <a:pt x="9050" y="14385"/>
                </a:cubicBezTo>
                <a:cubicBezTo>
                  <a:pt x="8582" y="14385"/>
                  <a:pt x="8203" y="14788"/>
                  <a:pt x="8203" y="15284"/>
                </a:cubicBezTo>
                <a:cubicBezTo>
                  <a:pt x="8203" y="15781"/>
                  <a:pt x="8582" y="16183"/>
                  <a:pt x="9050" y="16183"/>
                </a:cubicBezTo>
                <a:cubicBezTo>
                  <a:pt x="8582" y="16184"/>
                  <a:pt x="8203" y="16586"/>
                  <a:pt x="8203" y="17083"/>
                </a:cubicBezTo>
                <a:cubicBezTo>
                  <a:pt x="8203" y="17579"/>
                  <a:pt x="8582" y="17982"/>
                  <a:pt x="9050" y="17982"/>
                </a:cubicBezTo>
                <a:cubicBezTo>
                  <a:pt x="9518" y="17982"/>
                  <a:pt x="9897" y="17579"/>
                  <a:pt x="9897" y="17083"/>
                </a:cubicBezTo>
                <a:cubicBezTo>
                  <a:pt x="9897" y="16586"/>
                  <a:pt x="9518" y="16184"/>
                  <a:pt x="9050" y="16183"/>
                </a:cubicBezTo>
                <a:cubicBezTo>
                  <a:pt x="9518" y="16183"/>
                  <a:pt x="9897" y="15781"/>
                  <a:pt x="9897" y="15284"/>
                </a:cubicBezTo>
                <a:close/>
                <a:moveTo>
                  <a:pt x="14133" y="16183"/>
                </a:moveTo>
                <a:cubicBezTo>
                  <a:pt x="14601" y="16184"/>
                  <a:pt x="14980" y="16586"/>
                  <a:pt x="14980" y="17083"/>
                </a:cubicBezTo>
                <a:cubicBezTo>
                  <a:pt x="14980" y="17579"/>
                  <a:pt x="14601" y="17982"/>
                  <a:pt x="14133" y="17982"/>
                </a:cubicBezTo>
                <a:cubicBezTo>
                  <a:pt x="13665" y="17982"/>
                  <a:pt x="13286" y="17579"/>
                  <a:pt x="13286" y="17083"/>
                </a:cubicBezTo>
                <a:cubicBezTo>
                  <a:pt x="13286" y="17579"/>
                  <a:pt x="12907" y="17982"/>
                  <a:pt x="12439" y="17982"/>
                </a:cubicBezTo>
                <a:cubicBezTo>
                  <a:pt x="11971" y="17982"/>
                  <a:pt x="11592" y="17579"/>
                  <a:pt x="11592" y="17083"/>
                </a:cubicBezTo>
                <a:cubicBezTo>
                  <a:pt x="11592" y="17579"/>
                  <a:pt x="11212" y="17982"/>
                  <a:pt x="10745" y="17982"/>
                </a:cubicBezTo>
                <a:cubicBezTo>
                  <a:pt x="10277" y="17982"/>
                  <a:pt x="9897" y="17579"/>
                  <a:pt x="9897" y="17083"/>
                </a:cubicBezTo>
                <a:cubicBezTo>
                  <a:pt x="9897" y="16586"/>
                  <a:pt x="10277" y="16184"/>
                  <a:pt x="10744" y="16183"/>
                </a:cubicBezTo>
                <a:cubicBezTo>
                  <a:pt x="10277" y="16183"/>
                  <a:pt x="9897" y="15781"/>
                  <a:pt x="9897" y="15284"/>
                </a:cubicBezTo>
                <a:cubicBezTo>
                  <a:pt x="9897" y="14788"/>
                  <a:pt x="10277" y="14385"/>
                  <a:pt x="10745" y="14385"/>
                </a:cubicBezTo>
                <a:cubicBezTo>
                  <a:pt x="11212" y="14385"/>
                  <a:pt x="11592" y="14788"/>
                  <a:pt x="11592" y="15284"/>
                </a:cubicBezTo>
                <a:cubicBezTo>
                  <a:pt x="11592" y="14788"/>
                  <a:pt x="11971" y="14385"/>
                  <a:pt x="12439" y="14385"/>
                </a:cubicBezTo>
                <a:cubicBezTo>
                  <a:pt x="12907" y="14385"/>
                  <a:pt x="13286" y="14788"/>
                  <a:pt x="13286" y="15284"/>
                </a:cubicBezTo>
                <a:cubicBezTo>
                  <a:pt x="13286" y="14788"/>
                  <a:pt x="13665" y="14385"/>
                  <a:pt x="14133" y="14385"/>
                </a:cubicBezTo>
                <a:cubicBezTo>
                  <a:pt x="14601" y="14385"/>
                  <a:pt x="14980" y="14788"/>
                  <a:pt x="14980" y="15284"/>
                </a:cubicBezTo>
                <a:cubicBezTo>
                  <a:pt x="14980" y="15781"/>
                  <a:pt x="14601" y="16183"/>
                  <a:pt x="14133" y="16183"/>
                </a:cubicBezTo>
                <a:close/>
                <a:moveTo>
                  <a:pt x="12439" y="16183"/>
                </a:moveTo>
                <a:cubicBezTo>
                  <a:pt x="11971" y="16183"/>
                  <a:pt x="11592" y="15781"/>
                  <a:pt x="11592" y="15284"/>
                </a:cubicBezTo>
                <a:cubicBezTo>
                  <a:pt x="11592" y="15781"/>
                  <a:pt x="11212" y="16183"/>
                  <a:pt x="10745" y="16183"/>
                </a:cubicBezTo>
                <a:cubicBezTo>
                  <a:pt x="11212" y="16184"/>
                  <a:pt x="11592" y="16586"/>
                  <a:pt x="11592" y="17082"/>
                </a:cubicBezTo>
                <a:cubicBezTo>
                  <a:pt x="11592" y="16586"/>
                  <a:pt x="11971" y="16184"/>
                  <a:pt x="12439" y="16183"/>
                </a:cubicBezTo>
                <a:close/>
                <a:moveTo>
                  <a:pt x="14133" y="16183"/>
                </a:moveTo>
                <a:cubicBezTo>
                  <a:pt x="13665" y="16183"/>
                  <a:pt x="13286" y="15781"/>
                  <a:pt x="13286" y="15285"/>
                </a:cubicBezTo>
                <a:cubicBezTo>
                  <a:pt x="13286" y="15781"/>
                  <a:pt x="12907" y="16183"/>
                  <a:pt x="12439" y="16183"/>
                </a:cubicBezTo>
                <a:cubicBezTo>
                  <a:pt x="12907" y="16184"/>
                  <a:pt x="13286" y="16586"/>
                  <a:pt x="13286" y="17082"/>
                </a:cubicBezTo>
                <a:cubicBezTo>
                  <a:pt x="13286" y="16586"/>
                  <a:pt x="13665" y="16184"/>
                  <a:pt x="14133" y="16183"/>
                </a:cubicBezTo>
                <a:close/>
                <a:moveTo>
                  <a:pt x="16675" y="15284"/>
                </a:moveTo>
                <a:cubicBezTo>
                  <a:pt x="16675" y="14788"/>
                  <a:pt x="16296" y="14385"/>
                  <a:pt x="15828" y="14385"/>
                </a:cubicBezTo>
                <a:cubicBezTo>
                  <a:pt x="15360" y="14385"/>
                  <a:pt x="14980" y="14788"/>
                  <a:pt x="14980" y="15284"/>
                </a:cubicBezTo>
                <a:cubicBezTo>
                  <a:pt x="14980" y="15781"/>
                  <a:pt x="15360" y="16183"/>
                  <a:pt x="15827" y="16183"/>
                </a:cubicBezTo>
                <a:cubicBezTo>
                  <a:pt x="15360" y="16184"/>
                  <a:pt x="14980" y="16586"/>
                  <a:pt x="14980" y="17083"/>
                </a:cubicBezTo>
                <a:cubicBezTo>
                  <a:pt x="14980" y="17579"/>
                  <a:pt x="15360" y="17982"/>
                  <a:pt x="15828" y="17982"/>
                </a:cubicBezTo>
                <a:cubicBezTo>
                  <a:pt x="16296" y="17982"/>
                  <a:pt x="16675" y="17579"/>
                  <a:pt x="16675" y="17083"/>
                </a:cubicBezTo>
                <a:cubicBezTo>
                  <a:pt x="16675" y="16586"/>
                  <a:pt x="16296" y="16184"/>
                  <a:pt x="15828" y="16183"/>
                </a:cubicBezTo>
                <a:cubicBezTo>
                  <a:pt x="16296" y="16183"/>
                  <a:pt x="16675" y="15781"/>
                  <a:pt x="16675" y="15284"/>
                </a:cubicBezTo>
                <a:close/>
                <a:moveTo>
                  <a:pt x="18369" y="15284"/>
                </a:moveTo>
                <a:cubicBezTo>
                  <a:pt x="18369" y="14788"/>
                  <a:pt x="17990" y="14385"/>
                  <a:pt x="17522" y="14385"/>
                </a:cubicBezTo>
                <a:cubicBezTo>
                  <a:pt x="17054" y="14385"/>
                  <a:pt x="16675" y="14788"/>
                  <a:pt x="16675" y="15284"/>
                </a:cubicBezTo>
                <a:cubicBezTo>
                  <a:pt x="16675" y="15781"/>
                  <a:pt x="17054" y="16183"/>
                  <a:pt x="17522" y="16183"/>
                </a:cubicBezTo>
                <a:cubicBezTo>
                  <a:pt x="17054" y="16184"/>
                  <a:pt x="16675" y="16586"/>
                  <a:pt x="16675" y="17083"/>
                </a:cubicBezTo>
                <a:cubicBezTo>
                  <a:pt x="16675" y="17579"/>
                  <a:pt x="17054" y="17982"/>
                  <a:pt x="17522" y="17982"/>
                </a:cubicBezTo>
                <a:cubicBezTo>
                  <a:pt x="17990" y="17982"/>
                  <a:pt x="18369" y="17579"/>
                  <a:pt x="18369" y="17083"/>
                </a:cubicBezTo>
                <a:cubicBezTo>
                  <a:pt x="18369" y="16586"/>
                  <a:pt x="17990" y="16184"/>
                  <a:pt x="17522" y="16183"/>
                </a:cubicBezTo>
                <a:cubicBezTo>
                  <a:pt x="17990" y="16183"/>
                  <a:pt x="18369" y="15781"/>
                  <a:pt x="18369" y="15284"/>
                </a:cubicBezTo>
                <a:close/>
                <a:moveTo>
                  <a:pt x="0" y="19538"/>
                </a:moveTo>
                <a:cubicBezTo>
                  <a:pt x="152" y="19688"/>
                  <a:pt x="355" y="19780"/>
                  <a:pt x="578" y="19780"/>
                </a:cubicBezTo>
                <a:cubicBezTo>
                  <a:pt x="355" y="19780"/>
                  <a:pt x="152" y="19872"/>
                  <a:pt x="0" y="20021"/>
                </a:cubicBezTo>
                <a:cubicBezTo>
                  <a:pt x="0" y="21336"/>
                  <a:pt x="0" y="21336"/>
                  <a:pt x="0" y="21336"/>
                </a:cubicBezTo>
                <a:cubicBezTo>
                  <a:pt x="152" y="21486"/>
                  <a:pt x="355" y="21578"/>
                  <a:pt x="578" y="21578"/>
                </a:cubicBezTo>
                <a:cubicBezTo>
                  <a:pt x="512" y="21578"/>
                  <a:pt x="448" y="21586"/>
                  <a:pt x="386" y="21601"/>
                </a:cubicBezTo>
                <a:cubicBezTo>
                  <a:pt x="770" y="21601"/>
                  <a:pt x="770" y="21601"/>
                  <a:pt x="770" y="21601"/>
                </a:cubicBezTo>
                <a:cubicBezTo>
                  <a:pt x="708" y="21586"/>
                  <a:pt x="644" y="21578"/>
                  <a:pt x="578" y="21578"/>
                </a:cubicBezTo>
                <a:cubicBezTo>
                  <a:pt x="1046" y="21578"/>
                  <a:pt x="1425" y="21175"/>
                  <a:pt x="1425" y="20679"/>
                </a:cubicBezTo>
                <a:cubicBezTo>
                  <a:pt x="1425" y="20182"/>
                  <a:pt x="1046" y="19780"/>
                  <a:pt x="578" y="19780"/>
                </a:cubicBezTo>
                <a:cubicBezTo>
                  <a:pt x="1046" y="19780"/>
                  <a:pt x="1425" y="19377"/>
                  <a:pt x="1425" y="18881"/>
                </a:cubicBezTo>
                <a:cubicBezTo>
                  <a:pt x="1425" y="18384"/>
                  <a:pt x="1046" y="17982"/>
                  <a:pt x="578" y="17982"/>
                </a:cubicBezTo>
                <a:cubicBezTo>
                  <a:pt x="355" y="17982"/>
                  <a:pt x="152" y="18073"/>
                  <a:pt x="0" y="18223"/>
                </a:cubicBezTo>
                <a:lnTo>
                  <a:pt x="0" y="19538"/>
                </a:lnTo>
                <a:close/>
                <a:moveTo>
                  <a:pt x="3967" y="17982"/>
                </a:moveTo>
                <a:cubicBezTo>
                  <a:pt x="4435" y="17982"/>
                  <a:pt x="4814" y="18384"/>
                  <a:pt x="4814" y="18881"/>
                </a:cubicBezTo>
                <a:cubicBezTo>
                  <a:pt x="4814" y="19377"/>
                  <a:pt x="4435" y="19780"/>
                  <a:pt x="3967" y="19780"/>
                </a:cubicBezTo>
                <a:cubicBezTo>
                  <a:pt x="4435" y="19780"/>
                  <a:pt x="4814" y="20182"/>
                  <a:pt x="4814" y="20679"/>
                </a:cubicBezTo>
                <a:cubicBezTo>
                  <a:pt x="4814" y="21175"/>
                  <a:pt x="4435" y="21578"/>
                  <a:pt x="3967" y="21578"/>
                </a:cubicBezTo>
                <a:cubicBezTo>
                  <a:pt x="4033" y="21578"/>
                  <a:pt x="4097" y="21586"/>
                  <a:pt x="4159" y="21601"/>
                </a:cubicBezTo>
                <a:cubicBezTo>
                  <a:pt x="3775" y="21601"/>
                  <a:pt x="3775" y="21601"/>
                  <a:pt x="3775" y="21601"/>
                </a:cubicBezTo>
                <a:cubicBezTo>
                  <a:pt x="3837" y="21586"/>
                  <a:pt x="3901" y="21578"/>
                  <a:pt x="3967" y="21578"/>
                </a:cubicBezTo>
                <a:cubicBezTo>
                  <a:pt x="3499" y="21578"/>
                  <a:pt x="3120" y="21176"/>
                  <a:pt x="3120" y="20679"/>
                </a:cubicBezTo>
                <a:cubicBezTo>
                  <a:pt x="3120" y="21176"/>
                  <a:pt x="2740" y="21578"/>
                  <a:pt x="2273" y="21578"/>
                </a:cubicBezTo>
                <a:cubicBezTo>
                  <a:pt x="2339" y="21578"/>
                  <a:pt x="2403" y="21586"/>
                  <a:pt x="2464" y="21601"/>
                </a:cubicBezTo>
                <a:cubicBezTo>
                  <a:pt x="2081" y="21601"/>
                  <a:pt x="2081" y="21601"/>
                  <a:pt x="2081" y="21601"/>
                </a:cubicBezTo>
                <a:cubicBezTo>
                  <a:pt x="2142" y="21586"/>
                  <a:pt x="2206" y="21578"/>
                  <a:pt x="2272" y="21578"/>
                </a:cubicBezTo>
                <a:cubicBezTo>
                  <a:pt x="1805" y="21578"/>
                  <a:pt x="1425" y="21175"/>
                  <a:pt x="1425" y="20679"/>
                </a:cubicBezTo>
                <a:cubicBezTo>
                  <a:pt x="1425" y="20182"/>
                  <a:pt x="1805" y="19780"/>
                  <a:pt x="2272" y="19780"/>
                </a:cubicBezTo>
                <a:cubicBezTo>
                  <a:pt x="1805" y="19780"/>
                  <a:pt x="1425" y="19377"/>
                  <a:pt x="1425" y="18881"/>
                </a:cubicBezTo>
                <a:cubicBezTo>
                  <a:pt x="1425" y="18384"/>
                  <a:pt x="1805" y="17982"/>
                  <a:pt x="2273" y="17982"/>
                </a:cubicBezTo>
                <a:cubicBezTo>
                  <a:pt x="2740" y="17982"/>
                  <a:pt x="3120" y="18384"/>
                  <a:pt x="3120" y="18880"/>
                </a:cubicBezTo>
                <a:cubicBezTo>
                  <a:pt x="3120" y="18384"/>
                  <a:pt x="3499" y="17982"/>
                  <a:pt x="3967" y="17982"/>
                </a:cubicBezTo>
                <a:close/>
                <a:moveTo>
                  <a:pt x="3967" y="19780"/>
                </a:moveTo>
                <a:cubicBezTo>
                  <a:pt x="3499" y="19780"/>
                  <a:pt x="3120" y="19377"/>
                  <a:pt x="3120" y="18881"/>
                </a:cubicBezTo>
                <a:cubicBezTo>
                  <a:pt x="3120" y="19377"/>
                  <a:pt x="2740" y="19780"/>
                  <a:pt x="2273" y="19780"/>
                </a:cubicBezTo>
                <a:cubicBezTo>
                  <a:pt x="2740" y="19780"/>
                  <a:pt x="3120" y="20182"/>
                  <a:pt x="3120" y="20678"/>
                </a:cubicBezTo>
                <a:cubicBezTo>
                  <a:pt x="3120" y="20182"/>
                  <a:pt x="3499" y="19780"/>
                  <a:pt x="3967" y="19780"/>
                </a:cubicBezTo>
                <a:close/>
                <a:moveTo>
                  <a:pt x="4814" y="18881"/>
                </a:moveTo>
                <a:cubicBezTo>
                  <a:pt x="4814" y="19377"/>
                  <a:pt x="5193" y="19780"/>
                  <a:pt x="5661" y="19780"/>
                </a:cubicBezTo>
                <a:cubicBezTo>
                  <a:pt x="5193" y="19780"/>
                  <a:pt x="4814" y="20182"/>
                  <a:pt x="4814" y="20679"/>
                </a:cubicBezTo>
                <a:cubicBezTo>
                  <a:pt x="4814" y="21175"/>
                  <a:pt x="5193" y="21578"/>
                  <a:pt x="5661" y="21578"/>
                </a:cubicBezTo>
                <a:cubicBezTo>
                  <a:pt x="5595" y="21578"/>
                  <a:pt x="5531" y="21586"/>
                  <a:pt x="5470" y="21601"/>
                </a:cubicBezTo>
                <a:cubicBezTo>
                  <a:pt x="5853" y="21601"/>
                  <a:pt x="5853" y="21601"/>
                  <a:pt x="5853" y="21601"/>
                </a:cubicBezTo>
                <a:cubicBezTo>
                  <a:pt x="5792" y="21586"/>
                  <a:pt x="5727" y="21578"/>
                  <a:pt x="5662" y="21578"/>
                </a:cubicBezTo>
                <a:cubicBezTo>
                  <a:pt x="6129" y="21578"/>
                  <a:pt x="6509" y="21175"/>
                  <a:pt x="6509" y="20679"/>
                </a:cubicBezTo>
                <a:cubicBezTo>
                  <a:pt x="6509" y="20182"/>
                  <a:pt x="6129" y="19780"/>
                  <a:pt x="5662" y="19780"/>
                </a:cubicBezTo>
                <a:cubicBezTo>
                  <a:pt x="6129" y="19780"/>
                  <a:pt x="6509" y="19377"/>
                  <a:pt x="6509" y="18881"/>
                </a:cubicBezTo>
                <a:cubicBezTo>
                  <a:pt x="6509" y="18384"/>
                  <a:pt x="6129" y="17982"/>
                  <a:pt x="5661" y="17982"/>
                </a:cubicBezTo>
                <a:cubicBezTo>
                  <a:pt x="5193" y="17982"/>
                  <a:pt x="4814" y="18384"/>
                  <a:pt x="4814" y="18881"/>
                </a:cubicBezTo>
                <a:close/>
                <a:moveTo>
                  <a:pt x="6509" y="18881"/>
                </a:moveTo>
                <a:cubicBezTo>
                  <a:pt x="6509" y="19377"/>
                  <a:pt x="6888" y="19780"/>
                  <a:pt x="7356" y="19780"/>
                </a:cubicBezTo>
                <a:cubicBezTo>
                  <a:pt x="6888" y="19780"/>
                  <a:pt x="6509" y="20182"/>
                  <a:pt x="6509" y="20679"/>
                </a:cubicBezTo>
                <a:cubicBezTo>
                  <a:pt x="6509" y="21175"/>
                  <a:pt x="6888" y="21578"/>
                  <a:pt x="7356" y="21578"/>
                </a:cubicBezTo>
                <a:cubicBezTo>
                  <a:pt x="7290" y="21578"/>
                  <a:pt x="7226" y="21586"/>
                  <a:pt x="7164" y="21601"/>
                </a:cubicBezTo>
                <a:cubicBezTo>
                  <a:pt x="7548" y="21601"/>
                  <a:pt x="7548" y="21601"/>
                  <a:pt x="7548" y="21601"/>
                </a:cubicBezTo>
                <a:cubicBezTo>
                  <a:pt x="7486" y="21586"/>
                  <a:pt x="7422" y="21578"/>
                  <a:pt x="7356" y="21578"/>
                </a:cubicBezTo>
                <a:cubicBezTo>
                  <a:pt x="7824" y="21578"/>
                  <a:pt x="8203" y="21175"/>
                  <a:pt x="8203" y="20679"/>
                </a:cubicBezTo>
                <a:cubicBezTo>
                  <a:pt x="8203" y="20182"/>
                  <a:pt x="7824" y="19780"/>
                  <a:pt x="7356" y="19780"/>
                </a:cubicBezTo>
                <a:cubicBezTo>
                  <a:pt x="7824" y="19780"/>
                  <a:pt x="8203" y="19377"/>
                  <a:pt x="8203" y="18881"/>
                </a:cubicBezTo>
                <a:cubicBezTo>
                  <a:pt x="8203" y="18384"/>
                  <a:pt x="7824" y="17982"/>
                  <a:pt x="7356" y="17982"/>
                </a:cubicBezTo>
                <a:cubicBezTo>
                  <a:pt x="6888" y="17982"/>
                  <a:pt x="6509" y="18384"/>
                  <a:pt x="6509" y="18881"/>
                </a:cubicBezTo>
                <a:close/>
                <a:moveTo>
                  <a:pt x="8203" y="18881"/>
                </a:moveTo>
                <a:cubicBezTo>
                  <a:pt x="8203" y="19377"/>
                  <a:pt x="8582" y="19780"/>
                  <a:pt x="9050" y="19780"/>
                </a:cubicBezTo>
                <a:cubicBezTo>
                  <a:pt x="8582" y="19780"/>
                  <a:pt x="8203" y="20182"/>
                  <a:pt x="8203" y="20679"/>
                </a:cubicBezTo>
                <a:cubicBezTo>
                  <a:pt x="8203" y="21175"/>
                  <a:pt x="8582" y="21578"/>
                  <a:pt x="9050" y="21578"/>
                </a:cubicBezTo>
                <a:cubicBezTo>
                  <a:pt x="8984" y="21578"/>
                  <a:pt x="8920" y="21586"/>
                  <a:pt x="8858" y="21601"/>
                </a:cubicBezTo>
                <a:cubicBezTo>
                  <a:pt x="9242" y="21601"/>
                  <a:pt x="9242" y="21601"/>
                  <a:pt x="9242" y="21601"/>
                </a:cubicBezTo>
                <a:cubicBezTo>
                  <a:pt x="9180" y="21586"/>
                  <a:pt x="9116" y="21578"/>
                  <a:pt x="9050" y="21578"/>
                </a:cubicBezTo>
                <a:cubicBezTo>
                  <a:pt x="9518" y="21578"/>
                  <a:pt x="9897" y="21175"/>
                  <a:pt x="9897" y="20679"/>
                </a:cubicBezTo>
                <a:cubicBezTo>
                  <a:pt x="9897" y="20182"/>
                  <a:pt x="9518" y="19780"/>
                  <a:pt x="9050" y="19780"/>
                </a:cubicBezTo>
                <a:cubicBezTo>
                  <a:pt x="9518" y="19780"/>
                  <a:pt x="9897" y="19377"/>
                  <a:pt x="9897" y="18881"/>
                </a:cubicBezTo>
                <a:cubicBezTo>
                  <a:pt x="9897" y="18384"/>
                  <a:pt x="9518" y="17982"/>
                  <a:pt x="9050" y="17982"/>
                </a:cubicBezTo>
                <a:cubicBezTo>
                  <a:pt x="8582" y="17982"/>
                  <a:pt x="8203" y="18384"/>
                  <a:pt x="8203" y="18881"/>
                </a:cubicBezTo>
                <a:close/>
                <a:moveTo>
                  <a:pt x="14133" y="17982"/>
                </a:moveTo>
                <a:cubicBezTo>
                  <a:pt x="14601" y="17982"/>
                  <a:pt x="14980" y="18384"/>
                  <a:pt x="14980" y="18881"/>
                </a:cubicBezTo>
                <a:cubicBezTo>
                  <a:pt x="14980" y="19377"/>
                  <a:pt x="14601" y="19780"/>
                  <a:pt x="14133" y="19780"/>
                </a:cubicBezTo>
                <a:cubicBezTo>
                  <a:pt x="14601" y="19780"/>
                  <a:pt x="14980" y="20182"/>
                  <a:pt x="14980" y="20679"/>
                </a:cubicBezTo>
                <a:cubicBezTo>
                  <a:pt x="14980" y="21175"/>
                  <a:pt x="14601" y="21578"/>
                  <a:pt x="14133" y="21578"/>
                </a:cubicBezTo>
                <a:cubicBezTo>
                  <a:pt x="14199" y="21578"/>
                  <a:pt x="14264" y="21586"/>
                  <a:pt x="14325" y="21601"/>
                </a:cubicBezTo>
                <a:cubicBezTo>
                  <a:pt x="13941" y="21601"/>
                  <a:pt x="13941" y="21601"/>
                  <a:pt x="13941" y="21601"/>
                </a:cubicBezTo>
                <a:cubicBezTo>
                  <a:pt x="14003" y="21586"/>
                  <a:pt x="14067" y="21578"/>
                  <a:pt x="14133" y="21578"/>
                </a:cubicBezTo>
                <a:cubicBezTo>
                  <a:pt x="13665" y="21578"/>
                  <a:pt x="13286" y="21176"/>
                  <a:pt x="13286" y="20679"/>
                </a:cubicBezTo>
                <a:cubicBezTo>
                  <a:pt x="13286" y="21176"/>
                  <a:pt x="12907" y="21578"/>
                  <a:pt x="12439" y="21578"/>
                </a:cubicBezTo>
                <a:cubicBezTo>
                  <a:pt x="12505" y="21578"/>
                  <a:pt x="12569" y="21586"/>
                  <a:pt x="12631" y="21601"/>
                </a:cubicBezTo>
                <a:cubicBezTo>
                  <a:pt x="12247" y="21601"/>
                  <a:pt x="12247" y="21601"/>
                  <a:pt x="12247" y="21601"/>
                </a:cubicBezTo>
                <a:cubicBezTo>
                  <a:pt x="12309" y="21586"/>
                  <a:pt x="12373" y="21578"/>
                  <a:pt x="12439" y="21578"/>
                </a:cubicBezTo>
                <a:cubicBezTo>
                  <a:pt x="11971" y="21578"/>
                  <a:pt x="11592" y="21176"/>
                  <a:pt x="11592" y="20679"/>
                </a:cubicBezTo>
                <a:cubicBezTo>
                  <a:pt x="11592" y="21176"/>
                  <a:pt x="11212" y="21578"/>
                  <a:pt x="10745" y="21578"/>
                </a:cubicBezTo>
                <a:cubicBezTo>
                  <a:pt x="10811" y="21578"/>
                  <a:pt x="10875" y="21586"/>
                  <a:pt x="10936" y="21601"/>
                </a:cubicBezTo>
                <a:cubicBezTo>
                  <a:pt x="10553" y="21601"/>
                  <a:pt x="10553" y="21601"/>
                  <a:pt x="10553" y="21601"/>
                </a:cubicBezTo>
                <a:cubicBezTo>
                  <a:pt x="10614" y="21586"/>
                  <a:pt x="10678" y="21578"/>
                  <a:pt x="10744" y="21578"/>
                </a:cubicBezTo>
                <a:cubicBezTo>
                  <a:pt x="10277" y="21578"/>
                  <a:pt x="9897" y="21175"/>
                  <a:pt x="9897" y="20679"/>
                </a:cubicBezTo>
                <a:cubicBezTo>
                  <a:pt x="9897" y="20182"/>
                  <a:pt x="10277" y="19780"/>
                  <a:pt x="10744" y="19780"/>
                </a:cubicBezTo>
                <a:cubicBezTo>
                  <a:pt x="10277" y="19780"/>
                  <a:pt x="9897" y="19377"/>
                  <a:pt x="9897" y="18881"/>
                </a:cubicBezTo>
                <a:cubicBezTo>
                  <a:pt x="9897" y="18384"/>
                  <a:pt x="10277" y="17982"/>
                  <a:pt x="10745" y="17982"/>
                </a:cubicBezTo>
                <a:cubicBezTo>
                  <a:pt x="11212" y="17982"/>
                  <a:pt x="11592" y="18384"/>
                  <a:pt x="11592" y="18880"/>
                </a:cubicBezTo>
                <a:cubicBezTo>
                  <a:pt x="11592" y="18384"/>
                  <a:pt x="11971" y="17982"/>
                  <a:pt x="12439" y="17982"/>
                </a:cubicBezTo>
                <a:cubicBezTo>
                  <a:pt x="12907" y="17982"/>
                  <a:pt x="13286" y="18384"/>
                  <a:pt x="13286" y="18880"/>
                </a:cubicBezTo>
                <a:cubicBezTo>
                  <a:pt x="13286" y="18384"/>
                  <a:pt x="13665" y="17982"/>
                  <a:pt x="14133" y="17982"/>
                </a:cubicBezTo>
                <a:close/>
                <a:moveTo>
                  <a:pt x="12439" y="19780"/>
                </a:moveTo>
                <a:cubicBezTo>
                  <a:pt x="11971" y="19780"/>
                  <a:pt x="11592" y="19377"/>
                  <a:pt x="11592" y="18881"/>
                </a:cubicBezTo>
                <a:cubicBezTo>
                  <a:pt x="11592" y="19377"/>
                  <a:pt x="11212" y="19780"/>
                  <a:pt x="10745" y="19780"/>
                </a:cubicBezTo>
                <a:cubicBezTo>
                  <a:pt x="11212" y="19780"/>
                  <a:pt x="11592" y="20182"/>
                  <a:pt x="11592" y="20679"/>
                </a:cubicBezTo>
                <a:cubicBezTo>
                  <a:pt x="11592" y="20182"/>
                  <a:pt x="11971" y="19780"/>
                  <a:pt x="12439" y="19780"/>
                </a:cubicBezTo>
                <a:close/>
                <a:moveTo>
                  <a:pt x="14133" y="19780"/>
                </a:moveTo>
                <a:cubicBezTo>
                  <a:pt x="13665" y="19780"/>
                  <a:pt x="13286" y="19377"/>
                  <a:pt x="13286" y="18881"/>
                </a:cubicBezTo>
                <a:cubicBezTo>
                  <a:pt x="13286" y="19377"/>
                  <a:pt x="12907" y="19780"/>
                  <a:pt x="12439" y="19780"/>
                </a:cubicBezTo>
                <a:cubicBezTo>
                  <a:pt x="12907" y="19780"/>
                  <a:pt x="13286" y="20182"/>
                  <a:pt x="13286" y="20678"/>
                </a:cubicBezTo>
                <a:cubicBezTo>
                  <a:pt x="13286" y="20182"/>
                  <a:pt x="13665" y="19780"/>
                  <a:pt x="14133" y="19780"/>
                </a:cubicBezTo>
                <a:close/>
                <a:moveTo>
                  <a:pt x="14980" y="18881"/>
                </a:moveTo>
                <a:cubicBezTo>
                  <a:pt x="14980" y="19377"/>
                  <a:pt x="15360" y="19780"/>
                  <a:pt x="15827" y="19780"/>
                </a:cubicBezTo>
                <a:cubicBezTo>
                  <a:pt x="15360" y="19780"/>
                  <a:pt x="14980" y="20182"/>
                  <a:pt x="14980" y="20679"/>
                </a:cubicBezTo>
                <a:cubicBezTo>
                  <a:pt x="14980" y="21175"/>
                  <a:pt x="15360" y="21578"/>
                  <a:pt x="15827" y="21578"/>
                </a:cubicBezTo>
                <a:cubicBezTo>
                  <a:pt x="15762" y="21578"/>
                  <a:pt x="15697" y="21586"/>
                  <a:pt x="15636" y="21601"/>
                </a:cubicBezTo>
                <a:cubicBezTo>
                  <a:pt x="16020" y="21601"/>
                  <a:pt x="16020" y="21601"/>
                  <a:pt x="16020" y="21601"/>
                </a:cubicBezTo>
                <a:cubicBezTo>
                  <a:pt x="15958" y="21586"/>
                  <a:pt x="15894" y="21578"/>
                  <a:pt x="15828" y="21578"/>
                </a:cubicBezTo>
                <a:cubicBezTo>
                  <a:pt x="16296" y="21578"/>
                  <a:pt x="16675" y="21175"/>
                  <a:pt x="16675" y="20679"/>
                </a:cubicBezTo>
                <a:cubicBezTo>
                  <a:pt x="16675" y="20182"/>
                  <a:pt x="16296" y="19780"/>
                  <a:pt x="15828" y="19780"/>
                </a:cubicBezTo>
                <a:cubicBezTo>
                  <a:pt x="16296" y="19780"/>
                  <a:pt x="16675" y="19377"/>
                  <a:pt x="16675" y="18881"/>
                </a:cubicBezTo>
                <a:cubicBezTo>
                  <a:pt x="16675" y="18384"/>
                  <a:pt x="16296" y="17982"/>
                  <a:pt x="15828" y="17982"/>
                </a:cubicBezTo>
                <a:cubicBezTo>
                  <a:pt x="15360" y="17982"/>
                  <a:pt x="14980" y="18384"/>
                  <a:pt x="14980" y="18881"/>
                </a:cubicBezTo>
                <a:close/>
                <a:moveTo>
                  <a:pt x="16675" y="18881"/>
                </a:moveTo>
                <a:cubicBezTo>
                  <a:pt x="16675" y="19377"/>
                  <a:pt x="17054" y="19780"/>
                  <a:pt x="17522" y="19780"/>
                </a:cubicBezTo>
                <a:cubicBezTo>
                  <a:pt x="17054" y="19780"/>
                  <a:pt x="16675" y="20182"/>
                  <a:pt x="16675" y="20679"/>
                </a:cubicBezTo>
                <a:cubicBezTo>
                  <a:pt x="16675" y="21175"/>
                  <a:pt x="17054" y="21578"/>
                  <a:pt x="17522" y="21578"/>
                </a:cubicBezTo>
                <a:cubicBezTo>
                  <a:pt x="17456" y="21578"/>
                  <a:pt x="17392" y="21586"/>
                  <a:pt x="17330" y="21601"/>
                </a:cubicBezTo>
                <a:cubicBezTo>
                  <a:pt x="17714" y="21601"/>
                  <a:pt x="17714" y="21601"/>
                  <a:pt x="17714" y="21601"/>
                </a:cubicBezTo>
                <a:cubicBezTo>
                  <a:pt x="17652" y="21586"/>
                  <a:pt x="17588" y="21578"/>
                  <a:pt x="17522" y="21578"/>
                </a:cubicBezTo>
                <a:cubicBezTo>
                  <a:pt x="17990" y="21578"/>
                  <a:pt x="18369" y="21175"/>
                  <a:pt x="18369" y="20679"/>
                </a:cubicBezTo>
                <a:cubicBezTo>
                  <a:pt x="18369" y="20182"/>
                  <a:pt x="17990" y="19780"/>
                  <a:pt x="17522" y="19780"/>
                </a:cubicBezTo>
                <a:cubicBezTo>
                  <a:pt x="17990" y="19780"/>
                  <a:pt x="18369" y="19377"/>
                  <a:pt x="18369" y="18881"/>
                </a:cubicBezTo>
                <a:cubicBezTo>
                  <a:pt x="18369" y="18384"/>
                  <a:pt x="17990" y="17982"/>
                  <a:pt x="17522" y="17982"/>
                </a:cubicBezTo>
                <a:cubicBezTo>
                  <a:pt x="17054" y="17982"/>
                  <a:pt x="16675" y="18384"/>
                  <a:pt x="16675" y="18881"/>
                </a:cubicBezTo>
                <a:close/>
                <a:moveTo>
                  <a:pt x="20064" y="15284"/>
                </a:moveTo>
                <a:cubicBezTo>
                  <a:pt x="20064" y="14788"/>
                  <a:pt x="19684" y="14385"/>
                  <a:pt x="19216" y="14385"/>
                </a:cubicBezTo>
                <a:cubicBezTo>
                  <a:pt x="18749" y="14385"/>
                  <a:pt x="18369" y="14788"/>
                  <a:pt x="18369" y="15284"/>
                </a:cubicBezTo>
                <a:cubicBezTo>
                  <a:pt x="18369" y="15781"/>
                  <a:pt x="18748" y="16183"/>
                  <a:pt x="19216" y="16183"/>
                </a:cubicBezTo>
                <a:cubicBezTo>
                  <a:pt x="18748" y="16184"/>
                  <a:pt x="18369" y="16586"/>
                  <a:pt x="18369" y="17083"/>
                </a:cubicBezTo>
                <a:cubicBezTo>
                  <a:pt x="18369" y="17579"/>
                  <a:pt x="18749" y="17982"/>
                  <a:pt x="19216" y="17982"/>
                </a:cubicBezTo>
                <a:cubicBezTo>
                  <a:pt x="19684" y="17982"/>
                  <a:pt x="20064" y="17579"/>
                  <a:pt x="20064" y="17083"/>
                </a:cubicBezTo>
                <a:cubicBezTo>
                  <a:pt x="20064" y="16586"/>
                  <a:pt x="19684" y="16184"/>
                  <a:pt x="19217" y="16183"/>
                </a:cubicBezTo>
                <a:cubicBezTo>
                  <a:pt x="19684" y="16183"/>
                  <a:pt x="20064" y="15781"/>
                  <a:pt x="20064" y="15284"/>
                </a:cubicBezTo>
                <a:close/>
                <a:moveTo>
                  <a:pt x="22605" y="16183"/>
                </a:moveTo>
                <a:cubicBezTo>
                  <a:pt x="23073" y="16184"/>
                  <a:pt x="23452" y="16586"/>
                  <a:pt x="23452" y="17083"/>
                </a:cubicBezTo>
                <a:cubicBezTo>
                  <a:pt x="23452" y="17579"/>
                  <a:pt x="23073" y="17982"/>
                  <a:pt x="22605" y="17982"/>
                </a:cubicBezTo>
                <a:cubicBezTo>
                  <a:pt x="22137" y="17982"/>
                  <a:pt x="21758" y="17579"/>
                  <a:pt x="21758" y="17083"/>
                </a:cubicBezTo>
                <a:cubicBezTo>
                  <a:pt x="21758" y="17579"/>
                  <a:pt x="21379" y="17982"/>
                  <a:pt x="20911" y="17982"/>
                </a:cubicBezTo>
                <a:cubicBezTo>
                  <a:pt x="20443" y="17982"/>
                  <a:pt x="20064" y="17579"/>
                  <a:pt x="20064" y="17083"/>
                </a:cubicBezTo>
                <a:cubicBezTo>
                  <a:pt x="20064" y="16586"/>
                  <a:pt x="20443" y="16184"/>
                  <a:pt x="20911" y="16183"/>
                </a:cubicBezTo>
                <a:cubicBezTo>
                  <a:pt x="20443" y="16183"/>
                  <a:pt x="20064" y="15781"/>
                  <a:pt x="20064" y="15284"/>
                </a:cubicBezTo>
                <a:cubicBezTo>
                  <a:pt x="20064" y="14788"/>
                  <a:pt x="20443" y="14385"/>
                  <a:pt x="20911" y="14385"/>
                </a:cubicBezTo>
                <a:cubicBezTo>
                  <a:pt x="21379" y="14385"/>
                  <a:pt x="21758" y="14788"/>
                  <a:pt x="21758" y="15284"/>
                </a:cubicBezTo>
                <a:cubicBezTo>
                  <a:pt x="21758" y="14788"/>
                  <a:pt x="22137" y="14385"/>
                  <a:pt x="22605" y="14385"/>
                </a:cubicBezTo>
                <a:cubicBezTo>
                  <a:pt x="23073" y="14385"/>
                  <a:pt x="23452" y="14788"/>
                  <a:pt x="23452" y="15284"/>
                </a:cubicBezTo>
                <a:cubicBezTo>
                  <a:pt x="23452" y="15781"/>
                  <a:pt x="23073" y="16183"/>
                  <a:pt x="22605" y="16183"/>
                </a:cubicBezTo>
                <a:close/>
                <a:moveTo>
                  <a:pt x="22605" y="16183"/>
                </a:moveTo>
                <a:cubicBezTo>
                  <a:pt x="22137" y="16183"/>
                  <a:pt x="21758" y="15781"/>
                  <a:pt x="21758" y="15284"/>
                </a:cubicBezTo>
                <a:cubicBezTo>
                  <a:pt x="21758" y="15781"/>
                  <a:pt x="21379" y="16183"/>
                  <a:pt x="20911" y="16183"/>
                </a:cubicBezTo>
                <a:cubicBezTo>
                  <a:pt x="21379" y="16184"/>
                  <a:pt x="21758" y="16586"/>
                  <a:pt x="21758" y="17082"/>
                </a:cubicBezTo>
                <a:cubicBezTo>
                  <a:pt x="21758" y="16586"/>
                  <a:pt x="22137" y="16184"/>
                  <a:pt x="22605" y="16183"/>
                </a:cubicBezTo>
                <a:close/>
                <a:moveTo>
                  <a:pt x="25147" y="15284"/>
                </a:moveTo>
                <a:cubicBezTo>
                  <a:pt x="25147" y="14788"/>
                  <a:pt x="24767" y="14385"/>
                  <a:pt x="24300" y="14385"/>
                </a:cubicBezTo>
                <a:cubicBezTo>
                  <a:pt x="23832" y="14385"/>
                  <a:pt x="23452" y="14788"/>
                  <a:pt x="23452" y="15284"/>
                </a:cubicBezTo>
                <a:cubicBezTo>
                  <a:pt x="23452" y="15781"/>
                  <a:pt x="23832" y="16183"/>
                  <a:pt x="24299" y="16183"/>
                </a:cubicBezTo>
                <a:cubicBezTo>
                  <a:pt x="23832" y="16184"/>
                  <a:pt x="23452" y="16586"/>
                  <a:pt x="23452" y="17083"/>
                </a:cubicBezTo>
                <a:cubicBezTo>
                  <a:pt x="23452" y="17579"/>
                  <a:pt x="23832" y="17982"/>
                  <a:pt x="24300" y="17982"/>
                </a:cubicBezTo>
                <a:cubicBezTo>
                  <a:pt x="24767" y="17982"/>
                  <a:pt x="25147" y="17579"/>
                  <a:pt x="25147" y="17083"/>
                </a:cubicBezTo>
                <a:cubicBezTo>
                  <a:pt x="25147" y="16586"/>
                  <a:pt x="24768" y="16184"/>
                  <a:pt x="24300" y="16183"/>
                </a:cubicBezTo>
                <a:cubicBezTo>
                  <a:pt x="24768" y="16183"/>
                  <a:pt x="25147" y="15781"/>
                  <a:pt x="25147" y="15284"/>
                </a:cubicBezTo>
                <a:close/>
                <a:moveTo>
                  <a:pt x="26841" y="15284"/>
                </a:moveTo>
                <a:cubicBezTo>
                  <a:pt x="26841" y="14788"/>
                  <a:pt x="26462" y="14385"/>
                  <a:pt x="25994" y="14385"/>
                </a:cubicBezTo>
                <a:cubicBezTo>
                  <a:pt x="25526" y="14385"/>
                  <a:pt x="25147" y="14788"/>
                  <a:pt x="25147" y="15284"/>
                </a:cubicBezTo>
                <a:cubicBezTo>
                  <a:pt x="25147" y="15781"/>
                  <a:pt x="25526" y="16183"/>
                  <a:pt x="25994" y="16183"/>
                </a:cubicBezTo>
                <a:cubicBezTo>
                  <a:pt x="25526" y="16184"/>
                  <a:pt x="25147" y="16586"/>
                  <a:pt x="25147" y="17083"/>
                </a:cubicBezTo>
                <a:cubicBezTo>
                  <a:pt x="25147" y="17579"/>
                  <a:pt x="25526" y="17982"/>
                  <a:pt x="25994" y="17982"/>
                </a:cubicBezTo>
                <a:cubicBezTo>
                  <a:pt x="26462" y="17982"/>
                  <a:pt x="26841" y="17579"/>
                  <a:pt x="26841" y="17083"/>
                </a:cubicBezTo>
                <a:cubicBezTo>
                  <a:pt x="26841" y="16586"/>
                  <a:pt x="26462" y="16184"/>
                  <a:pt x="25994" y="16183"/>
                </a:cubicBezTo>
                <a:cubicBezTo>
                  <a:pt x="26462" y="16183"/>
                  <a:pt x="26841" y="15781"/>
                  <a:pt x="26841" y="15284"/>
                </a:cubicBezTo>
                <a:close/>
                <a:moveTo>
                  <a:pt x="28536" y="15284"/>
                </a:moveTo>
                <a:cubicBezTo>
                  <a:pt x="28536" y="14788"/>
                  <a:pt x="28156" y="14385"/>
                  <a:pt x="27688" y="14385"/>
                </a:cubicBezTo>
                <a:cubicBezTo>
                  <a:pt x="27220" y="14385"/>
                  <a:pt x="26841" y="14788"/>
                  <a:pt x="26841" y="15284"/>
                </a:cubicBezTo>
                <a:cubicBezTo>
                  <a:pt x="26841" y="15781"/>
                  <a:pt x="27220" y="16183"/>
                  <a:pt x="27688" y="16183"/>
                </a:cubicBezTo>
                <a:cubicBezTo>
                  <a:pt x="27220" y="16184"/>
                  <a:pt x="26841" y="16586"/>
                  <a:pt x="26841" y="17083"/>
                </a:cubicBezTo>
                <a:cubicBezTo>
                  <a:pt x="26841" y="17579"/>
                  <a:pt x="27220" y="17982"/>
                  <a:pt x="27688" y="17982"/>
                </a:cubicBezTo>
                <a:cubicBezTo>
                  <a:pt x="28156" y="17982"/>
                  <a:pt x="28536" y="17579"/>
                  <a:pt x="28536" y="17083"/>
                </a:cubicBezTo>
                <a:cubicBezTo>
                  <a:pt x="28536" y="16586"/>
                  <a:pt x="28156" y="16184"/>
                  <a:pt x="27689" y="16183"/>
                </a:cubicBezTo>
                <a:cubicBezTo>
                  <a:pt x="28156" y="16183"/>
                  <a:pt x="28536" y="15781"/>
                  <a:pt x="28536" y="15284"/>
                </a:cubicBezTo>
                <a:close/>
                <a:moveTo>
                  <a:pt x="30230" y="15284"/>
                </a:moveTo>
                <a:cubicBezTo>
                  <a:pt x="30230" y="14788"/>
                  <a:pt x="29851" y="14385"/>
                  <a:pt x="29383" y="14385"/>
                </a:cubicBezTo>
                <a:cubicBezTo>
                  <a:pt x="28915" y="14385"/>
                  <a:pt x="28536" y="14788"/>
                  <a:pt x="28536" y="15284"/>
                </a:cubicBezTo>
                <a:cubicBezTo>
                  <a:pt x="28536" y="15781"/>
                  <a:pt x="28915" y="16183"/>
                  <a:pt x="29383" y="16183"/>
                </a:cubicBezTo>
                <a:cubicBezTo>
                  <a:pt x="28915" y="16184"/>
                  <a:pt x="28536" y="16586"/>
                  <a:pt x="28536" y="17083"/>
                </a:cubicBezTo>
                <a:cubicBezTo>
                  <a:pt x="28536" y="17579"/>
                  <a:pt x="28915" y="17982"/>
                  <a:pt x="29383" y="17982"/>
                </a:cubicBezTo>
                <a:cubicBezTo>
                  <a:pt x="29851" y="17982"/>
                  <a:pt x="30230" y="17579"/>
                  <a:pt x="30230" y="17083"/>
                </a:cubicBezTo>
                <a:cubicBezTo>
                  <a:pt x="30230" y="16586"/>
                  <a:pt x="29851" y="16184"/>
                  <a:pt x="29383" y="16183"/>
                </a:cubicBezTo>
                <a:cubicBezTo>
                  <a:pt x="29851" y="16183"/>
                  <a:pt x="30230" y="15781"/>
                  <a:pt x="30230" y="15284"/>
                </a:cubicBezTo>
                <a:close/>
                <a:moveTo>
                  <a:pt x="31924" y="15284"/>
                </a:moveTo>
                <a:cubicBezTo>
                  <a:pt x="31924" y="14788"/>
                  <a:pt x="31545" y="14385"/>
                  <a:pt x="31077" y="14385"/>
                </a:cubicBezTo>
                <a:cubicBezTo>
                  <a:pt x="30609" y="14385"/>
                  <a:pt x="30230" y="14788"/>
                  <a:pt x="30230" y="15284"/>
                </a:cubicBezTo>
                <a:cubicBezTo>
                  <a:pt x="30230" y="15781"/>
                  <a:pt x="30609" y="16183"/>
                  <a:pt x="31077" y="16183"/>
                </a:cubicBezTo>
                <a:cubicBezTo>
                  <a:pt x="30609" y="16184"/>
                  <a:pt x="30230" y="16586"/>
                  <a:pt x="30230" y="17083"/>
                </a:cubicBezTo>
                <a:cubicBezTo>
                  <a:pt x="30230" y="17579"/>
                  <a:pt x="30609" y="17982"/>
                  <a:pt x="31077" y="17982"/>
                </a:cubicBezTo>
                <a:cubicBezTo>
                  <a:pt x="31545" y="17982"/>
                  <a:pt x="31924" y="17579"/>
                  <a:pt x="31924" y="17083"/>
                </a:cubicBezTo>
                <a:cubicBezTo>
                  <a:pt x="31924" y="16586"/>
                  <a:pt x="31545" y="16184"/>
                  <a:pt x="31077" y="16183"/>
                </a:cubicBezTo>
                <a:cubicBezTo>
                  <a:pt x="31545" y="16183"/>
                  <a:pt x="31924" y="15781"/>
                  <a:pt x="31924" y="15284"/>
                </a:cubicBezTo>
                <a:close/>
                <a:moveTo>
                  <a:pt x="33619" y="15284"/>
                </a:moveTo>
                <a:cubicBezTo>
                  <a:pt x="33619" y="14788"/>
                  <a:pt x="33239" y="14385"/>
                  <a:pt x="32771" y="14385"/>
                </a:cubicBezTo>
                <a:cubicBezTo>
                  <a:pt x="32304" y="14385"/>
                  <a:pt x="31924" y="14788"/>
                  <a:pt x="31924" y="15284"/>
                </a:cubicBezTo>
                <a:cubicBezTo>
                  <a:pt x="31924" y="15781"/>
                  <a:pt x="32303" y="16183"/>
                  <a:pt x="32771" y="16183"/>
                </a:cubicBezTo>
                <a:cubicBezTo>
                  <a:pt x="32303" y="16184"/>
                  <a:pt x="31924" y="16586"/>
                  <a:pt x="31924" y="17083"/>
                </a:cubicBezTo>
                <a:cubicBezTo>
                  <a:pt x="31924" y="17579"/>
                  <a:pt x="32304" y="17982"/>
                  <a:pt x="32771" y="17982"/>
                </a:cubicBezTo>
                <a:cubicBezTo>
                  <a:pt x="33239" y="17982"/>
                  <a:pt x="33619" y="17579"/>
                  <a:pt x="33619" y="17083"/>
                </a:cubicBezTo>
                <a:cubicBezTo>
                  <a:pt x="33619" y="16586"/>
                  <a:pt x="33239" y="16184"/>
                  <a:pt x="32772" y="16183"/>
                </a:cubicBezTo>
                <a:cubicBezTo>
                  <a:pt x="33239" y="16183"/>
                  <a:pt x="33619" y="15781"/>
                  <a:pt x="33619" y="15284"/>
                </a:cubicBezTo>
                <a:close/>
                <a:moveTo>
                  <a:pt x="35313" y="15284"/>
                </a:moveTo>
                <a:cubicBezTo>
                  <a:pt x="35313" y="14788"/>
                  <a:pt x="34934" y="14385"/>
                  <a:pt x="34466" y="14385"/>
                </a:cubicBezTo>
                <a:cubicBezTo>
                  <a:pt x="33998" y="14385"/>
                  <a:pt x="33619" y="14788"/>
                  <a:pt x="33619" y="15284"/>
                </a:cubicBezTo>
                <a:cubicBezTo>
                  <a:pt x="33619" y="15781"/>
                  <a:pt x="33998" y="16183"/>
                  <a:pt x="34466" y="16183"/>
                </a:cubicBezTo>
                <a:cubicBezTo>
                  <a:pt x="33998" y="16184"/>
                  <a:pt x="33619" y="16586"/>
                  <a:pt x="33619" y="17083"/>
                </a:cubicBezTo>
                <a:cubicBezTo>
                  <a:pt x="33619" y="17579"/>
                  <a:pt x="33998" y="17982"/>
                  <a:pt x="34466" y="17982"/>
                </a:cubicBezTo>
                <a:cubicBezTo>
                  <a:pt x="34934" y="17982"/>
                  <a:pt x="35313" y="17579"/>
                  <a:pt x="35313" y="17083"/>
                </a:cubicBezTo>
                <a:cubicBezTo>
                  <a:pt x="35313" y="16586"/>
                  <a:pt x="34934" y="16184"/>
                  <a:pt x="34466" y="16183"/>
                </a:cubicBezTo>
                <a:cubicBezTo>
                  <a:pt x="34934" y="16183"/>
                  <a:pt x="35313" y="15781"/>
                  <a:pt x="35313" y="15284"/>
                </a:cubicBezTo>
                <a:close/>
                <a:moveTo>
                  <a:pt x="37007" y="15284"/>
                </a:moveTo>
                <a:cubicBezTo>
                  <a:pt x="37007" y="14788"/>
                  <a:pt x="36628" y="14385"/>
                  <a:pt x="36160" y="14385"/>
                </a:cubicBezTo>
                <a:cubicBezTo>
                  <a:pt x="35692" y="14385"/>
                  <a:pt x="35313" y="14788"/>
                  <a:pt x="35313" y="15284"/>
                </a:cubicBezTo>
                <a:cubicBezTo>
                  <a:pt x="35313" y="15781"/>
                  <a:pt x="35692" y="16183"/>
                  <a:pt x="36160" y="16183"/>
                </a:cubicBezTo>
                <a:cubicBezTo>
                  <a:pt x="35692" y="16184"/>
                  <a:pt x="35313" y="16586"/>
                  <a:pt x="35313" y="17083"/>
                </a:cubicBezTo>
                <a:cubicBezTo>
                  <a:pt x="35313" y="17579"/>
                  <a:pt x="35692" y="17982"/>
                  <a:pt x="36160" y="17982"/>
                </a:cubicBezTo>
                <a:cubicBezTo>
                  <a:pt x="36628" y="17982"/>
                  <a:pt x="37007" y="17579"/>
                  <a:pt x="37007" y="17083"/>
                </a:cubicBezTo>
                <a:cubicBezTo>
                  <a:pt x="37007" y="16586"/>
                  <a:pt x="36628" y="16184"/>
                  <a:pt x="36160" y="16183"/>
                </a:cubicBezTo>
                <a:cubicBezTo>
                  <a:pt x="36628" y="16183"/>
                  <a:pt x="37007" y="15781"/>
                  <a:pt x="37007" y="15284"/>
                </a:cubicBezTo>
                <a:close/>
                <a:moveTo>
                  <a:pt x="37007" y="15284"/>
                </a:moveTo>
                <a:cubicBezTo>
                  <a:pt x="37007" y="15781"/>
                  <a:pt x="37387" y="16183"/>
                  <a:pt x="37854" y="16183"/>
                </a:cubicBezTo>
                <a:cubicBezTo>
                  <a:pt x="37387" y="16184"/>
                  <a:pt x="37007" y="16586"/>
                  <a:pt x="37007" y="17083"/>
                </a:cubicBezTo>
                <a:cubicBezTo>
                  <a:pt x="37007" y="17579"/>
                  <a:pt x="37387" y="17982"/>
                  <a:pt x="37855" y="17982"/>
                </a:cubicBezTo>
                <a:cubicBezTo>
                  <a:pt x="38064" y="17982"/>
                  <a:pt x="38256" y="17901"/>
                  <a:pt x="38404" y="17767"/>
                </a:cubicBezTo>
                <a:cubicBezTo>
                  <a:pt x="38404" y="16398"/>
                  <a:pt x="38404" y="16398"/>
                  <a:pt x="38404" y="16398"/>
                </a:cubicBezTo>
                <a:cubicBezTo>
                  <a:pt x="38256" y="16264"/>
                  <a:pt x="38064" y="16183"/>
                  <a:pt x="37855" y="16183"/>
                </a:cubicBezTo>
                <a:cubicBezTo>
                  <a:pt x="38064" y="16183"/>
                  <a:pt x="38256" y="16103"/>
                  <a:pt x="38404" y="15969"/>
                </a:cubicBezTo>
                <a:cubicBezTo>
                  <a:pt x="38404" y="14600"/>
                  <a:pt x="38404" y="14600"/>
                  <a:pt x="38404" y="14600"/>
                </a:cubicBezTo>
                <a:cubicBezTo>
                  <a:pt x="38256" y="14466"/>
                  <a:pt x="38064" y="14385"/>
                  <a:pt x="37855" y="14385"/>
                </a:cubicBezTo>
                <a:cubicBezTo>
                  <a:pt x="37387" y="14385"/>
                  <a:pt x="37007" y="14788"/>
                  <a:pt x="37007" y="15284"/>
                </a:cubicBezTo>
                <a:close/>
                <a:moveTo>
                  <a:pt x="18369" y="18881"/>
                </a:moveTo>
                <a:cubicBezTo>
                  <a:pt x="18369" y="19377"/>
                  <a:pt x="18748" y="19780"/>
                  <a:pt x="19216" y="19780"/>
                </a:cubicBezTo>
                <a:cubicBezTo>
                  <a:pt x="18748" y="19780"/>
                  <a:pt x="18369" y="20182"/>
                  <a:pt x="18369" y="20679"/>
                </a:cubicBezTo>
                <a:cubicBezTo>
                  <a:pt x="18369" y="21175"/>
                  <a:pt x="18748" y="21578"/>
                  <a:pt x="19216" y="21578"/>
                </a:cubicBezTo>
                <a:cubicBezTo>
                  <a:pt x="19150" y="21578"/>
                  <a:pt x="19086" y="21586"/>
                  <a:pt x="19025" y="21601"/>
                </a:cubicBezTo>
                <a:cubicBezTo>
                  <a:pt x="19408" y="21601"/>
                  <a:pt x="19408" y="21601"/>
                  <a:pt x="19408" y="21601"/>
                </a:cubicBezTo>
                <a:cubicBezTo>
                  <a:pt x="19347" y="21586"/>
                  <a:pt x="19283" y="21578"/>
                  <a:pt x="19217" y="21578"/>
                </a:cubicBezTo>
                <a:cubicBezTo>
                  <a:pt x="19684" y="21578"/>
                  <a:pt x="20064" y="21175"/>
                  <a:pt x="20064" y="20679"/>
                </a:cubicBezTo>
                <a:cubicBezTo>
                  <a:pt x="20064" y="20182"/>
                  <a:pt x="19684" y="19780"/>
                  <a:pt x="19217" y="19780"/>
                </a:cubicBezTo>
                <a:cubicBezTo>
                  <a:pt x="19684" y="19780"/>
                  <a:pt x="20064" y="19377"/>
                  <a:pt x="20064" y="18881"/>
                </a:cubicBezTo>
                <a:cubicBezTo>
                  <a:pt x="20064" y="18384"/>
                  <a:pt x="19684" y="17982"/>
                  <a:pt x="19216" y="17982"/>
                </a:cubicBezTo>
                <a:cubicBezTo>
                  <a:pt x="18749" y="17982"/>
                  <a:pt x="18369" y="18384"/>
                  <a:pt x="18369" y="18881"/>
                </a:cubicBezTo>
                <a:close/>
                <a:moveTo>
                  <a:pt x="22605" y="17982"/>
                </a:moveTo>
                <a:cubicBezTo>
                  <a:pt x="23073" y="17982"/>
                  <a:pt x="23452" y="18384"/>
                  <a:pt x="23452" y="18881"/>
                </a:cubicBezTo>
                <a:cubicBezTo>
                  <a:pt x="23452" y="19377"/>
                  <a:pt x="23073" y="19780"/>
                  <a:pt x="22605" y="19780"/>
                </a:cubicBezTo>
                <a:cubicBezTo>
                  <a:pt x="23073" y="19780"/>
                  <a:pt x="23452" y="20182"/>
                  <a:pt x="23452" y="20679"/>
                </a:cubicBezTo>
                <a:cubicBezTo>
                  <a:pt x="23452" y="21175"/>
                  <a:pt x="23073" y="21578"/>
                  <a:pt x="22605" y="21578"/>
                </a:cubicBezTo>
                <a:cubicBezTo>
                  <a:pt x="22671" y="21578"/>
                  <a:pt x="22735" y="21586"/>
                  <a:pt x="22797" y="21601"/>
                </a:cubicBezTo>
                <a:cubicBezTo>
                  <a:pt x="22413" y="21601"/>
                  <a:pt x="22413" y="21601"/>
                  <a:pt x="22413" y="21601"/>
                </a:cubicBezTo>
                <a:cubicBezTo>
                  <a:pt x="22475" y="21586"/>
                  <a:pt x="22539" y="21578"/>
                  <a:pt x="22605" y="21578"/>
                </a:cubicBezTo>
                <a:cubicBezTo>
                  <a:pt x="22137" y="21578"/>
                  <a:pt x="21758" y="21176"/>
                  <a:pt x="21758" y="20679"/>
                </a:cubicBezTo>
                <a:cubicBezTo>
                  <a:pt x="21758" y="21176"/>
                  <a:pt x="21379" y="21578"/>
                  <a:pt x="20911" y="21578"/>
                </a:cubicBezTo>
                <a:cubicBezTo>
                  <a:pt x="20977" y="21578"/>
                  <a:pt x="21041" y="21586"/>
                  <a:pt x="21103" y="21601"/>
                </a:cubicBezTo>
                <a:cubicBezTo>
                  <a:pt x="20719" y="21601"/>
                  <a:pt x="20719" y="21601"/>
                  <a:pt x="20719" y="21601"/>
                </a:cubicBezTo>
                <a:cubicBezTo>
                  <a:pt x="20781" y="21586"/>
                  <a:pt x="20845" y="21578"/>
                  <a:pt x="20911" y="21578"/>
                </a:cubicBezTo>
                <a:cubicBezTo>
                  <a:pt x="20443" y="21578"/>
                  <a:pt x="20064" y="21175"/>
                  <a:pt x="20064" y="20679"/>
                </a:cubicBezTo>
                <a:cubicBezTo>
                  <a:pt x="20064" y="20182"/>
                  <a:pt x="20443" y="19780"/>
                  <a:pt x="20911" y="19780"/>
                </a:cubicBezTo>
                <a:cubicBezTo>
                  <a:pt x="20443" y="19780"/>
                  <a:pt x="20064" y="19377"/>
                  <a:pt x="20064" y="18881"/>
                </a:cubicBezTo>
                <a:cubicBezTo>
                  <a:pt x="20064" y="18384"/>
                  <a:pt x="20443" y="17982"/>
                  <a:pt x="20911" y="17982"/>
                </a:cubicBezTo>
                <a:cubicBezTo>
                  <a:pt x="21379" y="17982"/>
                  <a:pt x="21758" y="18384"/>
                  <a:pt x="21758" y="18880"/>
                </a:cubicBezTo>
                <a:cubicBezTo>
                  <a:pt x="21758" y="18384"/>
                  <a:pt x="22137" y="17982"/>
                  <a:pt x="22605" y="17982"/>
                </a:cubicBezTo>
                <a:close/>
                <a:moveTo>
                  <a:pt x="22605" y="19780"/>
                </a:moveTo>
                <a:cubicBezTo>
                  <a:pt x="22137" y="19780"/>
                  <a:pt x="21758" y="19377"/>
                  <a:pt x="21758" y="18881"/>
                </a:cubicBezTo>
                <a:cubicBezTo>
                  <a:pt x="21758" y="19377"/>
                  <a:pt x="21379" y="19780"/>
                  <a:pt x="20911" y="19780"/>
                </a:cubicBezTo>
                <a:cubicBezTo>
                  <a:pt x="21379" y="19780"/>
                  <a:pt x="21758" y="20182"/>
                  <a:pt x="21758" y="20679"/>
                </a:cubicBezTo>
                <a:cubicBezTo>
                  <a:pt x="21758" y="20182"/>
                  <a:pt x="22137" y="19780"/>
                  <a:pt x="22605" y="19780"/>
                </a:cubicBezTo>
                <a:close/>
                <a:moveTo>
                  <a:pt x="23452" y="18881"/>
                </a:moveTo>
                <a:cubicBezTo>
                  <a:pt x="23452" y="19377"/>
                  <a:pt x="23832" y="19780"/>
                  <a:pt x="24299" y="19780"/>
                </a:cubicBezTo>
                <a:cubicBezTo>
                  <a:pt x="23832" y="19780"/>
                  <a:pt x="23452" y="20182"/>
                  <a:pt x="23452" y="20679"/>
                </a:cubicBezTo>
                <a:cubicBezTo>
                  <a:pt x="23452" y="21175"/>
                  <a:pt x="23832" y="21578"/>
                  <a:pt x="24299" y="21578"/>
                </a:cubicBezTo>
                <a:cubicBezTo>
                  <a:pt x="24233" y="21578"/>
                  <a:pt x="24169" y="21586"/>
                  <a:pt x="24108" y="21601"/>
                </a:cubicBezTo>
                <a:cubicBezTo>
                  <a:pt x="24491" y="21601"/>
                  <a:pt x="24491" y="21601"/>
                  <a:pt x="24491" y="21601"/>
                </a:cubicBezTo>
                <a:cubicBezTo>
                  <a:pt x="24430" y="21586"/>
                  <a:pt x="24366" y="21578"/>
                  <a:pt x="24300" y="21578"/>
                </a:cubicBezTo>
                <a:cubicBezTo>
                  <a:pt x="24768" y="21578"/>
                  <a:pt x="25147" y="21175"/>
                  <a:pt x="25147" y="20679"/>
                </a:cubicBezTo>
                <a:cubicBezTo>
                  <a:pt x="25147" y="20182"/>
                  <a:pt x="24768" y="19780"/>
                  <a:pt x="24300" y="19780"/>
                </a:cubicBezTo>
                <a:cubicBezTo>
                  <a:pt x="24768" y="19780"/>
                  <a:pt x="25147" y="19377"/>
                  <a:pt x="25147" y="18881"/>
                </a:cubicBezTo>
                <a:cubicBezTo>
                  <a:pt x="25147" y="18384"/>
                  <a:pt x="24767" y="17982"/>
                  <a:pt x="24300" y="17982"/>
                </a:cubicBezTo>
                <a:cubicBezTo>
                  <a:pt x="23832" y="17982"/>
                  <a:pt x="23452" y="18384"/>
                  <a:pt x="23452" y="18881"/>
                </a:cubicBezTo>
                <a:close/>
                <a:moveTo>
                  <a:pt x="25147" y="18881"/>
                </a:moveTo>
                <a:cubicBezTo>
                  <a:pt x="25147" y="19377"/>
                  <a:pt x="25526" y="19780"/>
                  <a:pt x="25994" y="19780"/>
                </a:cubicBezTo>
                <a:cubicBezTo>
                  <a:pt x="25526" y="19780"/>
                  <a:pt x="25147" y="20182"/>
                  <a:pt x="25147" y="20679"/>
                </a:cubicBezTo>
                <a:cubicBezTo>
                  <a:pt x="25147" y="21175"/>
                  <a:pt x="25526" y="21578"/>
                  <a:pt x="25994" y="21578"/>
                </a:cubicBezTo>
                <a:cubicBezTo>
                  <a:pt x="25928" y="21578"/>
                  <a:pt x="25864" y="21586"/>
                  <a:pt x="25802" y="21601"/>
                </a:cubicBezTo>
                <a:cubicBezTo>
                  <a:pt x="26186" y="21601"/>
                  <a:pt x="26186" y="21601"/>
                  <a:pt x="26186" y="21601"/>
                </a:cubicBezTo>
                <a:cubicBezTo>
                  <a:pt x="26124" y="21586"/>
                  <a:pt x="26060" y="21578"/>
                  <a:pt x="25994" y="21578"/>
                </a:cubicBezTo>
                <a:cubicBezTo>
                  <a:pt x="26462" y="21578"/>
                  <a:pt x="26841" y="21175"/>
                  <a:pt x="26841" y="20679"/>
                </a:cubicBezTo>
                <a:cubicBezTo>
                  <a:pt x="26841" y="20182"/>
                  <a:pt x="26462" y="19780"/>
                  <a:pt x="25994" y="19780"/>
                </a:cubicBezTo>
                <a:cubicBezTo>
                  <a:pt x="26462" y="19780"/>
                  <a:pt x="26841" y="19377"/>
                  <a:pt x="26841" y="18881"/>
                </a:cubicBezTo>
                <a:cubicBezTo>
                  <a:pt x="26841" y="18384"/>
                  <a:pt x="26462" y="17982"/>
                  <a:pt x="25994" y="17982"/>
                </a:cubicBezTo>
                <a:cubicBezTo>
                  <a:pt x="25526" y="17982"/>
                  <a:pt x="25147" y="18384"/>
                  <a:pt x="25147" y="18881"/>
                </a:cubicBezTo>
                <a:close/>
                <a:moveTo>
                  <a:pt x="26841" y="18881"/>
                </a:moveTo>
                <a:cubicBezTo>
                  <a:pt x="26841" y="19377"/>
                  <a:pt x="27220" y="19780"/>
                  <a:pt x="27688" y="19780"/>
                </a:cubicBezTo>
                <a:cubicBezTo>
                  <a:pt x="27220" y="19780"/>
                  <a:pt x="26841" y="20182"/>
                  <a:pt x="26841" y="20679"/>
                </a:cubicBezTo>
                <a:cubicBezTo>
                  <a:pt x="26841" y="21175"/>
                  <a:pt x="27220" y="21578"/>
                  <a:pt x="27688" y="21578"/>
                </a:cubicBezTo>
                <a:cubicBezTo>
                  <a:pt x="27622" y="21578"/>
                  <a:pt x="27558" y="21586"/>
                  <a:pt x="27496" y="21601"/>
                </a:cubicBezTo>
                <a:cubicBezTo>
                  <a:pt x="27880" y="21601"/>
                  <a:pt x="27880" y="21601"/>
                  <a:pt x="27880" y="21601"/>
                </a:cubicBezTo>
                <a:cubicBezTo>
                  <a:pt x="27819" y="21586"/>
                  <a:pt x="27754" y="21578"/>
                  <a:pt x="27689" y="21578"/>
                </a:cubicBezTo>
                <a:cubicBezTo>
                  <a:pt x="28156" y="21578"/>
                  <a:pt x="28536" y="21175"/>
                  <a:pt x="28536" y="20679"/>
                </a:cubicBezTo>
                <a:cubicBezTo>
                  <a:pt x="28536" y="20182"/>
                  <a:pt x="28156" y="19780"/>
                  <a:pt x="27689" y="19780"/>
                </a:cubicBezTo>
                <a:cubicBezTo>
                  <a:pt x="28156" y="19780"/>
                  <a:pt x="28536" y="19377"/>
                  <a:pt x="28536" y="18881"/>
                </a:cubicBezTo>
                <a:cubicBezTo>
                  <a:pt x="28536" y="18384"/>
                  <a:pt x="28156" y="17982"/>
                  <a:pt x="27688" y="17982"/>
                </a:cubicBezTo>
                <a:cubicBezTo>
                  <a:pt x="27220" y="17982"/>
                  <a:pt x="26841" y="18384"/>
                  <a:pt x="26841" y="18881"/>
                </a:cubicBezTo>
                <a:close/>
                <a:moveTo>
                  <a:pt x="28536" y="18881"/>
                </a:moveTo>
                <a:cubicBezTo>
                  <a:pt x="28536" y="19377"/>
                  <a:pt x="28915" y="19780"/>
                  <a:pt x="29383" y="19780"/>
                </a:cubicBezTo>
                <a:cubicBezTo>
                  <a:pt x="28915" y="19780"/>
                  <a:pt x="28536" y="20182"/>
                  <a:pt x="28536" y="20679"/>
                </a:cubicBezTo>
                <a:cubicBezTo>
                  <a:pt x="28536" y="21175"/>
                  <a:pt x="28915" y="21578"/>
                  <a:pt x="29383" y="21578"/>
                </a:cubicBezTo>
                <a:cubicBezTo>
                  <a:pt x="29317" y="21578"/>
                  <a:pt x="29252" y="21586"/>
                  <a:pt x="29191" y="21601"/>
                </a:cubicBezTo>
                <a:cubicBezTo>
                  <a:pt x="29575" y="21601"/>
                  <a:pt x="29575" y="21601"/>
                  <a:pt x="29575" y="21601"/>
                </a:cubicBezTo>
                <a:cubicBezTo>
                  <a:pt x="29513" y="21586"/>
                  <a:pt x="29449" y="21578"/>
                  <a:pt x="29383" y="21578"/>
                </a:cubicBezTo>
                <a:cubicBezTo>
                  <a:pt x="29851" y="21578"/>
                  <a:pt x="30230" y="21175"/>
                  <a:pt x="30230" y="20679"/>
                </a:cubicBezTo>
                <a:cubicBezTo>
                  <a:pt x="30230" y="20182"/>
                  <a:pt x="29851" y="19780"/>
                  <a:pt x="29383" y="19780"/>
                </a:cubicBezTo>
                <a:cubicBezTo>
                  <a:pt x="29851" y="19780"/>
                  <a:pt x="30230" y="19377"/>
                  <a:pt x="30230" y="18881"/>
                </a:cubicBezTo>
                <a:cubicBezTo>
                  <a:pt x="30230" y="18384"/>
                  <a:pt x="29851" y="17982"/>
                  <a:pt x="29383" y="17982"/>
                </a:cubicBezTo>
                <a:cubicBezTo>
                  <a:pt x="28915" y="17982"/>
                  <a:pt x="28536" y="18384"/>
                  <a:pt x="28536" y="18881"/>
                </a:cubicBezTo>
                <a:close/>
                <a:moveTo>
                  <a:pt x="30230" y="18881"/>
                </a:moveTo>
                <a:cubicBezTo>
                  <a:pt x="30230" y="19377"/>
                  <a:pt x="30609" y="19780"/>
                  <a:pt x="31077" y="19780"/>
                </a:cubicBezTo>
                <a:cubicBezTo>
                  <a:pt x="30609" y="19780"/>
                  <a:pt x="30230" y="20182"/>
                  <a:pt x="30230" y="20679"/>
                </a:cubicBezTo>
                <a:cubicBezTo>
                  <a:pt x="30230" y="21175"/>
                  <a:pt x="30609" y="21578"/>
                  <a:pt x="31077" y="21578"/>
                </a:cubicBezTo>
                <a:cubicBezTo>
                  <a:pt x="31011" y="21578"/>
                  <a:pt x="30947" y="21586"/>
                  <a:pt x="30885" y="21601"/>
                </a:cubicBezTo>
                <a:cubicBezTo>
                  <a:pt x="31269" y="21601"/>
                  <a:pt x="31269" y="21601"/>
                  <a:pt x="31269" y="21601"/>
                </a:cubicBezTo>
                <a:cubicBezTo>
                  <a:pt x="31207" y="21586"/>
                  <a:pt x="31143" y="21578"/>
                  <a:pt x="31077" y="21578"/>
                </a:cubicBezTo>
                <a:cubicBezTo>
                  <a:pt x="31545" y="21578"/>
                  <a:pt x="31924" y="21175"/>
                  <a:pt x="31924" y="20679"/>
                </a:cubicBezTo>
                <a:cubicBezTo>
                  <a:pt x="31924" y="20182"/>
                  <a:pt x="31545" y="19780"/>
                  <a:pt x="31077" y="19780"/>
                </a:cubicBezTo>
                <a:cubicBezTo>
                  <a:pt x="31545" y="19780"/>
                  <a:pt x="31924" y="19377"/>
                  <a:pt x="31924" y="18881"/>
                </a:cubicBezTo>
                <a:cubicBezTo>
                  <a:pt x="31924" y="18384"/>
                  <a:pt x="31545" y="17982"/>
                  <a:pt x="31077" y="17982"/>
                </a:cubicBezTo>
                <a:cubicBezTo>
                  <a:pt x="30609" y="17982"/>
                  <a:pt x="30230" y="18384"/>
                  <a:pt x="30230" y="18881"/>
                </a:cubicBezTo>
                <a:close/>
                <a:moveTo>
                  <a:pt x="31924" y="18881"/>
                </a:moveTo>
                <a:cubicBezTo>
                  <a:pt x="31924" y="19377"/>
                  <a:pt x="32303" y="19780"/>
                  <a:pt x="32771" y="19780"/>
                </a:cubicBezTo>
                <a:cubicBezTo>
                  <a:pt x="32303" y="19780"/>
                  <a:pt x="31924" y="20182"/>
                  <a:pt x="31924" y="20679"/>
                </a:cubicBezTo>
                <a:cubicBezTo>
                  <a:pt x="31924" y="21175"/>
                  <a:pt x="32303" y="21578"/>
                  <a:pt x="32771" y="21578"/>
                </a:cubicBezTo>
                <a:cubicBezTo>
                  <a:pt x="32705" y="21578"/>
                  <a:pt x="32641" y="21586"/>
                  <a:pt x="32580" y="21601"/>
                </a:cubicBezTo>
                <a:cubicBezTo>
                  <a:pt x="32963" y="21601"/>
                  <a:pt x="32963" y="21601"/>
                  <a:pt x="32963" y="21601"/>
                </a:cubicBezTo>
                <a:cubicBezTo>
                  <a:pt x="32902" y="21586"/>
                  <a:pt x="32838" y="21578"/>
                  <a:pt x="32772" y="21578"/>
                </a:cubicBezTo>
                <a:cubicBezTo>
                  <a:pt x="33239" y="21578"/>
                  <a:pt x="33619" y="21175"/>
                  <a:pt x="33619" y="20679"/>
                </a:cubicBezTo>
                <a:cubicBezTo>
                  <a:pt x="33619" y="20182"/>
                  <a:pt x="33239" y="19780"/>
                  <a:pt x="32772" y="19780"/>
                </a:cubicBezTo>
                <a:cubicBezTo>
                  <a:pt x="33239" y="19780"/>
                  <a:pt x="33619" y="19377"/>
                  <a:pt x="33619" y="18881"/>
                </a:cubicBezTo>
                <a:cubicBezTo>
                  <a:pt x="33619" y="18384"/>
                  <a:pt x="33239" y="17982"/>
                  <a:pt x="32771" y="17982"/>
                </a:cubicBezTo>
                <a:cubicBezTo>
                  <a:pt x="32304" y="17982"/>
                  <a:pt x="31924" y="18384"/>
                  <a:pt x="31924" y="18881"/>
                </a:cubicBezTo>
                <a:close/>
                <a:moveTo>
                  <a:pt x="33619" y="18881"/>
                </a:moveTo>
                <a:cubicBezTo>
                  <a:pt x="33619" y="19377"/>
                  <a:pt x="33998" y="19780"/>
                  <a:pt x="34466" y="19780"/>
                </a:cubicBezTo>
                <a:cubicBezTo>
                  <a:pt x="33998" y="19780"/>
                  <a:pt x="33619" y="20182"/>
                  <a:pt x="33619" y="20679"/>
                </a:cubicBezTo>
                <a:cubicBezTo>
                  <a:pt x="33619" y="21175"/>
                  <a:pt x="33998" y="21578"/>
                  <a:pt x="34466" y="21578"/>
                </a:cubicBezTo>
                <a:cubicBezTo>
                  <a:pt x="34400" y="21578"/>
                  <a:pt x="34336" y="21586"/>
                  <a:pt x="34274" y="21601"/>
                </a:cubicBezTo>
                <a:cubicBezTo>
                  <a:pt x="34658" y="21601"/>
                  <a:pt x="34658" y="21601"/>
                  <a:pt x="34658" y="21601"/>
                </a:cubicBezTo>
                <a:cubicBezTo>
                  <a:pt x="34596" y="21586"/>
                  <a:pt x="34532" y="21578"/>
                  <a:pt x="34466" y="21578"/>
                </a:cubicBezTo>
                <a:cubicBezTo>
                  <a:pt x="34934" y="21578"/>
                  <a:pt x="35313" y="21175"/>
                  <a:pt x="35313" y="20679"/>
                </a:cubicBezTo>
                <a:cubicBezTo>
                  <a:pt x="35313" y="20182"/>
                  <a:pt x="34934" y="19780"/>
                  <a:pt x="34466" y="19780"/>
                </a:cubicBezTo>
                <a:cubicBezTo>
                  <a:pt x="34934" y="19780"/>
                  <a:pt x="35313" y="19377"/>
                  <a:pt x="35313" y="18881"/>
                </a:cubicBezTo>
                <a:cubicBezTo>
                  <a:pt x="35313" y="18384"/>
                  <a:pt x="34934" y="17982"/>
                  <a:pt x="34466" y="17982"/>
                </a:cubicBezTo>
                <a:cubicBezTo>
                  <a:pt x="33998" y="17982"/>
                  <a:pt x="33619" y="18384"/>
                  <a:pt x="33619" y="18881"/>
                </a:cubicBezTo>
                <a:close/>
                <a:moveTo>
                  <a:pt x="35313" y="18881"/>
                </a:moveTo>
                <a:cubicBezTo>
                  <a:pt x="35313" y="19377"/>
                  <a:pt x="35692" y="19780"/>
                  <a:pt x="36160" y="19780"/>
                </a:cubicBezTo>
                <a:cubicBezTo>
                  <a:pt x="35692" y="19780"/>
                  <a:pt x="35313" y="20182"/>
                  <a:pt x="35313" y="20679"/>
                </a:cubicBezTo>
                <a:cubicBezTo>
                  <a:pt x="35313" y="21175"/>
                  <a:pt x="35692" y="21578"/>
                  <a:pt x="36160" y="21578"/>
                </a:cubicBezTo>
                <a:cubicBezTo>
                  <a:pt x="36094" y="21578"/>
                  <a:pt x="36030" y="21586"/>
                  <a:pt x="35968" y="21601"/>
                </a:cubicBezTo>
                <a:cubicBezTo>
                  <a:pt x="36352" y="21601"/>
                  <a:pt x="36352" y="21601"/>
                  <a:pt x="36352" y="21601"/>
                </a:cubicBezTo>
                <a:cubicBezTo>
                  <a:pt x="36290" y="21586"/>
                  <a:pt x="36226" y="21578"/>
                  <a:pt x="36160" y="21578"/>
                </a:cubicBezTo>
                <a:cubicBezTo>
                  <a:pt x="36628" y="21578"/>
                  <a:pt x="37007" y="21175"/>
                  <a:pt x="37007" y="20679"/>
                </a:cubicBezTo>
                <a:cubicBezTo>
                  <a:pt x="37007" y="20182"/>
                  <a:pt x="36628" y="19780"/>
                  <a:pt x="36160" y="19780"/>
                </a:cubicBezTo>
                <a:cubicBezTo>
                  <a:pt x="36628" y="19780"/>
                  <a:pt x="37007" y="19377"/>
                  <a:pt x="37007" y="18881"/>
                </a:cubicBezTo>
                <a:cubicBezTo>
                  <a:pt x="37007" y="18384"/>
                  <a:pt x="36628" y="17982"/>
                  <a:pt x="36160" y="17982"/>
                </a:cubicBezTo>
                <a:cubicBezTo>
                  <a:pt x="35692" y="17982"/>
                  <a:pt x="35313" y="18384"/>
                  <a:pt x="35313" y="18881"/>
                </a:cubicBezTo>
                <a:close/>
                <a:moveTo>
                  <a:pt x="37007" y="18881"/>
                </a:moveTo>
                <a:cubicBezTo>
                  <a:pt x="37007" y="19377"/>
                  <a:pt x="37387" y="19780"/>
                  <a:pt x="37854" y="19780"/>
                </a:cubicBezTo>
                <a:cubicBezTo>
                  <a:pt x="37387" y="19780"/>
                  <a:pt x="37007" y="20182"/>
                  <a:pt x="37007" y="20679"/>
                </a:cubicBezTo>
                <a:cubicBezTo>
                  <a:pt x="37007" y="21175"/>
                  <a:pt x="37387" y="21578"/>
                  <a:pt x="37854" y="21578"/>
                </a:cubicBezTo>
                <a:cubicBezTo>
                  <a:pt x="37789" y="21578"/>
                  <a:pt x="37724" y="21586"/>
                  <a:pt x="37663" y="21601"/>
                </a:cubicBezTo>
                <a:cubicBezTo>
                  <a:pt x="38046" y="21601"/>
                  <a:pt x="38046" y="21601"/>
                  <a:pt x="38046" y="21601"/>
                </a:cubicBezTo>
                <a:cubicBezTo>
                  <a:pt x="37985" y="21586"/>
                  <a:pt x="37921" y="21578"/>
                  <a:pt x="37855" y="21578"/>
                </a:cubicBezTo>
                <a:cubicBezTo>
                  <a:pt x="38064" y="21578"/>
                  <a:pt x="38256" y="21497"/>
                  <a:pt x="38404" y="21363"/>
                </a:cubicBezTo>
                <a:cubicBezTo>
                  <a:pt x="38404" y="19995"/>
                  <a:pt x="38404" y="19995"/>
                  <a:pt x="38404" y="19995"/>
                </a:cubicBezTo>
                <a:cubicBezTo>
                  <a:pt x="38256" y="19861"/>
                  <a:pt x="38064" y="19780"/>
                  <a:pt x="37855" y="19780"/>
                </a:cubicBezTo>
                <a:cubicBezTo>
                  <a:pt x="38064" y="19780"/>
                  <a:pt x="38256" y="19699"/>
                  <a:pt x="38404" y="19565"/>
                </a:cubicBezTo>
                <a:cubicBezTo>
                  <a:pt x="38404" y="18196"/>
                  <a:pt x="38404" y="18196"/>
                  <a:pt x="38404" y="18196"/>
                </a:cubicBezTo>
                <a:cubicBezTo>
                  <a:pt x="38256" y="18062"/>
                  <a:pt x="38064" y="17982"/>
                  <a:pt x="37855" y="17982"/>
                </a:cubicBezTo>
                <a:cubicBezTo>
                  <a:pt x="37387" y="17982"/>
                  <a:pt x="37007" y="18384"/>
                  <a:pt x="37007" y="18881"/>
                </a:cubicBezTo>
                <a:close/>
              </a:path>
            </a:pathLst>
          </a:custGeom>
          <a:solidFill>
            <a:srgbClr val="F7DD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nl-NL" dirty="0"/>
          </a:p>
        </p:txBody>
      </p:sp>
      <p:sp>
        <p:nvSpPr>
          <p:cNvPr id="8" name="Oval 7">
            <a:extLst>
              <a:ext uri="{FF2B5EF4-FFF2-40B4-BE49-F238E27FC236}">
                <a16:creationId xmlns:a16="http://schemas.microsoft.com/office/drawing/2014/main" id="{45A94268-324C-4D72-B3B8-244277608595}"/>
              </a:ext>
            </a:extLst>
          </p:cNvPr>
          <p:cNvSpPr>
            <a:spLocks noSelect="1" noChangeArrowheads="1"/>
          </p:cNvSpPr>
          <p:nvPr userDrawn="1"/>
        </p:nvSpPr>
        <p:spPr bwMode="gray">
          <a:xfrm>
            <a:off x="3586817" y="917575"/>
            <a:ext cx="5018368" cy="50228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nl-NL" dirty="0"/>
          </a:p>
        </p:txBody>
      </p:sp>
      <p:sp>
        <p:nvSpPr>
          <p:cNvPr id="2" name="***Titel 1"/>
          <p:cNvSpPr>
            <a:spLocks noGrp="1" noSelect="1"/>
          </p:cNvSpPr>
          <p:nvPr>
            <p:ph type="title" hasCustomPrompt="1"/>
          </p:nvPr>
        </p:nvSpPr>
        <p:spPr bwMode="gray">
          <a:xfrm>
            <a:off x="5274671" y="2316092"/>
            <a:ext cx="1642750" cy="651905"/>
          </a:xfrm>
          <a:solidFill>
            <a:schemeClr val="tx1"/>
          </a:solidFill>
        </p:spPr>
        <p:txBody>
          <a:bodyPr wrap="none" tIns="0" bIns="36000">
            <a:spAutoFit/>
          </a:bodyPr>
          <a:lstStyle>
            <a:lvl1pPr algn="ctr">
              <a:lnSpc>
                <a:spcPct val="100000"/>
              </a:lnSpc>
              <a:defRPr sz="3999">
                <a:solidFill>
                  <a:schemeClr val="bg1"/>
                </a:solidFill>
              </a:defRPr>
            </a:lvl1pPr>
          </a:lstStyle>
          <a:p>
            <a:pPr lvl="0"/>
            <a:r>
              <a:rPr lang="nl-NL" noProof="1"/>
              <a:t>[Titel]</a:t>
            </a:r>
          </a:p>
        </p:txBody>
      </p:sp>
      <p:sp>
        <p:nvSpPr>
          <p:cNvPr id="14" name="*** Titel 002">
            <a:extLst>
              <a:ext uri="{FF2B5EF4-FFF2-40B4-BE49-F238E27FC236}">
                <a16:creationId xmlns:a16="http://schemas.microsoft.com/office/drawing/2014/main" id="{81DACD3E-8B7A-40E3-B009-96AAD7A051F1}"/>
              </a:ext>
            </a:extLst>
          </p:cNvPr>
          <p:cNvSpPr>
            <a:spLocks noGrp="1" noSelect="1"/>
          </p:cNvSpPr>
          <p:nvPr>
            <p:ph type="body" sz="quarter" idx="14" hasCustomPrompt="1"/>
            <p:custDataLst>
              <p:custData r:id="rId1"/>
            </p:custDataLst>
          </p:nvPr>
        </p:nvSpPr>
        <p:spPr bwMode="gray">
          <a:xfrm>
            <a:off x="5274671" y="3034628"/>
            <a:ext cx="1642750" cy="651905"/>
          </a:xfrm>
          <a:prstGeom prst="rect">
            <a:avLst/>
          </a:prstGeom>
          <a:solidFill>
            <a:schemeClr val="tx1"/>
          </a:solidFill>
        </p:spPr>
        <p:txBody>
          <a:bodyPr wrap="none" lIns="108000" rIns="108000" bIns="36000">
            <a:spAutoFit/>
          </a:bodyPr>
          <a:lstStyle>
            <a:lvl1pPr marL="0" indent="0" algn="ctr">
              <a:lnSpc>
                <a:spcPct val="100000"/>
              </a:lnSpc>
              <a:spcBef>
                <a:spcPts val="0"/>
              </a:spcBef>
              <a:buFontTx/>
              <a:buNone/>
              <a:defRPr sz="3999" b="0">
                <a:solidFill>
                  <a:schemeClr val="bg1"/>
                </a:solidFill>
                <a:latin typeface="+mj-lt"/>
              </a:defRPr>
            </a:lvl1pPr>
            <a:lvl2pPr marL="0" indent="0" algn="ctr">
              <a:lnSpc>
                <a:spcPct val="100000"/>
              </a:lnSpc>
              <a:spcBef>
                <a:spcPts val="0"/>
              </a:spcBef>
              <a:buFontTx/>
              <a:buNone/>
              <a:defRPr sz="4999" b="0">
                <a:solidFill>
                  <a:schemeClr val="bg1"/>
                </a:solidFill>
                <a:latin typeface="+mj-lt"/>
              </a:defRPr>
            </a:lvl2pPr>
            <a:lvl3pPr marL="0" indent="0" algn="ctr">
              <a:lnSpc>
                <a:spcPct val="100000"/>
              </a:lnSpc>
              <a:spcBef>
                <a:spcPts val="0"/>
              </a:spcBef>
              <a:buFontTx/>
              <a:buNone/>
              <a:defRPr sz="4999" b="0">
                <a:solidFill>
                  <a:schemeClr val="bg1"/>
                </a:solidFill>
                <a:latin typeface="+mj-lt"/>
              </a:defRPr>
            </a:lvl3pPr>
            <a:lvl4pPr marL="0" algn="ctr">
              <a:lnSpc>
                <a:spcPct val="100000"/>
              </a:lnSpc>
              <a:spcBef>
                <a:spcPts val="0"/>
              </a:spcBef>
              <a:buFontTx/>
              <a:buNone/>
              <a:defRPr sz="4999" b="0">
                <a:solidFill>
                  <a:schemeClr val="bg1"/>
                </a:solidFill>
                <a:latin typeface="+mj-lt"/>
              </a:defRPr>
            </a:lvl4pPr>
            <a:lvl5pPr marL="0" algn="ctr">
              <a:lnSpc>
                <a:spcPct val="100000"/>
              </a:lnSpc>
              <a:spcBef>
                <a:spcPts val="0"/>
              </a:spcBef>
              <a:buFontTx/>
              <a:buNone/>
              <a:defRPr sz="4999" b="0">
                <a:solidFill>
                  <a:schemeClr val="bg1"/>
                </a:solidFill>
                <a:latin typeface="+mj-lt"/>
              </a:defRPr>
            </a:lvl5pPr>
            <a:lvl6pPr marL="0" algn="ctr">
              <a:lnSpc>
                <a:spcPct val="100000"/>
              </a:lnSpc>
              <a:spcBef>
                <a:spcPts val="0"/>
              </a:spcBef>
              <a:buFontTx/>
              <a:buNone/>
              <a:defRPr sz="4999">
                <a:solidFill>
                  <a:schemeClr val="bg1"/>
                </a:solidFill>
                <a:latin typeface="+mj-lt"/>
              </a:defRPr>
            </a:lvl6pPr>
            <a:lvl7pPr marL="0" algn="ctr">
              <a:lnSpc>
                <a:spcPct val="100000"/>
              </a:lnSpc>
              <a:spcBef>
                <a:spcPts val="0"/>
              </a:spcBef>
              <a:buFontTx/>
              <a:buNone/>
              <a:defRPr sz="4999">
                <a:solidFill>
                  <a:schemeClr val="bg1"/>
                </a:solidFill>
                <a:latin typeface="+mj-lt"/>
              </a:defRPr>
            </a:lvl7pPr>
            <a:lvl8pPr marL="0" algn="ctr">
              <a:lnSpc>
                <a:spcPct val="100000"/>
              </a:lnSpc>
              <a:spcBef>
                <a:spcPts val="0"/>
              </a:spcBef>
              <a:buFontTx/>
              <a:buNone/>
              <a:defRPr sz="4999">
                <a:solidFill>
                  <a:schemeClr val="bg1"/>
                </a:solidFill>
                <a:latin typeface="+mj-lt"/>
              </a:defRPr>
            </a:lvl8pPr>
            <a:lvl9pPr marL="0" algn="ctr">
              <a:lnSpc>
                <a:spcPct val="100000"/>
              </a:lnSpc>
              <a:spcBef>
                <a:spcPts val="0"/>
              </a:spcBef>
              <a:buFontTx/>
              <a:buNone/>
              <a:defRPr sz="4999">
                <a:solidFill>
                  <a:schemeClr val="bg1"/>
                </a:solidFill>
                <a:latin typeface="+mj-lt"/>
              </a:defRPr>
            </a:lvl9pPr>
          </a:lstStyle>
          <a:p>
            <a:pPr lvl="0"/>
            <a:r>
              <a:rPr lang="nl-NL" dirty="0"/>
              <a:t>[Titel]</a:t>
            </a:r>
          </a:p>
        </p:txBody>
      </p:sp>
      <p:sp>
        <p:nvSpPr>
          <p:cNvPr id="3" name="Rechthoek 2"/>
          <p:cNvSpPr>
            <a:spLocks noSelect="1"/>
          </p:cNvSpPr>
          <p:nvPr userDrawn="1"/>
        </p:nvSpPr>
        <p:spPr bwMode="gray">
          <a:xfrm>
            <a:off x="-1655569" y="1304764"/>
            <a:ext cx="1583764" cy="104411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r>
              <a:rPr lang="nl-NL" sz="1200" dirty="0">
                <a:solidFill>
                  <a:schemeClr val="tx1"/>
                </a:solidFill>
              </a:rPr>
              <a:t>De tekst groeit automatisch in de breedte. Let op dat</a:t>
            </a:r>
            <a:r>
              <a:rPr lang="nl-NL" sz="1200" baseline="0" dirty="0">
                <a:solidFill>
                  <a:schemeClr val="tx1"/>
                </a:solidFill>
              </a:rPr>
              <a:t> de tekst niet buiten de cirkel loopt</a:t>
            </a:r>
            <a:r>
              <a:rPr lang="nl-NL" sz="1200" dirty="0">
                <a:solidFill>
                  <a:schemeClr val="tx1"/>
                </a:solidFill>
              </a:rPr>
              <a:t>.</a:t>
            </a:r>
          </a:p>
        </p:txBody>
      </p:sp>
      <p:sp>
        <p:nvSpPr>
          <p:cNvPr id="12" name="Rechthoek 11"/>
          <p:cNvSpPr>
            <a:spLocks noSelect="1"/>
          </p:cNvSpPr>
          <p:nvPr userDrawn="1"/>
        </p:nvSpPr>
        <p:spPr>
          <a:xfrm>
            <a:off x="-1871512" y="152636"/>
            <a:ext cx="1799531" cy="82809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r>
              <a:rPr lang="nl-NL" sz="1200" dirty="0">
                <a:solidFill>
                  <a:schemeClr val="tx1"/>
                </a:solidFill>
              </a:rPr>
              <a:t>De arcering groeit mee met de tekst</a:t>
            </a:r>
            <a:r>
              <a:rPr lang="nl-NL" sz="1200" baseline="0" dirty="0">
                <a:solidFill>
                  <a:schemeClr val="tx1"/>
                </a:solidFill>
              </a:rPr>
              <a:t>. </a:t>
            </a:r>
            <a:r>
              <a:rPr lang="nl-NL" sz="1200" dirty="0">
                <a:solidFill>
                  <a:schemeClr val="tx1"/>
                </a:solidFill>
              </a:rPr>
              <a:t>Geef geen enters in de gearceerde vlakken.</a:t>
            </a:r>
          </a:p>
        </p:txBody>
      </p:sp>
      <p:sp>
        <p:nvSpPr>
          <p:cNvPr id="20" name="*** Titel 002">
            <a:extLst>
              <a:ext uri="{FF2B5EF4-FFF2-40B4-BE49-F238E27FC236}">
                <a16:creationId xmlns:a16="http://schemas.microsoft.com/office/drawing/2014/main" id="{4EF2283E-F75D-4D8B-A03A-4F94A06A5E36}"/>
              </a:ext>
            </a:extLst>
          </p:cNvPr>
          <p:cNvSpPr>
            <a:spLocks noGrp="1" noSelect="1"/>
          </p:cNvSpPr>
          <p:nvPr>
            <p:ph type="body" sz="quarter" idx="15" hasCustomPrompt="1"/>
            <p:custDataLst>
              <p:custData r:id="rId2"/>
            </p:custDataLst>
          </p:nvPr>
        </p:nvSpPr>
        <p:spPr bwMode="gray">
          <a:xfrm>
            <a:off x="5274671" y="3753162"/>
            <a:ext cx="1642750" cy="651905"/>
          </a:xfrm>
          <a:prstGeom prst="rect">
            <a:avLst/>
          </a:prstGeom>
          <a:solidFill>
            <a:schemeClr val="tx1"/>
          </a:solidFill>
        </p:spPr>
        <p:txBody>
          <a:bodyPr wrap="none" lIns="108000" rIns="108000" bIns="36000">
            <a:spAutoFit/>
          </a:bodyPr>
          <a:lstStyle>
            <a:lvl1pPr marL="0" indent="0" algn="ctr">
              <a:lnSpc>
                <a:spcPct val="100000"/>
              </a:lnSpc>
              <a:spcBef>
                <a:spcPts val="0"/>
              </a:spcBef>
              <a:buFontTx/>
              <a:buNone/>
              <a:defRPr sz="3999" b="0">
                <a:solidFill>
                  <a:schemeClr val="bg1"/>
                </a:solidFill>
                <a:latin typeface="+mj-lt"/>
              </a:defRPr>
            </a:lvl1pPr>
            <a:lvl2pPr marL="0" indent="0" algn="ctr">
              <a:lnSpc>
                <a:spcPct val="100000"/>
              </a:lnSpc>
              <a:spcBef>
                <a:spcPts val="0"/>
              </a:spcBef>
              <a:buFontTx/>
              <a:buNone/>
              <a:defRPr sz="4999" b="0">
                <a:solidFill>
                  <a:schemeClr val="bg1"/>
                </a:solidFill>
                <a:latin typeface="+mj-lt"/>
              </a:defRPr>
            </a:lvl2pPr>
            <a:lvl3pPr marL="0" indent="0" algn="ctr">
              <a:lnSpc>
                <a:spcPct val="100000"/>
              </a:lnSpc>
              <a:spcBef>
                <a:spcPts val="0"/>
              </a:spcBef>
              <a:buFontTx/>
              <a:buNone/>
              <a:defRPr sz="4999" b="0">
                <a:solidFill>
                  <a:schemeClr val="bg1"/>
                </a:solidFill>
                <a:latin typeface="+mj-lt"/>
              </a:defRPr>
            </a:lvl3pPr>
            <a:lvl4pPr marL="0" algn="ctr">
              <a:lnSpc>
                <a:spcPct val="100000"/>
              </a:lnSpc>
              <a:spcBef>
                <a:spcPts val="0"/>
              </a:spcBef>
              <a:buFontTx/>
              <a:buNone/>
              <a:defRPr sz="4999" b="0">
                <a:solidFill>
                  <a:schemeClr val="bg1"/>
                </a:solidFill>
                <a:latin typeface="+mj-lt"/>
              </a:defRPr>
            </a:lvl4pPr>
            <a:lvl5pPr marL="0" algn="ctr">
              <a:lnSpc>
                <a:spcPct val="100000"/>
              </a:lnSpc>
              <a:spcBef>
                <a:spcPts val="0"/>
              </a:spcBef>
              <a:buFontTx/>
              <a:buNone/>
              <a:defRPr sz="4999" b="0">
                <a:solidFill>
                  <a:schemeClr val="bg1"/>
                </a:solidFill>
                <a:latin typeface="+mj-lt"/>
              </a:defRPr>
            </a:lvl5pPr>
            <a:lvl6pPr marL="0" algn="ctr">
              <a:lnSpc>
                <a:spcPct val="100000"/>
              </a:lnSpc>
              <a:spcBef>
                <a:spcPts val="0"/>
              </a:spcBef>
              <a:buFontTx/>
              <a:buNone/>
              <a:defRPr sz="4999">
                <a:solidFill>
                  <a:schemeClr val="bg1"/>
                </a:solidFill>
                <a:latin typeface="+mj-lt"/>
              </a:defRPr>
            </a:lvl6pPr>
            <a:lvl7pPr marL="0" algn="ctr">
              <a:lnSpc>
                <a:spcPct val="100000"/>
              </a:lnSpc>
              <a:spcBef>
                <a:spcPts val="0"/>
              </a:spcBef>
              <a:buFontTx/>
              <a:buNone/>
              <a:defRPr sz="4999">
                <a:solidFill>
                  <a:schemeClr val="bg1"/>
                </a:solidFill>
                <a:latin typeface="+mj-lt"/>
              </a:defRPr>
            </a:lvl7pPr>
            <a:lvl8pPr marL="0" algn="ctr">
              <a:lnSpc>
                <a:spcPct val="100000"/>
              </a:lnSpc>
              <a:spcBef>
                <a:spcPts val="0"/>
              </a:spcBef>
              <a:buFontTx/>
              <a:buNone/>
              <a:defRPr sz="4999">
                <a:solidFill>
                  <a:schemeClr val="bg1"/>
                </a:solidFill>
                <a:latin typeface="+mj-lt"/>
              </a:defRPr>
            </a:lvl8pPr>
            <a:lvl9pPr marL="0" algn="ctr">
              <a:lnSpc>
                <a:spcPct val="100000"/>
              </a:lnSpc>
              <a:spcBef>
                <a:spcPts val="0"/>
              </a:spcBef>
              <a:buFontTx/>
              <a:buNone/>
              <a:defRPr sz="4999">
                <a:solidFill>
                  <a:schemeClr val="bg1"/>
                </a:solidFill>
                <a:latin typeface="+mj-lt"/>
              </a:defRPr>
            </a:lvl9pPr>
          </a:lstStyle>
          <a:p>
            <a:pPr lvl="0"/>
            <a:r>
              <a:rPr lang="nl-NL" dirty="0"/>
              <a:t>[Titel]</a:t>
            </a:r>
          </a:p>
        </p:txBody>
      </p:sp>
      <p:grpSp>
        <p:nvGrpSpPr>
          <p:cNvPr id="15" name="Group 4">
            <a:extLst>
              <a:ext uri="{FF2B5EF4-FFF2-40B4-BE49-F238E27FC236}">
                <a16:creationId xmlns:a16="http://schemas.microsoft.com/office/drawing/2014/main" id="{3A2F1BA8-B6F0-403F-BC29-C6079F14BB76}"/>
              </a:ext>
            </a:extLst>
          </p:cNvPr>
          <p:cNvGrpSpPr>
            <a:grpSpLocks noSelect="1" noChangeAspect="1"/>
          </p:cNvGrpSpPr>
          <p:nvPr userDrawn="1"/>
        </p:nvGrpSpPr>
        <p:grpSpPr bwMode="auto">
          <a:xfrm>
            <a:off x="11071524" y="5635626"/>
            <a:ext cx="750693" cy="885825"/>
            <a:chOff x="6976" y="3550"/>
            <a:chExt cx="473" cy="558"/>
          </a:xfrm>
        </p:grpSpPr>
        <p:sp>
          <p:nvSpPr>
            <p:cNvPr id="21" name="Freeform 5">
              <a:extLst>
                <a:ext uri="{FF2B5EF4-FFF2-40B4-BE49-F238E27FC236}">
                  <a16:creationId xmlns:a16="http://schemas.microsoft.com/office/drawing/2014/main" id="{3DDE4071-7E8B-4322-B3E0-B6734773C461}"/>
                </a:ext>
              </a:extLst>
            </p:cNvPr>
            <p:cNvSpPr>
              <a:spLocks noSelect="1" noEditPoints="1"/>
            </p:cNvSpPr>
            <p:nvPr userDrawn="1"/>
          </p:nvSpPr>
          <p:spPr bwMode="auto">
            <a:xfrm>
              <a:off x="6976" y="4045"/>
              <a:ext cx="473" cy="63"/>
            </a:xfrm>
            <a:custGeom>
              <a:avLst/>
              <a:gdLst>
                <a:gd name="T0" fmla="*/ 0 w 2366"/>
                <a:gd name="T1" fmla="*/ 312 h 312"/>
                <a:gd name="T2" fmla="*/ 38 w 2366"/>
                <a:gd name="T3" fmla="*/ 0 h 312"/>
                <a:gd name="T4" fmla="*/ 437 w 2366"/>
                <a:gd name="T5" fmla="*/ 0 h 312"/>
                <a:gd name="T6" fmla="*/ 399 w 2366"/>
                <a:gd name="T7" fmla="*/ 253 h 312"/>
                <a:gd name="T8" fmla="*/ 189 w 2366"/>
                <a:gd name="T9" fmla="*/ 0 h 312"/>
                <a:gd name="T10" fmla="*/ 227 w 2366"/>
                <a:gd name="T11" fmla="*/ 312 h 312"/>
                <a:gd name="T12" fmla="*/ 395 w 2366"/>
                <a:gd name="T13" fmla="*/ 312 h 312"/>
                <a:gd name="T14" fmla="*/ 437 w 2366"/>
                <a:gd name="T15" fmla="*/ 0 h 312"/>
                <a:gd name="T16" fmla="*/ 816 w 2366"/>
                <a:gd name="T17" fmla="*/ 274 h 312"/>
                <a:gd name="T18" fmla="*/ 783 w 2366"/>
                <a:gd name="T19" fmla="*/ 170 h 312"/>
                <a:gd name="T20" fmla="*/ 724 w 2366"/>
                <a:gd name="T21" fmla="*/ 0 h 312"/>
                <a:gd name="T22" fmla="*/ 587 w 2366"/>
                <a:gd name="T23" fmla="*/ 312 h 312"/>
                <a:gd name="T24" fmla="*/ 625 w 2366"/>
                <a:gd name="T25" fmla="*/ 188 h 312"/>
                <a:gd name="T26" fmla="*/ 778 w 2366"/>
                <a:gd name="T27" fmla="*/ 235 h 312"/>
                <a:gd name="T28" fmla="*/ 784 w 2366"/>
                <a:gd name="T29" fmla="*/ 312 h 312"/>
                <a:gd name="T30" fmla="*/ 625 w 2366"/>
                <a:gd name="T31" fmla="*/ 152 h 312"/>
                <a:gd name="T32" fmla="*/ 724 w 2366"/>
                <a:gd name="T33" fmla="*/ 36 h 312"/>
                <a:gd name="T34" fmla="*/ 726 w 2366"/>
                <a:gd name="T35" fmla="*/ 152 h 312"/>
                <a:gd name="T36" fmla="*/ 961 w 2366"/>
                <a:gd name="T37" fmla="*/ 0 h 312"/>
                <a:gd name="T38" fmla="*/ 1184 w 2366"/>
                <a:gd name="T39" fmla="*/ 312 h 312"/>
                <a:gd name="T40" fmla="*/ 1000 w 2366"/>
                <a:gd name="T41" fmla="*/ 275 h 312"/>
                <a:gd name="T42" fmla="*/ 1166 w 2366"/>
                <a:gd name="T43" fmla="*/ 167 h 312"/>
                <a:gd name="T44" fmla="*/ 1000 w 2366"/>
                <a:gd name="T45" fmla="*/ 130 h 312"/>
                <a:gd name="T46" fmla="*/ 1184 w 2366"/>
                <a:gd name="T47" fmla="*/ 36 h 312"/>
                <a:gd name="T48" fmla="*/ 961 w 2366"/>
                <a:gd name="T49" fmla="*/ 0 h 312"/>
                <a:gd name="T50" fmla="*/ 1526 w 2366"/>
                <a:gd name="T51" fmla="*/ 0 h 312"/>
                <a:gd name="T52" fmla="*/ 1292 w 2366"/>
                <a:gd name="T53" fmla="*/ 36 h 312"/>
                <a:gd name="T54" fmla="*/ 1390 w 2366"/>
                <a:gd name="T55" fmla="*/ 312 h 312"/>
                <a:gd name="T56" fmla="*/ 1428 w 2366"/>
                <a:gd name="T57" fmla="*/ 36 h 312"/>
                <a:gd name="T58" fmla="*/ 1786 w 2366"/>
                <a:gd name="T59" fmla="*/ 221 h 312"/>
                <a:gd name="T60" fmla="*/ 1862 w 2366"/>
                <a:gd name="T61" fmla="*/ 312 h 312"/>
                <a:gd name="T62" fmla="*/ 1703 w 2366"/>
                <a:gd name="T63" fmla="*/ 0 h 312"/>
                <a:gd name="T64" fmla="*/ 1627 w 2366"/>
                <a:gd name="T65" fmla="*/ 312 h 312"/>
                <a:gd name="T66" fmla="*/ 1786 w 2366"/>
                <a:gd name="T67" fmla="*/ 221 h 312"/>
                <a:gd name="T68" fmla="*/ 1673 w 2366"/>
                <a:gd name="T69" fmla="*/ 185 h 312"/>
                <a:gd name="T70" fmla="*/ 1774 w 2366"/>
                <a:gd name="T71" fmla="*/ 185 h 312"/>
                <a:gd name="T72" fmla="*/ 1979 w 2366"/>
                <a:gd name="T73" fmla="*/ 0 h 312"/>
                <a:gd name="T74" fmla="*/ 2017 w 2366"/>
                <a:gd name="T75" fmla="*/ 312 h 312"/>
                <a:gd name="T76" fmla="*/ 2366 w 2366"/>
                <a:gd name="T77" fmla="*/ 275 h 312"/>
                <a:gd name="T78" fmla="*/ 2206 w 2366"/>
                <a:gd name="T79" fmla="*/ 0 h 312"/>
                <a:gd name="T80" fmla="*/ 2168 w 2366"/>
                <a:gd name="T81" fmla="*/ 312 h 312"/>
                <a:gd name="T82" fmla="*/ 2366 w 2366"/>
                <a:gd name="T83" fmla="*/ 275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366" h="312">
                  <a:moveTo>
                    <a:pt x="38" y="312"/>
                  </a:moveTo>
                  <a:cubicBezTo>
                    <a:pt x="0" y="312"/>
                    <a:pt x="0" y="312"/>
                    <a:pt x="0" y="312"/>
                  </a:cubicBezTo>
                  <a:cubicBezTo>
                    <a:pt x="0" y="0"/>
                    <a:pt x="0" y="0"/>
                    <a:pt x="0" y="0"/>
                  </a:cubicBezTo>
                  <a:cubicBezTo>
                    <a:pt x="38" y="0"/>
                    <a:pt x="38" y="0"/>
                    <a:pt x="38" y="0"/>
                  </a:cubicBezTo>
                  <a:lnTo>
                    <a:pt x="38" y="312"/>
                  </a:lnTo>
                  <a:close/>
                  <a:moveTo>
                    <a:pt x="437" y="0"/>
                  </a:moveTo>
                  <a:cubicBezTo>
                    <a:pt x="399" y="0"/>
                    <a:pt x="399" y="0"/>
                    <a:pt x="399" y="0"/>
                  </a:cubicBezTo>
                  <a:cubicBezTo>
                    <a:pt x="399" y="253"/>
                    <a:pt x="399" y="253"/>
                    <a:pt x="399" y="253"/>
                  </a:cubicBezTo>
                  <a:cubicBezTo>
                    <a:pt x="232" y="0"/>
                    <a:pt x="232" y="0"/>
                    <a:pt x="232" y="0"/>
                  </a:cubicBezTo>
                  <a:cubicBezTo>
                    <a:pt x="189" y="0"/>
                    <a:pt x="189" y="0"/>
                    <a:pt x="189" y="0"/>
                  </a:cubicBezTo>
                  <a:cubicBezTo>
                    <a:pt x="189" y="312"/>
                    <a:pt x="189" y="312"/>
                    <a:pt x="189" y="312"/>
                  </a:cubicBezTo>
                  <a:cubicBezTo>
                    <a:pt x="227" y="312"/>
                    <a:pt x="227" y="312"/>
                    <a:pt x="227" y="312"/>
                  </a:cubicBezTo>
                  <a:cubicBezTo>
                    <a:pt x="227" y="58"/>
                    <a:pt x="227" y="58"/>
                    <a:pt x="227" y="58"/>
                  </a:cubicBezTo>
                  <a:cubicBezTo>
                    <a:pt x="395" y="312"/>
                    <a:pt x="395" y="312"/>
                    <a:pt x="395" y="312"/>
                  </a:cubicBezTo>
                  <a:cubicBezTo>
                    <a:pt x="437" y="312"/>
                    <a:pt x="437" y="312"/>
                    <a:pt x="437" y="312"/>
                  </a:cubicBezTo>
                  <a:lnTo>
                    <a:pt x="437" y="0"/>
                  </a:lnTo>
                  <a:close/>
                  <a:moveTo>
                    <a:pt x="822" y="312"/>
                  </a:moveTo>
                  <a:cubicBezTo>
                    <a:pt x="819" y="303"/>
                    <a:pt x="816" y="286"/>
                    <a:pt x="816" y="274"/>
                  </a:cubicBezTo>
                  <a:cubicBezTo>
                    <a:pt x="816" y="235"/>
                    <a:pt x="816" y="235"/>
                    <a:pt x="816" y="235"/>
                  </a:cubicBezTo>
                  <a:cubicBezTo>
                    <a:pt x="816" y="204"/>
                    <a:pt x="804" y="182"/>
                    <a:pt x="783" y="170"/>
                  </a:cubicBezTo>
                  <a:cubicBezTo>
                    <a:pt x="809" y="154"/>
                    <a:pt x="825" y="127"/>
                    <a:pt x="825" y="94"/>
                  </a:cubicBezTo>
                  <a:cubicBezTo>
                    <a:pt x="825" y="38"/>
                    <a:pt x="788" y="0"/>
                    <a:pt x="724" y="0"/>
                  </a:cubicBezTo>
                  <a:cubicBezTo>
                    <a:pt x="587" y="0"/>
                    <a:pt x="587" y="0"/>
                    <a:pt x="587" y="0"/>
                  </a:cubicBezTo>
                  <a:cubicBezTo>
                    <a:pt x="587" y="312"/>
                    <a:pt x="587" y="312"/>
                    <a:pt x="587" y="312"/>
                  </a:cubicBezTo>
                  <a:cubicBezTo>
                    <a:pt x="625" y="312"/>
                    <a:pt x="625" y="312"/>
                    <a:pt x="625" y="312"/>
                  </a:cubicBezTo>
                  <a:cubicBezTo>
                    <a:pt x="625" y="188"/>
                    <a:pt x="625" y="188"/>
                    <a:pt x="625" y="188"/>
                  </a:cubicBezTo>
                  <a:cubicBezTo>
                    <a:pt x="727" y="188"/>
                    <a:pt x="727" y="188"/>
                    <a:pt x="727" y="188"/>
                  </a:cubicBezTo>
                  <a:cubicBezTo>
                    <a:pt x="762" y="188"/>
                    <a:pt x="778" y="205"/>
                    <a:pt x="778" y="235"/>
                  </a:cubicBezTo>
                  <a:cubicBezTo>
                    <a:pt x="778" y="278"/>
                    <a:pt x="778" y="278"/>
                    <a:pt x="778" y="278"/>
                  </a:cubicBezTo>
                  <a:cubicBezTo>
                    <a:pt x="778" y="292"/>
                    <a:pt x="780" y="303"/>
                    <a:pt x="784" y="312"/>
                  </a:cubicBezTo>
                  <a:cubicBezTo>
                    <a:pt x="822" y="312"/>
                    <a:pt x="822" y="312"/>
                    <a:pt x="822" y="312"/>
                  </a:cubicBezTo>
                  <a:moveTo>
                    <a:pt x="625" y="152"/>
                  </a:moveTo>
                  <a:cubicBezTo>
                    <a:pt x="625" y="36"/>
                    <a:pt x="625" y="36"/>
                    <a:pt x="625" y="36"/>
                  </a:cubicBezTo>
                  <a:cubicBezTo>
                    <a:pt x="724" y="36"/>
                    <a:pt x="724" y="36"/>
                    <a:pt x="724" y="36"/>
                  </a:cubicBezTo>
                  <a:cubicBezTo>
                    <a:pt x="763" y="36"/>
                    <a:pt x="787" y="54"/>
                    <a:pt x="787" y="94"/>
                  </a:cubicBezTo>
                  <a:cubicBezTo>
                    <a:pt x="787" y="130"/>
                    <a:pt x="763" y="152"/>
                    <a:pt x="726" y="152"/>
                  </a:cubicBezTo>
                  <a:lnTo>
                    <a:pt x="625" y="152"/>
                  </a:lnTo>
                  <a:close/>
                  <a:moveTo>
                    <a:pt x="961" y="0"/>
                  </a:moveTo>
                  <a:cubicBezTo>
                    <a:pt x="961" y="312"/>
                    <a:pt x="961" y="312"/>
                    <a:pt x="961" y="312"/>
                  </a:cubicBezTo>
                  <a:cubicBezTo>
                    <a:pt x="1184" y="312"/>
                    <a:pt x="1184" y="312"/>
                    <a:pt x="1184" y="312"/>
                  </a:cubicBezTo>
                  <a:cubicBezTo>
                    <a:pt x="1184" y="275"/>
                    <a:pt x="1184" y="275"/>
                    <a:pt x="1184" y="275"/>
                  </a:cubicBezTo>
                  <a:cubicBezTo>
                    <a:pt x="1000" y="275"/>
                    <a:pt x="1000" y="275"/>
                    <a:pt x="1000" y="275"/>
                  </a:cubicBezTo>
                  <a:cubicBezTo>
                    <a:pt x="1000" y="167"/>
                    <a:pt x="1000" y="167"/>
                    <a:pt x="1000" y="167"/>
                  </a:cubicBezTo>
                  <a:cubicBezTo>
                    <a:pt x="1166" y="167"/>
                    <a:pt x="1166" y="167"/>
                    <a:pt x="1166" y="167"/>
                  </a:cubicBezTo>
                  <a:cubicBezTo>
                    <a:pt x="1166" y="130"/>
                    <a:pt x="1166" y="130"/>
                    <a:pt x="1166" y="130"/>
                  </a:cubicBezTo>
                  <a:cubicBezTo>
                    <a:pt x="1000" y="130"/>
                    <a:pt x="1000" y="130"/>
                    <a:pt x="1000" y="130"/>
                  </a:cubicBezTo>
                  <a:cubicBezTo>
                    <a:pt x="1000" y="36"/>
                    <a:pt x="1000" y="36"/>
                    <a:pt x="1000" y="36"/>
                  </a:cubicBezTo>
                  <a:cubicBezTo>
                    <a:pt x="1184" y="36"/>
                    <a:pt x="1184" y="36"/>
                    <a:pt x="1184" y="36"/>
                  </a:cubicBezTo>
                  <a:cubicBezTo>
                    <a:pt x="1184" y="0"/>
                    <a:pt x="1184" y="0"/>
                    <a:pt x="1184" y="0"/>
                  </a:cubicBezTo>
                  <a:lnTo>
                    <a:pt x="961" y="0"/>
                  </a:lnTo>
                  <a:close/>
                  <a:moveTo>
                    <a:pt x="1526" y="36"/>
                  </a:moveTo>
                  <a:cubicBezTo>
                    <a:pt x="1526" y="0"/>
                    <a:pt x="1526" y="0"/>
                    <a:pt x="1526" y="0"/>
                  </a:cubicBezTo>
                  <a:cubicBezTo>
                    <a:pt x="1292" y="0"/>
                    <a:pt x="1292" y="0"/>
                    <a:pt x="1292" y="0"/>
                  </a:cubicBezTo>
                  <a:cubicBezTo>
                    <a:pt x="1292" y="36"/>
                    <a:pt x="1292" y="36"/>
                    <a:pt x="1292" y="36"/>
                  </a:cubicBezTo>
                  <a:cubicBezTo>
                    <a:pt x="1390" y="36"/>
                    <a:pt x="1390" y="36"/>
                    <a:pt x="1390" y="36"/>
                  </a:cubicBezTo>
                  <a:cubicBezTo>
                    <a:pt x="1390" y="312"/>
                    <a:pt x="1390" y="312"/>
                    <a:pt x="1390" y="312"/>
                  </a:cubicBezTo>
                  <a:cubicBezTo>
                    <a:pt x="1428" y="312"/>
                    <a:pt x="1428" y="312"/>
                    <a:pt x="1428" y="312"/>
                  </a:cubicBezTo>
                  <a:cubicBezTo>
                    <a:pt x="1428" y="36"/>
                    <a:pt x="1428" y="36"/>
                    <a:pt x="1428" y="36"/>
                  </a:cubicBezTo>
                  <a:lnTo>
                    <a:pt x="1526" y="36"/>
                  </a:lnTo>
                  <a:close/>
                  <a:moveTo>
                    <a:pt x="1786" y="221"/>
                  </a:moveTo>
                  <a:cubicBezTo>
                    <a:pt x="1819" y="312"/>
                    <a:pt x="1819" y="312"/>
                    <a:pt x="1819" y="312"/>
                  </a:cubicBezTo>
                  <a:cubicBezTo>
                    <a:pt x="1862" y="312"/>
                    <a:pt x="1862" y="312"/>
                    <a:pt x="1862" y="312"/>
                  </a:cubicBezTo>
                  <a:cubicBezTo>
                    <a:pt x="1746" y="0"/>
                    <a:pt x="1746" y="0"/>
                    <a:pt x="1746" y="0"/>
                  </a:cubicBezTo>
                  <a:cubicBezTo>
                    <a:pt x="1703" y="0"/>
                    <a:pt x="1703" y="0"/>
                    <a:pt x="1703" y="0"/>
                  </a:cubicBezTo>
                  <a:cubicBezTo>
                    <a:pt x="1586" y="312"/>
                    <a:pt x="1586" y="312"/>
                    <a:pt x="1586" y="312"/>
                  </a:cubicBezTo>
                  <a:cubicBezTo>
                    <a:pt x="1627" y="312"/>
                    <a:pt x="1627" y="312"/>
                    <a:pt x="1627" y="312"/>
                  </a:cubicBezTo>
                  <a:cubicBezTo>
                    <a:pt x="1660" y="221"/>
                    <a:pt x="1660" y="221"/>
                    <a:pt x="1660" y="221"/>
                  </a:cubicBezTo>
                  <a:lnTo>
                    <a:pt x="1786" y="221"/>
                  </a:lnTo>
                  <a:close/>
                  <a:moveTo>
                    <a:pt x="1774" y="185"/>
                  </a:moveTo>
                  <a:cubicBezTo>
                    <a:pt x="1673" y="185"/>
                    <a:pt x="1673" y="185"/>
                    <a:pt x="1673" y="185"/>
                  </a:cubicBezTo>
                  <a:cubicBezTo>
                    <a:pt x="1724" y="46"/>
                    <a:pt x="1724" y="46"/>
                    <a:pt x="1724" y="46"/>
                  </a:cubicBezTo>
                  <a:lnTo>
                    <a:pt x="1774" y="185"/>
                  </a:lnTo>
                  <a:close/>
                  <a:moveTo>
                    <a:pt x="2017" y="0"/>
                  </a:moveTo>
                  <a:cubicBezTo>
                    <a:pt x="1979" y="0"/>
                    <a:pt x="1979" y="0"/>
                    <a:pt x="1979" y="0"/>
                  </a:cubicBezTo>
                  <a:cubicBezTo>
                    <a:pt x="1979" y="312"/>
                    <a:pt x="1979" y="312"/>
                    <a:pt x="1979" y="312"/>
                  </a:cubicBezTo>
                  <a:cubicBezTo>
                    <a:pt x="2017" y="312"/>
                    <a:pt x="2017" y="312"/>
                    <a:pt x="2017" y="312"/>
                  </a:cubicBezTo>
                  <a:lnTo>
                    <a:pt x="2017" y="0"/>
                  </a:lnTo>
                  <a:close/>
                  <a:moveTo>
                    <a:pt x="2366" y="275"/>
                  </a:moveTo>
                  <a:cubicBezTo>
                    <a:pt x="2206" y="275"/>
                    <a:pt x="2206" y="275"/>
                    <a:pt x="2206" y="275"/>
                  </a:cubicBezTo>
                  <a:cubicBezTo>
                    <a:pt x="2206" y="0"/>
                    <a:pt x="2206" y="0"/>
                    <a:pt x="2206" y="0"/>
                  </a:cubicBezTo>
                  <a:cubicBezTo>
                    <a:pt x="2168" y="0"/>
                    <a:pt x="2168" y="0"/>
                    <a:pt x="2168" y="0"/>
                  </a:cubicBezTo>
                  <a:cubicBezTo>
                    <a:pt x="2168" y="312"/>
                    <a:pt x="2168" y="312"/>
                    <a:pt x="2168" y="312"/>
                  </a:cubicBezTo>
                  <a:cubicBezTo>
                    <a:pt x="2366" y="312"/>
                    <a:pt x="2366" y="312"/>
                    <a:pt x="2366" y="312"/>
                  </a:cubicBezTo>
                  <a:lnTo>
                    <a:pt x="2366" y="275"/>
                  </a:lnTo>
                  <a:close/>
                </a:path>
              </a:pathLst>
            </a:custGeom>
            <a:solidFill>
              <a:srgbClr val="1F1D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dirty="0"/>
            </a:p>
          </p:txBody>
        </p:sp>
        <p:sp>
          <p:nvSpPr>
            <p:cNvPr id="22" name="Oval 6">
              <a:extLst>
                <a:ext uri="{FF2B5EF4-FFF2-40B4-BE49-F238E27FC236}">
                  <a16:creationId xmlns:a16="http://schemas.microsoft.com/office/drawing/2014/main" id="{28EB0849-737A-4E58-A841-5DC8D2C95FD5}"/>
                </a:ext>
              </a:extLst>
            </p:cNvPr>
            <p:cNvSpPr>
              <a:spLocks noSelect="1" noChangeArrowheads="1"/>
            </p:cNvSpPr>
            <p:nvPr userDrawn="1"/>
          </p:nvSpPr>
          <p:spPr bwMode="auto">
            <a:xfrm>
              <a:off x="7015" y="3550"/>
              <a:ext cx="396" cy="396"/>
            </a:xfrm>
            <a:prstGeom prst="ellipse">
              <a:avLst/>
            </a:prstGeom>
            <a:solidFill>
              <a:srgbClr val="1F1D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dirty="0"/>
            </a:p>
          </p:txBody>
        </p:sp>
        <p:sp>
          <p:nvSpPr>
            <p:cNvPr id="23" name="Freeform 7">
              <a:extLst>
                <a:ext uri="{FF2B5EF4-FFF2-40B4-BE49-F238E27FC236}">
                  <a16:creationId xmlns:a16="http://schemas.microsoft.com/office/drawing/2014/main" id="{6BEEAB20-215E-4956-B42E-7B275A43F550}"/>
                </a:ext>
              </a:extLst>
            </p:cNvPr>
            <p:cNvSpPr>
              <a:spLocks noSelect="1" noEditPoints="1"/>
            </p:cNvSpPr>
            <p:nvPr userDrawn="1"/>
          </p:nvSpPr>
          <p:spPr bwMode="auto">
            <a:xfrm>
              <a:off x="7092" y="3646"/>
              <a:ext cx="241" cy="203"/>
            </a:xfrm>
            <a:custGeom>
              <a:avLst/>
              <a:gdLst>
                <a:gd name="T0" fmla="*/ 39 w 241"/>
                <a:gd name="T1" fmla="*/ 203 h 203"/>
                <a:gd name="T2" fmla="*/ 0 w 241"/>
                <a:gd name="T3" fmla="*/ 203 h 203"/>
                <a:gd name="T4" fmla="*/ 0 w 241"/>
                <a:gd name="T5" fmla="*/ 0 h 203"/>
                <a:gd name="T6" fmla="*/ 39 w 241"/>
                <a:gd name="T7" fmla="*/ 0 h 203"/>
                <a:gd name="T8" fmla="*/ 39 w 241"/>
                <a:gd name="T9" fmla="*/ 203 h 203"/>
                <a:gd name="T10" fmla="*/ 241 w 241"/>
                <a:gd name="T11" fmla="*/ 0 h 203"/>
                <a:gd name="T12" fmla="*/ 201 w 241"/>
                <a:gd name="T13" fmla="*/ 0 h 203"/>
                <a:gd name="T14" fmla="*/ 201 w 241"/>
                <a:gd name="T15" fmla="*/ 144 h 203"/>
                <a:gd name="T16" fmla="*/ 117 w 241"/>
                <a:gd name="T17" fmla="*/ 0 h 203"/>
                <a:gd name="T18" fmla="*/ 69 w 241"/>
                <a:gd name="T19" fmla="*/ 0 h 203"/>
                <a:gd name="T20" fmla="*/ 69 w 241"/>
                <a:gd name="T21" fmla="*/ 203 h 203"/>
                <a:gd name="T22" fmla="*/ 109 w 241"/>
                <a:gd name="T23" fmla="*/ 203 h 203"/>
                <a:gd name="T24" fmla="*/ 109 w 241"/>
                <a:gd name="T25" fmla="*/ 59 h 203"/>
                <a:gd name="T26" fmla="*/ 194 w 241"/>
                <a:gd name="T27" fmla="*/ 203 h 203"/>
                <a:gd name="T28" fmla="*/ 241 w 241"/>
                <a:gd name="T29" fmla="*/ 203 h 203"/>
                <a:gd name="T30" fmla="*/ 241 w 241"/>
                <a:gd name="T31" fmla="*/ 0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1" h="203">
                  <a:moveTo>
                    <a:pt x="39" y="203"/>
                  </a:moveTo>
                  <a:lnTo>
                    <a:pt x="0" y="203"/>
                  </a:lnTo>
                  <a:lnTo>
                    <a:pt x="0" y="0"/>
                  </a:lnTo>
                  <a:lnTo>
                    <a:pt x="39" y="0"/>
                  </a:lnTo>
                  <a:lnTo>
                    <a:pt x="39" y="203"/>
                  </a:lnTo>
                  <a:close/>
                  <a:moveTo>
                    <a:pt x="241" y="0"/>
                  </a:moveTo>
                  <a:lnTo>
                    <a:pt x="201" y="0"/>
                  </a:lnTo>
                  <a:lnTo>
                    <a:pt x="201" y="144"/>
                  </a:lnTo>
                  <a:lnTo>
                    <a:pt x="117" y="0"/>
                  </a:lnTo>
                  <a:lnTo>
                    <a:pt x="69" y="0"/>
                  </a:lnTo>
                  <a:lnTo>
                    <a:pt x="69" y="203"/>
                  </a:lnTo>
                  <a:lnTo>
                    <a:pt x="109" y="203"/>
                  </a:lnTo>
                  <a:lnTo>
                    <a:pt x="109" y="59"/>
                  </a:lnTo>
                  <a:lnTo>
                    <a:pt x="194" y="203"/>
                  </a:lnTo>
                  <a:lnTo>
                    <a:pt x="241" y="203"/>
                  </a:lnTo>
                  <a:lnTo>
                    <a:pt x="241" y="0"/>
                  </a:lnTo>
                  <a:close/>
                </a:path>
              </a:pathLst>
            </a:custGeom>
            <a:solidFill>
              <a:srgbClr val="FFE9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dirty="0"/>
            </a:p>
          </p:txBody>
        </p:sp>
        <p:sp>
          <p:nvSpPr>
            <p:cNvPr id="24" name="Freeform 8">
              <a:extLst>
                <a:ext uri="{FF2B5EF4-FFF2-40B4-BE49-F238E27FC236}">
                  <a16:creationId xmlns:a16="http://schemas.microsoft.com/office/drawing/2014/main" id="{AC4DFAB1-B5E4-4969-9B39-C9A682DBDC5E}"/>
                </a:ext>
              </a:extLst>
            </p:cNvPr>
            <p:cNvSpPr>
              <a:spLocks noSelect="1" noEditPoints="1"/>
            </p:cNvSpPr>
            <p:nvPr userDrawn="1"/>
          </p:nvSpPr>
          <p:spPr bwMode="auto">
            <a:xfrm>
              <a:off x="7091" y="3983"/>
              <a:ext cx="242" cy="24"/>
            </a:xfrm>
            <a:custGeom>
              <a:avLst/>
              <a:gdLst>
                <a:gd name="T0" fmla="*/ 14 w 1207"/>
                <a:gd name="T1" fmla="*/ 117 h 119"/>
                <a:gd name="T2" fmla="*/ 0 w 1207"/>
                <a:gd name="T3" fmla="*/ 2 h 119"/>
                <a:gd name="T4" fmla="*/ 14 w 1207"/>
                <a:gd name="T5" fmla="*/ 59 h 119"/>
                <a:gd name="T6" fmla="*/ 92 w 1207"/>
                <a:gd name="T7" fmla="*/ 2 h 119"/>
                <a:gd name="T8" fmla="*/ 62 w 1207"/>
                <a:gd name="T9" fmla="*/ 72 h 119"/>
                <a:gd name="T10" fmla="*/ 76 w 1207"/>
                <a:gd name="T11" fmla="*/ 117 h 119"/>
                <a:gd name="T12" fmla="*/ 14 w 1207"/>
                <a:gd name="T13" fmla="*/ 77 h 119"/>
                <a:gd name="T14" fmla="*/ 169 w 1207"/>
                <a:gd name="T15" fmla="*/ 119 h 119"/>
                <a:gd name="T16" fmla="*/ 169 w 1207"/>
                <a:gd name="T17" fmla="*/ 0 h 119"/>
                <a:gd name="T18" fmla="*/ 212 w 1207"/>
                <a:gd name="T19" fmla="*/ 59 h 119"/>
                <a:gd name="T20" fmla="*/ 126 w 1207"/>
                <a:gd name="T21" fmla="*/ 59 h 119"/>
                <a:gd name="T22" fmla="*/ 212 w 1207"/>
                <a:gd name="T23" fmla="*/ 59 h 119"/>
                <a:gd name="T24" fmla="*/ 340 w 1207"/>
                <a:gd name="T25" fmla="*/ 117 h 119"/>
                <a:gd name="T26" fmla="*/ 279 w 1207"/>
                <a:gd name="T27" fmla="*/ 117 h 119"/>
                <a:gd name="T28" fmla="*/ 264 w 1207"/>
                <a:gd name="T29" fmla="*/ 2 h 119"/>
                <a:gd name="T30" fmla="*/ 342 w 1207"/>
                <a:gd name="T31" fmla="*/ 96 h 119"/>
                <a:gd name="T32" fmla="*/ 356 w 1207"/>
                <a:gd name="T33" fmla="*/ 2 h 119"/>
                <a:gd name="T34" fmla="*/ 416 w 1207"/>
                <a:gd name="T35" fmla="*/ 117 h 119"/>
                <a:gd name="T36" fmla="*/ 402 w 1207"/>
                <a:gd name="T37" fmla="*/ 2 h 119"/>
                <a:gd name="T38" fmla="*/ 416 w 1207"/>
                <a:gd name="T39" fmla="*/ 117 h 119"/>
                <a:gd name="T40" fmla="*/ 537 w 1207"/>
                <a:gd name="T41" fmla="*/ 117 h 119"/>
                <a:gd name="T42" fmla="*/ 475 w 1207"/>
                <a:gd name="T43" fmla="*/ 117 h 119"/>
                <a:gd name="T44" fmla="*/ 461 w 1207"/>
                <a:gd name="T45" fmla="*/ 2 h 119"/>
                <a:gd name="T46" fmla="*/ 539 w 1207"/>
                <a:gd name="T47" fmla="*/ 96 h 119"/>
                <a:gd name="T48" fmla="*/ 553 w 1207"/>
                <a:gd name="T49" fmla="*/ 2 h 119"/>
                <a:gd name="T50" fmla="*/ 612 w 1207"/>
                <a:gd name="T51" fmla="*/ 77 h 119"/>
                <a:gd name="T52" fmla="*/ 598 w 1207"/>
                <a:gd name="T53" fmla="*/ 117 h 119"/>
                <a:gd name="T54" fmla="*/ 612 w 1207"/>
                <a:gd name="T55" fmla="*/ 2 h 119"/>
                <a:gd name="T56" fmla="*/ 670 w 1207"/>
                <a:gd name="T57" fmla="*/ 2 h 119"/>
                <a:gd name="T58" fmla="*/ 642 w 1207"/>
                <a:gd name="T59" fmla="*/ 48 h 119"/>
                <a:gd name="T60" fmla="*/ 674 w 1207"/>
                <a:gd name="T61" fmla="*/ 117 h 119"/>
                <a:gd name="T62" fmla="*/ 612 w 1207"/>
                <a:gd name="T63" fmla="*/ 77 h 119"/>
                <a:gd name="T64" fmla="*/ 723 w 1207"/>
                <a:gd name="T65" fmla="*/ 117 h 119"/>
                <a:gd name="T66" fmla="*/ 737 w 1207"/>
                <a:gd name="T67" fmla="*/ 2 h 119"/>
                <a:gd name="T68" fmla="*/ 796 w 1207"/>
                <a:gd name="T69" fmla="*/ 104 h 119"/>
                <a:gd name="T70" fmla="*/ 847 w 1207"/>
                <a:gd name="T71" fmla="*/ 117 h 119"/>
                <a:gd name="T72" fmla="*/ 833 w 1207"/>
                <a:gd name="T73" fmla="*/ 2 h 119"/>
                <a:gd name="T74" fmla="*/ 847 w 1207"/>
                <a:gd name="T75" fmla="*/ 117 h 119"/>
                <a:gd name="T76" fmla="*/ 880 w 1207"/>
                <a:gd name="T77" fmla="*/ 81 h 119"/>
                <a:gd name="T78" fmla="*/ 918 w 1207"/>
                <a:gd name="T79" fmla="*/ 106 h 119"/>
                <a:gd name="T80" fmla="*/ 943 w 1207"/>
                <a:gd name="T81" fmla="*/ 2 h 119"/>
                <a:gd name="T82" fmla="*/ 957 w 1207"/>
                <a:gd name="T83" fmla="*/ 78 h 119"/>
                <a:gd name="T84" fmla="*/ 1013 w 1207"/>
                <a:gd name="T85" fmla="*/ 77 h 119"/>
                <a:gd name="T86" fmla="*/ 999 w 1207"/>
                <a:gd name="T87" fmla="*/ 117 h 119"/>
                <a:gd name="T88" fmla="*/ 1013 w 1207"/>
                <a:gd name="T89" fmla="*/ 2 h 119"/>
                <a:gd name="T90" fmla="*/ 1071 w 1207"/>
                <a:gd name="T91" fmla="*/ 2 h 119"/>
                <a:gd name="T92" fmla="*/ 1043 w 1207"/>
                <a:gd name="T93" fmla="*/ 48 h 119"/>
                <a:gd name="T94" fmla="*/ 1075 w 1207"/>
                <a:gd name="T95" fmla="*/ 117 h 119"/>
                <a:gd name="T96" fmla="*/ 1013 w 1207"/>
                <a:gd name="T97" fmla="*/ 77 h 119"/>
                <a:gd name="T98" fmla="*/ 1207 w 1207"/>
                <a:gd name="T99" fmla="*/ 16 h 119"/>
                <a:gd name="T100" fmla="*/ 1139 w 1207"/>
                <a:gd name="T101" fmla="*/ 51 h 119"/>
                <a:gd name="T102" fmla="*/ 1200 w 1207"/>
                <a:gd name="T103" fmla="*/ 64 h 119"/>
                <a:gd name="T104" fmla="*/ 1139 w 1207"/>
                <a:gd name="T105" fmla="*/ 104 h 119"/>
                <a:gd name="T106" fmla="*/ 1207 w 1207"/>
                <a:gd name="T107" fmla="*/ 117 h 119"/>
                <a:gd name="T108" fmla="*/ 1125 w 1207"/>
                <a:gd name="T109" fmla="*/ 2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207" h="119">
                  <a:moveTo>
                    <a:pt x="14" y="77"/>
                  </a:moveTo>
                  <a:cubicBezTo>
                    <a:pt x="14" y="117"/>
                    <a:pt x="14" y="117"/>
                    <a:pt x="14" y="117"/>
                  </a:cubicBezTo>
                  <a:cubicBezTo>
                    <a:pt x="0" y="117"/>
                    <a:pt x="0" y="117"/>
                    <a:pt x="0" y="117"/>
                  </a:cubicBezTo>
                  <a:cubicBezTo>
                    <a:pt x="0" y="2"/>
                    <a:pt x="0" y="2"/>
                    <a:pt x="0" y="2"/>
                  </a:cubicBezTo>
                  <a:cubicBezTo>
                    <a:pt x="14" y="2"/>
                    <a:pt x="14" y="2"/>
                    <a:pt x="14" y="2"/>
                  </a:cubicBezTo>
                  <a:cubicBezTo>
                    <a:pt x="14" y="59"/>
                    <a:pt x="14" y="59"/>
                    <a:pt x="14" y="59"/>
                  </a:cubicBezTo>
                  <a:cubicBezTo>
                    <a:pt x="72" y="2"/>
                    <a:pt x="72" y="2"/>
                    <a:pt x="72" y="2"/>
                  </a:cubicBezTo>
                  <a:cubicBezTo>
                    <a:pt x="92" y="2"/>
                    <a:pt x="92" y="2"/>
                    <a:pt x="92" y="2"/>
                  </a:cubicBezTo>
                  <a:cubicBezTo>
                    <a:pt x="44" y="48"/>
                    <a:pt x="44" y="48"/>
                    <a:pt x="44" y="48"/>
                  </a:cubicBezTo>
                  <a:cubicBezTo>
                    <a:pt x="62" y="72"/>
                    <a:pt x="62" y="72"/>
                    <a:pt x="62" y="72"/>
                  </a:cubicBezTo>
                  <a:cubicBezTo>
                    <a:pt x="94" y="117"/>
                    <a:pt x="94" y="117"/>
                    <a:pt x="94" y="117"/>
                  </a:cubicBezTo>
                  <a:cubicBezTo>
                    <a:pt x="76" y="117"/>
                    <a:pt x="76" y="117"/>
                    <a:pt x="76" y="117"/>
                  </a:cubicBezTo>
                  <a:cubicBezTo>
                    <a:pt x="34" y="58"/>
                    <a:pt x="34" y="58"/>
                    <a:pt x="34" y="58"/>
                  </a:cubicBezTo>
                  <a:lnTo>
                    <a:pt x="14" y="77"/>
                  </a:lnTo>
                  <a:close/>
                  <a:moveTo>
                    <a:pt x="226" y="59"/>
                  </a:moveTo>
                  <a:cubicBezTo>
                    <a:pt x="226" y="93"/>
                    <a:pt x="201" y="119"/>
                    <a:pt x="169" y="119"/>
                  </a:cubicBezTo>
                  <a:cubicBezTo>
                    <a:pt x="138" y="119"/>
                    <a:pt x="113" y="93"/>
                    <a:pt x="113" y="59"/>
                  </a:cubicBezTo>
                  <a:cubicBezTo>
                    <a:pt x="113" y="26"/>
                    <a:pt x="138" y="0"/>
                    <a:pt x="169" y="0"/>
                  </a:cubicBezTo>
                  <a:cubicBezTo>
                    <a:pt x="201" y="0"/>
                    <a:pt x="226" y="25"/>
                    <a:pt x="226" y="59"/>
                  </a:cubicBezTo>
                  <a:close/>
                  <a:moveTo>
                    <a:pt x="212" y="59"/>
                  </a:moveTo>
                  <a:cubicBezTo>
                    <a:pt x="212" y="33"/>
                    <a:pt x="194" y="13"/>
                    <a:pt x="169" y="13"/>
                  </a:cubicBezTo>
                  <a:cubicBezTo>
                    <a:pt x="146" y="13"/>
                    <a:pt x="126" y="33"/>
                    <a:pt x="126" y="59"/>
                  </a:cubicBezTo>
                  <a:cubicBezTo>
                    <a:pt x="126" y="85"/>
                    <a:pt x="146" y="106"/>
                    <a:pt x="169" y="106"/>
                  </a:cubicBezTo>
                  <a:cubicBezTo>
                    <a:pt x="193" y="106"/>
                    <a:pt x="212" y="85"/>
                    <a:pt x="212" y="59"/>
                  </a:cubicBezTo>
                  <a:close/>
                  <a:moveTo>
                    <a:pt x="356" y="117"/>
                  </a:moveTo>
                  <a:cubicBezTo>
                    <a:pt x="340" y="117"/>
                    <a:pt x="340" y="117"/>
                    <a:pt x="340" y="117"/>
                  </a:cubicBezTo>
                  <a:cubicBezTo>
                    <a:pt x="279" y="24"/>
                    <a:pt x="279" y="24"/>
                    <a:pt x="279" y="24"/>
                  </a:cubicBezTo>
                  <a:cubicBezTo>
                    <a:pt x="279" y="117"/>
                    <a:pt x="279" y="117"/>
                    <a:pt x="279" y="117"/>
                  </a:cubicBezTo>
                  <a:cubicBezTo>
                    <a:pt x="264" y="117"/>
                    <a:pt x="264" y="117"/>
                    <a:pt x="264" y="117"/>
                  </a:cubicBezTo>
                  <a:cubicBezTo>
                    <a:pt x="264" y="2"/>
                    <a:pt x="264" y="2"/>
                    <a:pt x="264" y="2"/>
                  </a:cubicBezTo>
                  <a:cubicBezTo>
                    <a:pt x="280" y="2"/>
                    <a:pt x="280" y="2"/>
                    <a:pt x="280" y="2"/>
                  </a:cubicBezTo>
                  <a:cubicBezTo>
                    <a:pt x="342" y="96"/>
                    <a:pt x="342" y="96"/>
                    <a:pt x="342" y="96"/>
                  </a:cubicBezTo>
                  <a:cubicBezTo>
                    <a:pt x="342" y="2"/>
                    <a:pt x="342" y="2"/>
                    <a:pt x="342" y="2"/>
                  </a:cubicBezTo>
                  <a:cubicBezTo>
                    <a:pt x="356" y="2"/>
                    <a:pt x="356" y="2"/>
                    <a:pt x="356" y="2"/>
                  </a:cubicBezTo>
                  <a:lnTo>
                    <a:pt x="356" y="117"/>
                  </a:lnTo>
                  <a:close/>
                  <a:moveTo>
                    <a:pt x="416" y="117"/>
                  </a:moveTo>
                  <a:cubicBezTo>
                    <a:pt x="402" y="117"/>
                    <a:pt x="402" y="117"/>
                    <a:pt x="402" y="117"/>
                  </a:cubicBezTo>
                  <a:cubicBezTo>
                    <a:pt x="402" y="2"/>
                    <a:pt x="402" y="2"/>
                    <a:pt x="402" y="2"/>
                  </a:cubicBezTo>
                  <a:cubicBezTo>
                    <a:pt x="416" y="2"/>
                    <a:pt x="416" y="2"/>
                    <a:pt x="416" y="2"/>
                  </a:cubicBezTo>
                  <a:lnTo>
                    <a:pt x="416" y="117"/>
                  </a:lnTo>
                  <a:close/>
                  <a:moveTo>
                    <a:pt x="553" y="117"/>
                  </a:moveTo>
                  <a:cubicBezTo>
                    <a:pt x="537" y="117"/>
                    <a:pt x="537" y="117"/>
                    <a:pt x="537" y="117"/>
                  </a:cubicBezTo>
                  <a:cubicBezTo>
                    <a:pt x="475" y="24"/>
                    <a:pt x="475" y="24"/>
                    <a:pt x="475" y="24"/>
                  </a:cubicBezTo>
                  <a:cubicBezTo>
                    <a:pt x="475" y="117"/>
                    <a:pt x="475" y="117"/>
                    <a:pt x="475" y="117"/>
                  </a:cubicBezTo>
                  <a:cubicBezTo>
                    <a:pt x="461" y="117"/>
                    <a:pt x="461" y="117"/>
                    <a:pt x="461" y="117"/>
                  </a:cubicBezTo>
                  <a:cubicBezTo>
                    <a:pt x="461" y="2"/>
                    <a:pt x="461" y="2"/>
                    <a:pt x="461" y="2"/>
                  </a:cubicBezTo>
                  <a:cubicBezTo>
                    <a:pt x="477" y="2"/>
                    <a:pt x="477" y="2"/>
                    <a:pt x="477" y="2"/>
                  </a:cubicBezTo>
                  <a:cubicBezTo>
                    <a:pt x="539" y="96"/>
                    <a:pt x="539" y="96"/>
                    <a:pt x="539" y="96"/>
                  </a:cubicBezTo>
                  <a:cubicBezTo>
                    <a:pt x="539" y="2"/>
                    <a:pt x="539" y="2"/>
                    <a:pt x="539" y="2"/>
                  </a:cubicBezTo>
                  <a:cubicBezTo>
                    <a:pt x="553" y="2"/>
                    <a:pt x="553" y="2"/>
                    <a:pt x="553" y="2"/>
                  </a:cubicBezTo>
                  <a:lnTo>
                    <a:pt x="553" y="117"/>
                  </a:lnTo>
                  <a:close/>
                  <a:moveTo>
                    <a:pt x="612" y="77"/>
                  </a:moveTo>
                  <a:cubicBezTo>
                    <a:pt x="612" y="117"/>
                    <a:pt x="612" y="117"/>
                    <a:pt x="612" y="117"/>
                  </a:cubicBezTo>
                  <a:cubicBezTo>
                    <a:pt x="598" y="117"/>
                    <a:pt x="598" y="117"/>
                    <a:pt x="598" y="117"/>
                  </a:cubicBezTo>
                  <a:cubicBezTo>
                    <a:pt x="598" y="2"/>
                    <a:pt x="598" y="2"/>
                    <a:pt x="598" y="2"/>
                  </a:cubicBezTo>
                  <a:cubicBezTo>
                    <a:pt x="612" y="2"/>
                    <a:pt x="612" y="2"/>
                    <a:pt x="612" y="2"/>
                  </a:cubicBezTo>
                  <a:cubicBezTo>
                    <a:pt x="612" y="59"/>
                    <a:pt x="612" y="59"/>
                    <a:pt x="612" y="59"/>
                  </a:cubicBezTo>
                  <a:cubicBezTo>
                    <a:pt x="670" y="2"/>
                    <a:pt x="670" y="2"/>
                    <a:pt x="670" y="2"/>
                  </a:cubicBezTo>
                  <a:cubicBezTo>
                    <a:pt x="689" y="2"/>
                    <a:pt x="689" y="2"/>
                    <a:pt x="689" y="2"/>
                  </a:cubicBezTo>
                  <a:cubicBezTo>
                    <a:pt x="642" y="48"/>
                    <a:pt x="642" y="48"/>
                    <a:pt x="642" y="48"/>
                  </a:cubicBezTo>
                  <a:cubicBezTo>
                    <a:pt x="691" y="117"/>
                    <a:pt x="691" y="117"/>
                    <a:pt x="691" y="117"/>
                  </a:cubicBezTo>
                  <a:cubicBezTo>
                    <a:pt x="674" y="117"/>
                    <a:pt x="674" y="117"/>
                    <a:pt x="674" y="117"/>
                  </a:cubicBezTo>
                  <a:cubicBezTo>
                    <a:pt x="632" y="58"/>
                    <a:pt x="632" y="58"/>
                    <a:pt x="632" y="58"/>
                  </a:cubicBezTo>
                  <a:lnTo>
                    <a:pt x="612" y="77"/>
                  </a:lnTo>
                  <a:close/>
                  <a:moveTo>
                    <a:pt x="796" y="117"/>
                  </a:moveTo>
                  <a:cubicBezTo>
                    <a:pt x="723" y="117"/>
                    <a:pt x="723" y="117"/>
                    <a:pt x="723" y="117"/>
                  </a:cubicBezTo>
                  <a:cubicBezTo>
                    <a:pt x="723" y="2"/>
                    <a:pt x="723" y="2"/>
                    <a:pt x="723" y="2"/>
                  </a:cubicBezTo>
                  <a:cubicBezTo>
                    <a:pt x="737" y="2"/>
                    <a:pt x="737" y="2"/>
                    <a:pt x="737" y="2"/>
                  </a:cubicBezTo>
                  <a:cubicBezTo>
                    <a:pt x="737" y="104"/>
                    <a:pt x="737" y="104"/>
                    <a:pt x="737" y="104"/>
                  </a:cubicBezTo>
                  <a:cubicBezTo>
                    <a:pt x="796" y="104"/>
                    <a:pt x="796" y="104"/>
                    <a:pt x="796" y="104"/>
                  </a:cubicBezTo>
                  <a:lnTo>
                    <a:pt x="796" y="117"/>
                  </a:lnTo>
                  <a:close/>
                  <a:moveTo>
                    <a:pt x="847" y="117"/>
                  </a:moveTo>
                  <a:cubicBezTo>
                    <a:pt x="833" y="117"/>
                    <a:pt x="833" y="117"/>
                    <a:pt x="833" y="117"/>
                  </a:cubicBezTo>
                  <a:cubicBezTo>
                    <a:pt x="833" y="2"/>
                    <a:pt x="833" y="2"/>
                    <a:pt x="833" y="2"/>
                  </a:cubicBezTo>
                  <a:cubicBezTo>
                    <a:pt x="847" y="2"/>
                    <a:pt x="847" y="2"/>
                    <a:pt x="847" y="2"/>
                  </a:cubicBezTo>
                  <a:lnTo>
                    <a:pt x="847" y="117"/>
                  </a:lnTo>
                  <a:close/>
                  <a:moveTo>
                    <a:pt x="918" y="119"/>
                  </a:moveTo>
                  <a:cubicBezTo>
                    <a:pt x="896" y="119"/>
                    <a:pt x="880" y="102"/>
                    <a:pt x="880" y="81"/>
                  </a:cubicBezTo>
                  <a:cubicBezTo>
                    <a:pt x="894" y="81"/>
                    <a:pt x="894" y="81"/>
                    <a:pt x="894" y="81"/>
                  </a:cubicBezTo>
                  <a:cubicBezTo>
                    <a:pt x="894" y="94"/>
                    <a:pt x="903" y="106"/>
                    <a:pt x="918" y="106"/>
                  </a:cubicBezTo>
                  <a:cubicBezTo>
                    <a:pt x="935" y="106"/>
                    <a:pt x="943" y="95"/>
                    <a:pt x="943" y="78"/>
                  </a:cubicBezTo>
                  <a:cubicBezTo>
                    <a:pt x="943" y="2"/>
                    <a:pt x="943" y="2"/>
                    <a:pt x="943" y="2"/>
                  </a:cubicBezTo>
                  <a:cubicBezTo>
                    <a:pt x="957" y="2"/>
                    <a:pt x="957" y="2"/>
                    <a:pt x="957" y="2"/>
                  </a:cubicBezTo>
                  <a:cubicBezTo>
                    <a:pt x="957" y="78"/>
                    <a:pt x="957" y="78"/>
                    <a:pt x="957" y="78"/>
                  </a:cubicBezTo>
                  <a:cubicBezTo>
                    <a:pt x="957" y="102"/>
                    <a:pt x="943" y="119"/>
                    <a:pt x="918" y="119"/>
                  </a:cubicBezTo>
                  <a:close/>
                  <a:moveTo>
                    <a:pt x="1013" y="77"/>
                  </a:moveTo>
                  <a:cubicBezTo>
                    <a:pt x="1013" y="117"/>
                    <a:pt x="1013" y="117"/>
                    <a:pt x="1013" y="117"/>
                  </a:cubicBezTo>
                  <a:cubicBezTo>
                    <a:pt x="999" y="117"/>
                    <a:pt x="999" y="117"/>
                    <a:pt x="999" y="117"/>
                  </a:cubicBezTo>
                  <a:cubicBezTo>
                    <a:pt x="999" y="2"/>
                    <a:pt x="999" y="2"/>
                    <a:pt x="999" y="2"/>
                  </a:cubicBezTo>
                  <a:cubicBezTo>
                    <a:pt x="1013" y="2"/>
                    <a:pt x="1013" y="2"/>
                    <a:pt x="1013" y="2"/>
                  </a:cubicBezTo>
                  <a:cubicBezTo>
                    <a:pt x="1013" y="59"/>
                    <a:pt x="1013" y="59"/>
                    <a:pt x="1013" y="59"/>
                  </a:cubicBezTo>
                  <a:cubicBezTo>
                    <a:pt x="1071" y="2"/>
                    <a:pt x="1071" y="2"/>
                    <a:pt x="1071" y="2"/>
                  </a:cubicBezTo>
                  <a:cubicBezTo>
                    <a:pt x="1091" y="2"/>
                    <a:pt x="1091" y="2"/>
                    <a:pt x="1091" y="2"/>
                  </a:cubicBezTo>
                  <a:cubicBezTo>
                    <a:pt x="1043" y="48"/>
                    <a:pt x="1043" y="48"/>
                    <a:pt x="1043" y="48"/>
                  </a:cubicBezTo>
                  <a:cubicBezTo>
                    <a:pt x="1093" y="117"/>
                    <a:pt x="1093" y="117"/>
                    <a:pt x="1093" y="117"/>
                  </a:cubicBezTo>
                  <a:cubicBezTo>
                    <a:pt x="1075" y="117"/>
                    <a:pt x="1075" y="117"/>
                    <a:pt x="1075" y="117"/>
                  </a:cubicBezTo>
                  <a:cubicBezTo>
                    <a:pt x="1033" y="58"/>
                    <a:pt x="1033" y="58"/>
                    <a:pt x="1033" y="58"/>
                  </a:cubicBezTo>
                  <a:lnTo>
                    <a:pt x="1013" y="77"/>
                  </a:lnTo>
                  <a:close/>
                  <a:moveTo>
                    <a:pt x="1207" y="2"/>
                  </a:moveTo>
                  <a:cubicBezTo>
                    <a:pt x="1207" y="16"/>
                    <a:pt x="1207" y="16"/>
                    <a:pt x="1207" y="16"/>
                  </a:cubicBezTo>
                  <a:cubicBezTo>
                    <a:pt x="1139" y="16"/>
                    <a:pt x="1139" y="16"/>
                    <a:pt x="1139" y="16"/>
                  </a:cubicBezTo>
                  <a:cubicBezTo>
                    <a:pt x="1139" y="51"/>
                    <a:pt x="1139" y="51"/>
                    <a:pt x="1139" y="51"/>
                  </a:cubicBezTo>
                  <a:cubicBezTo>
                    <a:pt x="1200" y="51"/>
                    <a:pt x="1200" y="51"/>
                    <a:pt x="1200" y="51"/>
                  </a:cubicBezTo>
                  <a:cubicBezTo>
                    <a:pt x="1200" y="64"/>
                    <a:pt x="1200" y="64"/>
                    <a:pt x="1200" y="64"/>
                  </a:cubicBezTo>
                  <a:cubicBezTo>
                    <a:pt x="1139" y="64"/>
                    <a:pt x="1139" y="64"/>
                    <a:pt x="1139" y="64"/>
                  </a:cubicBezTo>
                  <a:cubicBezTo>
                    <a:pt x="1139" y="104"/>
                    <a:pt x="1139" y="104"/>
                    <a:pt x="1139" y="104"/>
                  </a:cubicBezTo>
                  <a:cubicBezTo>
                    <a:pt x="1207" y="104"/>
                    <a:pt x="1207" y="104"/>
                    <a:pt x="1207" y="104"/>
                  </a:cubicBezTo>
                  <a:cubicBezTo>
                    <a:pt x="1207" y="117"/>
                    <a:pt x="1207" y="117"/>
                    <a:pt x="1207" y="117"/>
                  </a:cubicBezTo>
                  <a:cubicBezTo>
                    <a:pt x="1125" y="117"/>
                    <a:pt x="1125" y="117"/>
                    <a:pt x="1125" y="117"/>
                  </a:cubicBezTo>
                  <a:cubicBezTo>
                    <a:pt x="1125" y="2"/>
                    <a:pt x="1125" y="2"/>
                    <a:pt x="1125" y="2"/>
                  </a:cubicBezTo>
                  <a:lnTo>
                    <a:pt x="1207" y="2"/>
                  </a:lnTo>
                  <a:close/>
                </a:path>
              </a:pathLst>
            </a:custGeom>
            <a:solidFill>
              <a:srgbClr val="1F1D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dirty="0"/>
            </a:p>
          </p:txBody>
        </p:sp>
      </p:grpSp>
    </p:spTree>
    <p:extLst>
      <p:ext uri="{BB962C8B-B14F-4D97-AF65-F5344CB8AC3E}">
        <p14:creationId xmlns:p14="http://schemas.microsoft.com/office/powerpoint/2010/main" val="666704264"/>
      </p:ext>
    </p:extLst>
  </p:cSld>
  <p:clrMapOvr>
    <a:masterClrMapping/>
  </p:clrMapOvr>
  <p:extLst>
    <p:ext uri="{DCECCB84-F9BA-43D5-87BE-67443E8EF086}">
      <p15:sldGuideLst xmlns:p15="http://schemas.microsoft.com/office/powerpoint/2012/main"/>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Video rech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B3F646A-A89D-4C68-9E2F-F740D63DCFDB}"/>
              </a:ext>
            </a:extLst>
          </p:cNvPr>
          <p:cNvSpPr>
            <a:spLocks noSelect="1" noChangeArrowheads="1"/>
          </p:cNvSpPr>
          <p:nvPr userDrawn="1"/>
        </p:nvSpPr>
        <p:spPr bwMode="gray">
          <a:xfrm>
            <a:off x="0" y="0"/>
            <a:ext cx="12190026" cy="6858000"/>
          </a:xfrm>
          <a:prstGeom prst="rect">
            <a:avLst/>
          </a:prstGeom>
          <a:solidFill>
            <a:srgbClr val="FFE91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6" tIns="45708" rIns="91416" bIns="45708" numCol="1" anchor="t" anchorCtr="0" compatLnSpc="1">
            <a:prstTxWarp prst="textNoShape">
              <a:avLst/>
            </a:prstTxWarp>
          </a:bodyPr>
          <a:lstStyle/>
          <a:p>
            <a:endParaRPr lang="nl-NL" dirty="0"/>
          </a:p>
        </p:txBody>
      </p:sp>
      <p:sp>
        <p:nvSpPr>
          <p:cNvPr id="7" name="Freeform 6">
            <a:extLst>
              <a:ext uri="{FF2B5EF4-FFF2-40B4-BE49-F238E27FC236}">
                <a16:creationId xmlns:a16="http://schemas.microsoft.com/office/drawing/2014/main" id="{71F7888D-A037-4AD0-B58E-B63805053842}"/>
              </a:ext>
            </a:extLst>
          </p:cNvPr>
          <p:cNvSpPr>
            <a:spLocks noSelect="1"/>
          </p:cNvSpPr>
          <p:nvPr userDrawn="1"/>
        </p:nvSpPr>
        <p:spPr bwMode="gray">
          <a:xfrm>
            <a:off x="0" y="0"/>
            <a:ext cx="12190026" cy="6858000"/>
          </a:xfrm>
          <a:custGeom>
            <a:avLst/>
            <a:gdLst>
              <a:gd name="T0" fmla="*/ 3995 w 38404"/>
              <a:gd name="T1" fmla="*/ 1798 h 21601"/>
              <a:gd name="T2" fmla="*/ 6537 w 38404"/>
              <a:gd name="T3" fmla="*/ 2697 h 21601"/>
              <a:gd name="T4" fmla="*/ 12467 w 38404"/>
              <a:gd name="T5" fmla="*/ 3596 h 21601"/>
              <a:gd name="T6" fmla="*/ 12467 w 38404"/>
              <a:gd name="T7" fmla="*/ 1798 h 21601"/>
              <a:gd name="T8" fmla="*/ 20092 w 38404"/>
              <a:gd name="T9" fmla="*/ 2697 h 21601"/>
              <a:gd name="T10" fmla="*/ 3995 w 38404"/>
              <a:gd name="T11" fmla="*/ 5394 h 21601"/>
              <a:gd name="T12" fmla="*/ 6537 w 38404"/>
              <a:gd name="T13" fmla="*/ 6293 h 21601"/>
              <a:gd name="T14" fmla="*/ 12467 w 38404"/>
              <a:gd name="T15" fmla="*/ 7192 h 21601"/>
              <a:gd name="T16" fmla="*/ 12467 w 38404"/>
              <a:gd name="T17" fmla="*/ 5394 h 21601"/>
              <a:gd name="T18" fmla="*/ 20092 w 38404"/>
              <a:gd name="T19" fmla="*/ 6293 h 21601"/>
              <a:gd name="T20" fmla="*/ 5689 w 38404"/>
              <a:gd name="T21" fmla="*/ 7192 h 21601"/>
              <a:gd name="T22" fmla="*/ 13314 w 38404"/>
              <a:gd name="T23" fmla="*/ 8091 h 21601"/>
              <a:gd name="T24" fmla="*/ 0 w 38404"/>
              <a:gd name="T25" fmla="*/ 11060 h 21601"/>
              <a:gd name="T26" fmla="*/ 5689 w 38404"/>
              <a:gd name="T27" fmla="*/ 12587 h 21601"/>
              <a:gd name="T28" fmla="*/ 8231 w 38404"/>
              <a:gd name="T29" fmla="*/ 9890 h 21601"/>
              <a:gd name="T30" fmla="*/ 15856 w 38404"/>
              <a:gd name="T31" fmla="*/ 8991 h 21601"/>
              <a:gd name="T32" fmla="*/ 17550 w 38404"/>
              <a:gd name="T33" fmla="*/ 8991 h 21601"/>
              <a:gd name="T34" fmla="*/ 2301 w 38404"/>
              <a:gd name="T35" fmla="*/ 14385 h 21601"/>
              <a:gd name="T36" fmla="*/ 8231 w 38404"/>
              <a:gd name="T37" fmla="*/ 13486 h 21601"/>
              <a:gd name="T38" fmla="*/ 17550 w 38404"/>
              <a:gd name="T39" fmla="*/ 12587 h 21601"/>
              <a:gd name="T40" fmla="*/ 20092 w 38404"/>
              <a:gd name="T41" fmla="*/ 899 h 21601"/>
              <a:gd name="T42" fmla="*/ 25175 w 38404"/>
              <a:gd name="T43" fmla="*/ 2697 h 21601"/>
              <a:gd name="T44" fmla="*/ 29411 w 38404"/>
              <a:gd name="T45" fmla="*/ 0 h 21601"/>
              <a:gd name="T46" fmla="*/ 31105 w 38404"/>
              <a:gd name="T47" fmla="*/ 3596 h 21601"/>
              <a:gd name="T48" fmla="*/ 37035 w 38404"/>
              <a:gd name="T49" fmla="*/ 6293 h 21601"/>
              <a:gd name="T50" fmla="*/ 21786 w 38404"/>
              <a:gd name="T51" fmla="*/ 4495 h 21601"/>
              <a:gd name="T52" fmla="*/ 26869 w 38404"/>
              <a:gd name="T53" fmla="*/ 6293 h 21601"/>
              <a:gd name="T54" fmla="*/ 30258 w 38404"/>
              <a:gd name="T55" fmla="*/ 4495 h 21601"/>
              <a:gd name="T56" fmla="*/ 31952 w 38404"/>
              <a:gd name="T57" fmla="*/ 4495 h 21601"/>
              <a:gd name="T58" fmla="*/ 24328 w 38404"/>
              <a:gd name="T59" fmla="*/ 7192 h 21601"/>
              <a:gd name="T60" fmla="*/ 34494 w 38404"/>
              <a:gd name="T61" fmla="*/ 8991 h 21601"/>
              <a:gd name="T62" fmla="*/ 37882 w 38404"/>
              <a:gd name="T63" fmla="*/ 10789 h 21601"/>
              <a:gd name="T64" fmla="*/ 22633 w 38404"/>
              <a:gd name="T65" fmla="*/ 8991 h 21601"/>
              <a:gd name="T66" fmla="*/ 26022 w 38404"/>
              <a:gd name="T67" fmla="*/ 12587 h 21601"/>
              <a:gd name="T68" fmla="*/ 31105 w 38404"/>
              <a:gd name="T69" fmla="*/ 10789 h 21601"/>
              <a:gd name="T70" fmla="*/ 32799 w 38404"/>
              <a:gd name="T71" fmla="*/ 10789 h 21601"/>
              <a:gd name="T72" fmla="*/ 23480 w 38404"/>
              <a:gd name="T73" fmla="*/ 13486 h 21601"/>
              <a:gd name="T74" fmla="*/ 31952 w 38404"/>
              <a:gd name="T75" fmla="*/ 13486 h 21601"/>
              <a:gd name="T76" fmla="*/ 1425 w 38404"/>
              <a:gd name="T77" fmla="*/ 15284 h 21601"/>
              <a:gd name="T78" fmla="*/ 4814 w 38404"/>
              <a:gd name="T79" fmla="*/ 15284 h 21601"/>
              <a:gd name="T80" fmla="*/ 8203 w 38404"/>
              <a:gd name="T81" fmla="*/ 17083 h 21601"/>
              <a:gd name="T82" fmla="*/ 10745 w 38404"/>
              <a:gd name="T83" fmla="*/ 14385 h 21601"/>
              <a:gd name="T84" fmla="*/ 15828 w 38404"/>
              <a:gd name="T85" fmla="*/ 17982 h 21601"/>
              <a:gd name="T86" fmla="*/ 578 w 38404"/>
              <a:gd name="T87" fmla="*/ 19780 h 21601"/>
              <a:gd name="T88" fmla="*/ 3120 w 38404"/>
              <a:gd name="T89" fmla="*/ 18880 h 21601"/>
              <a:gd name="T90" fmla="*/ 7356 w 38404"/>
              <a:gd name="T91" fmla="*/ 21578 h 21601"/>
              <a:gd name="T92" fmla="*/ 14980 w 38404"/>
              <a:gd name="T93" fmla="*/ 18881 h 21601"/>
              <a:gd name="T94" fmla="*/ 12439 w 38404"/>
              <a:gd name="T95" fmla="*/ 17982 h 21601"/>
              <a:gd name="T96" fmla="*/ 16675 w 38404"/>
              <a:gd name="T97" fmla="*/ 18881 h 21601"/>
              <a:gd name="T98" fmla="*/ 19217 w 38404"/>
              <a:gd name="T99" fmla="*/ 16183 h 21601"/>
              <a:gd name="T100" fmla="*/ 23452 w 38404"/>
              <a:gd name="T101" fmla="*/ 15284 h 21601"/>
              <a:gd name="T102" fmla="*/ 28536 w 38404"/>
              <a:gd name="T103" fmla="*/ 17083 h 21601"/>
              <a:gd name="T104" fmla="*/ 32771 w 38404"/>
              <a:gd name="T105" fmla="*/ 14385 h 21601"/>
              <a:gd name="T106" fmla="*/ 36160 w 38404"/>
              <a:gd name="T107" fmla="*/ 17982 h 21601"/>
              <a:gd name="T108" fmla="*/ 20064 w 38404"/>
              <a:gd name="T109" fmla="*/ 20679 h 21601"/>
              <a:gd name="T110" fmla="*/ 21758 w 38404"/>
              <a:gd name="T111" fmla="*/ 18880 h 21601"/>
              <a:gd name="T112" fmla="*/ 25994 w 38404"/>
              <a:gd name="T113" fmla="*/ 21578 h 21601"/>
              <a:gd name="T114" fmla="*/ 29383 w 38404"/>
              <a:gd name="T115" fmla="*/ 19780 h 21601"/>
              <a:gd name="T116" fmla="*/ 30230 w 38404"/>
              <a:gd name="T117" fmla="*/ 18881 h 21601"/>
              <a:gd name="T118" fmla="*/ 35313 w 38404"/>
              <a:gd name="T119" fmla="*/ 18881 h 21601"/>
              <a:gd name="T120" fmla="*/ 38404 w 38404"/>
              <a:gd name="T121" fmla="*/ 21363 h 216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8404" h="21601">
                <a:moveTo>
                  <a:pt x="606" y="3596"/>
                </a:moveTo>
                <a:cubicBezTo>
                  <a:pt x="369" y="3596"/>
                  <a:pt x="154" y="3492"/>
                  <a:pt x="0" y="3325"/>
                </a:cubicBezTo>
                <a:cubicBezTo>
                  <a:pt x="0" y="2069"/>
                  <a:pt x="0" y="2069"/>
                  <a:pt x="0" y="2069"/>
                </a:cubicBezTo>
                <a:cubicBezTo>
                  <a:pt x="154" y="1901"/>
                  <a:pt x="369" y="1798"/>
                  <a:pt x="606" y="1798"/>
                </a:cubicBezTo>
                <a:cubicBezTo>
                  <a:pt x="369" y="1798"/>
                  <a:pt x="154" y="1694"/>
                  <a:pt x="0" y="1527"/>
                </a:cubicBezTo>
                <a:cubicBezTo>
                  <a:pt x="0" y="270"/>
                  <a:pt x="0" y="270"/>
                  <a:pt x="0" y="270"/>
                </a:cubicBezTo>
                <a:cubicBezTo>
                  <a:pt x="154" y="103"/>
                  <a:pt x="369" y="0"/>
                  <a:pt x="606" y="0"/>
                </a:cubicBezTo>
                <a:cubicBezTo>
                  <a:pt x="1074" y="0"/>
                  <a:pt x="1453" y="402"/>
                  <a:pt x="1453" y="899"/>
                </a:cubicBezTo>
                <a:cubicBezTo>
                  <a:pt x="1453" y="1395"/>
                  <a:pt x="1074" y="1798"/>
                  <a:pt x="606" y="1798"/>
                </a:cubicBezTo>
                <a:cubicBezTo>
                  <a:pt x="1074" y="1798"/>
                  <a:pt x="1453" y="2200"/>
                  <a:pt x="1453" y="2697"/>
                </a:cubicBezTo>
                <a:cubicBezTo>
                  <a:pt x="1453" y="3193"/>
                  <a:pt x="1074" y="3596"/>
                  <a:pt x="606" y="3596"/>
                </a:cubicBezTo>
                <a:close/>
                <a:moveTo>
                  <a:pt x="3148" y="2697"/>
                </a:moveTo>
                <a:cubicBezTo>
                  <a:pt x="3148" y="2200"/>
                  <a:pt x="2769" y="1798"/>
                  <a:pt x="2301" y="1798"/>
                </a:cubicBezTo>
                <a:cubicBezTo>
                  <a:pt x="2769" y="1798"/>
                  <a:pt x="3148" y="1395"/>
                  <a:pt x="3148" y="899"/>
                </a:cubicBezTo>
                <a:cubicBezTo>
                  <a:pt x="3148" y="402"/>
                  <a:pt x="2769" y="0"/>
                  <a:pt x="2301" y="0"/>
                </a:cubicBezTo>
                <a:cubicBezTo>
                  <a:pt x="1833" y="0"/>
                  <a:pt x="1453" y="402"/>
                  <a:pt x="1453" y="899"/>
                </a:cubicBezTo>
                <a:cubicBezTo>
                  <a:pt x="1453" y="1395"/>
                  <a:pt x="1833" y="1798"/>
                  <a:pt x="2300" y="1798"/>
                </a:cubicBezTo>
                <a:cubicBezTo>
                  <a:pt x="1833" y="1798"/>
                  <a:pt x="1453" y="2200"/>
                  <a:pt x="1453" y="2697"/>
                </a:cubicBezTo>
                <a:cubicBezTo>
                  <a:pt x="1453" y="3193"/>
                  <a:pt x="1833" y="3596"/>
                  <a:pt x="2301" y="3596"/>
                </a:cubicBezTo>
                <a:cubicBezTo>
                  <a:pt x="2769" y="3596"/>
                  <a:pt x="3148" y="3193"/>
                  <a:pt x="3148" y="2697"/>
                </a:cubicBezTo>
                <a:close/>
                <a:moveTo>
                  <a:pt x="4842" y="2697"/>
                </a:moveTo>
                <a:cubicBezTo>
                  <a:pt x="4842" y="2200"/>
                  <a:pt x="4463" y="1798"/>
                  <a:pt x="3995" y="1798"/>
                </a:cubicBezTo>
                <a:cubicBezTo>
                  <a:pt x="4463" y="1798"/>
                  <a:pt x="4842" y="1395"/>
                  <a:pt x="4842" y="899"/>
                </a:cubicBezTo>
                <a:cubicBezTo>
                  <a:pt x="4842" y="402"/>
                  <a:pt x="4463" y="0"/>
                  <a:pt x="3995" y="0"/>
                </a:cubicBezTo>
                <a:cubicBezTo>
                  <a:pt x="3527" y="0"/>
                  <a:pt x="3148" y="402"/>
                  <a:pt x="3148" y="899"/>
                </a:cubicBezTo>
                <a:cubicBezTo>
                  <a:pt x="3148" y="1395"/>
                  <a:pt x="3527" y="1798"/>
                  <a:pt x="3995" y="1798"/>
                </a:cubicBezTo>
                <a:cubicBezTo>
                  <a:pt x="3527" y="1798"/>
                  <a:pt x="3148" y="2200"/>
                  <a:pt x="3148" y="2697"/>
                </a:cubicBezTo>
                <a:cubicBezTo>
                  <a:pt x="3148" y="3193"/>
                  <a:pt x="3527" y="3596"/>
                  <a:pt x="3995" y="3596"/>
                </a:cubicBezTo>
                <a:cubicBezTo>
                  <a:pt x="4463" y="3596"/>
                  <a:pt x="4842" y="3193"/>
                  <a:pt x="4842" y="2697"/>
                </a:cubicBezTo>
                <a:close/>
                <a:moveTo>
                  <a:pt x="5689" y="3596"/>
                </a:moveTo>
                <a:cubicBezTo>
                  <a:pt x="5222" y="3596"/>
                  <a:pt x="4842" y="3193"/>
                  <a:pt x="4842" y="2697"/>
                </a:cubicBezTo>
                <a:cubicBezTo>
                  <a:pt x="4842" y="2200"/>
                  <a:pt x="5221" y="1798"/>
                  <a:pt x="5689" y="1798"/>
                </a:cubicBezTo>
                <a:cubicBezTo>
                  <a:pt x="5221" y="1798"/>
                  <a:pt x="4842" y="1395"/>
                  <a:pt x="4842" y="899"/>
                </a:cubicBezTo>
                <a:cubicBezTo>
                  <a:pt x="4842" y="402"/>
                  <a:pt x="5222" y="0"/>
                  <a:pt x="5689" y="0"/>
                </a:cubicBezTo>
                <a:cubicBezTo>
                  <a:pt x="6157" y="0"/>
                  <a:pt x="6537" y="402"/>
                  <a:pt x="6537" y="898"/>
                </a:cubicBezTo>
                <a:cubicBezTo>
                  <a:pt x="6537" y="402"/>
                  <a:pt x="6916" y="0"/>
                  <a:pt x="7384" y="0"/>
                </a:cubicBezTo>
                <a:cubicBezTo>
                  <a:pt x="7852" y="0"/>
                  <a:pt x="8231" y="402"/>
                  <a:pt x="8231" y="899"/>
                </a:cubicBezTo>
                <a:cubicBezTo>
                  <a:pt x="8231" y="1395"/>
                  <a:pt x="7852" y="1798"/>
                  <a:pt x="7384" y="1798"/>
                </a:cubicBezTo>
                <a:cubicBezTo>
                  <a:pt x="7852" y="1798"/>
                  <a:pt x="8231" y="2200"/>
                  <a:pt x="8231" y="2697"/>
                </a:cubicBezTo>
                <a:cubicBezTo>
                  <a:pt x="8231" y="3193"/>
                  <a:pt x="7852" y="3596"/>
                  <a:pt x="7384" y="3596"/>
                </a:cubicBezTo>
                <a:cubicBezTo>
                  <a:pt x="6916" y="3596"/>
                  <a:pt x="6537" y="3194"/>
                  <a:pt x="6537" y="2697"/>
                </a:cubicBezTo>
                <a:cubicBezTo>
                  <a:pt x="6537" y="3194"/>
                  <a:pt x="6157" y="3596"/>
                  <a:pt x="5689" y="3596"/>
                </a:cubicBezTo>
                <a:close/>
                <a:moveTo>
                  <a:pt x="5690" y="1798"/>
                </a:moveTo>
                <a:cubicBezTo>
                  <a:pt x="6157" y="1798"/>
                  <a:pt x="6537" y="2200"/>
                  <a:pt x="6537" y="2697"/>
                </a:cubicBezTo>
                <a:cubicBezTo>
                  <a:pt x="6537" y="2200"/>
                  <a:pt x="6916" y="1798"/>
                  <a:pt x="7384" y="1798"/>
                </a:cubicBezTo>
                <a:cubicBezTo>
                  <a:pt x="6916" y="1798"/>
                  <a:pt x="6537" y="1395"/>
                  <a:pt x="6537" y="899"/>
                </a:cubicBezTo>
                <a:cubicBezTo>
                  <a:pt x="6537" y="1395"/>
                  <a:pt x="6157" y="1798"/>
                  <a:pt x="5690" y="1798"/>
                </a:cubicBezTo>
                <a:close/>
                <a:moveTo>
                  <a:pt x="9925" y="2697"/>
                </a:moveTo>
                <a:cubicBezTo>
                  <a:pt x="9925" y="2200"/>
                  <a:pt x="9546" y="1798"/>
                  <a:pt x="9078" y="1798"/>
                </a:cubicBezTo>
                <a:cubicBezTo>
                  <a:pt x="9546" y="1798"/>
                  <a:pt x="9925" y="1395"/>
                  <a:pt x="9925" y="899"/>
                </a:cubicBezTo>
                <a:cubicBezTo>
                  <a:pt x="9925" y="402"/>
                  <a:pt x="9546" y="0"/>
                  <a:pt x="9078" y="0"/>
                </a:cubicBezTo>
                <a:cubicBezTo>
                  <a:pt x="8610" y="0"/>
                  <a:pt x="8231" y="402"/>
                  <a:pt x="8231" y="899"/>
                </a:cubicBezTo>
                <a:cubicBezTo>
                  <a:pt x="8231" y="1395"/>
                  <a:pt x="8610" y="1798"/>
                  <a:pt x="9078" y="1798"/>
                </a:cubicBezTo>
                <a:cubicBezTo>
                  <a:pt x="8610" y="1798"/>
                  <a:pt x="8231" y="2200"/>
                  <a:pt x="8231" y="2697"/>
                </a:cubicBezTo>
                <a:cubicBezTo>
                  <a:pt x="8231" y="3193"/>
                  <a:pt x="8610" y="3596"/>
                  <a:pt x="9078" y="3596"/>
                </a:cubicBezTo>
                <a:cubicBezTo>
                  <a:pt x="9546" y="3596"/>
                  <a:pt x="9925" y="3193"/>
                  <a:pt x="9925" y="2697"/>
                </a:cubicBezTo>
                <a:close/>
                <a:moveTo>
                  <a:pt x="11620" y="2697"/>
                </a:moveTo>
                <a:cubicBezTo>
                  <a:pt x="11620" y="2200"/>
                  <a:pt x="11241" y="1798"/>
                  <a:pt x="10773" y="1798"/>
                </a:cubicBezTo>
                <a:cubicBezTo>
                  <a:pt x="11241" y="1798"/>
                  <a:pt x="11620" y="1395"/>
                  <a:pt x="11620" y="899"/>
                </a:cubicBezTo>
                <a:cubicBezTo>
                  <a:pt x="11620" y="402"/>
                  <a:pt x="11240" y="0"/>
                  <a:pt x="10773" y="0"/>
                </a:cubicBezTo>
                <a:cubicBezTo>
                  <a:pt x="10305" y="0"/>
                  <a:pt x="9925" y="402"/>
                  <a:pt x="9925" y="899"/>
                </a:cubicBezTo>
                <a:cubicBezTo>
                  <a:pt x="9925" y="1395"/>
                  <a:pt x="10305" y="1798"/>
                  <a:pt x="10772" y="1798"/>
                </a:cubicBezTo>
                <a:cubicBezTo>
                  <a:pt x="10305" y="1798"/>
                  <a:pt x="9925" y="2200"/>
                  <a:pt x="9925" y="2697"/>
                </a:cubicBezTo>
                <a:cubicBezTo>
                  <a:pt x="9925" y="3193"/>
                  <a:pt x="10305" y="3596"/>
                  <a:pt x="10773" y="3596"/>
                </a:cubicBezTo>
                <a:cubicBezTo>
                  <a:pt x="11240" y="3596"/>
                  <a:pt x="11620" y="3193"/>
                  <a:pt x="11620" y="2697"/>
                </a:cubicBezTo>
                <a:close/>
                <a:moveTo>
                  <a:pt x="12467" y="3596"/>
                </a:moveTo>
                <a:cubicBezTo>
                  <a:pt x="11999" y="3596"/>
                  <a:pt x="11620" y="3193"/>
                  <a:pt x="11620" y="2697"/>
                </a:cubicBezTo>
                <a:cubicBezTo>
                  <a:pt x="11620" y="2200"/>
                  <a:pt x="11999" y="1798"/>
                  <a:pt x="12467" y="1798"/>
                </a:cubicBezTo>
                <a:cubicBezTo>
                  <a:pt x="11999" y="1798"/>
                  <a:pt x="11620" y="1395"/>
                  <a:pt x="11620" y="899"/>
                </a:cubicBezTo>
                <a:cubicBezTo>
                  <a:pt x="11620" y="402"/>
                  <a:pt x="11999" y="0"/>
                  <a:pt x="12467" y="0"/>
                </a:cubicBezTo>
                <a:cubicBezTo>
                  <a:pt x="12935" y="0"/>
                  <a:pt x="13314" y="402"/>
                  <a:pt x="13314" y="898"/>
                </a:cubicBezTo>
                <a:cubicBezTo>
                  <a:pt x="13314" y="402"/>
                  <a:pt x="13693" y="0"/>
                  <a:pt x="14161" y="0"/>
                </a:cubicBezTo>
                <a:cubicBezTo>
                  <a:pt x="14629" y="0"/>
                  <a:pt x="15008" y="402"/>
                  <a:pt x="15008" y="898"/>
                </a:cubicBezTo>
                <a:cubicBezTo>
                  <a:pt x="15009" y="402"/>
                  <a:pt x="15388" y="0"/>
                  <a:pt x="15856" y="0"/>
                </a:cubicBezTo>
                <a:cubicBezTo>
                  <a:pt x="16324" y="0"/>
                  <a:pt x="16703" y="402"/>
                  <a:pt x="16703" y="899"/>
                </a:cubicBezTo>
                <a:cubicBezTo>
                  <a:pt x="16703" y="1395"/>
                  <a:pt x="16324" y="1798"/>
                  <a:pt x="15856" y="1798"/>
                </a:cubicBezTo>
                <a:cubicBezTo>
                  <a:pt x="16324" y="1798"/>
                  <a:pt x="16703" y="2200"/>
                  <a:pt x="16703" y="2697"/>
                </a:cubicBezTo>
                <a:cubicBezTo>
                  <a:pt x="16703" y="3193"/>
                  <a:pt x="16324" y="3596"/>
                  <a:pt x="15856" y="3596"/>
                </a:cubicBezTo>
                <a:cubicBezTo>
                  <a:pt x="15388" y="3596"/>
                  <a:pt x="15009" y="3194"/>
                  <a:pt x="15008" y="2697"/>
                </a:cubicBezTo>
                <a:cubicBezTo>
                  <a:pt x="15008" y="3194"/>
                  <a:pt x="14629" y="3596"/>
                  <a:pt x="14161" y="3596"/>
                </a:cubicBezTo>
                <a:cubicBezTo>
                  <a:pt x="13693" y="3596"/>
                  <a:pt x="13314" y="3194"/>
                  <a:pt x="13314" y="2697"/>
                </a:cubicBezTo>
                <a:cubicBezTo>
                  <a:pt x="13314" y="3194"/>
                  <a:pt x="12935" y="3596"/>
                  <a:pt x="12467" y="3596"/>
                </a:cubicBezTo>
                <a:close/>
                <a:moveTo>
                  <a:pt x="14162" y="1798"/>
                </a:moveTo>
                <a:cubicBezTo>
                  <a:pt x="14629" y="1798"/>
                  <a:pt x="15008" y="2200"/>
                  <a:pt x="15008" y="2696"/>
                </a:cubicBezTo>
                <a:cubicBezTo>
                  <a:pt x="15009" y="2200"/>
                  <a:pt x="15388" y="1798"/>
                  <a:pt x="15855" y="1798"/>
                </a:cubicBezTo>
                <a:cubicBezTo>
                  <a:pt x="15388" y="1798"/>
                  <a:pt x="15009" y="1395"/>
                  <a:pt x="15008" y="899"/>
                </a:cubicBezTo>
                <a:cubicBezTo>
                  <a:pt x="15008" y="1395"/>
                  <a:pt x="14629" y="1798"/>
                  <a:pt x="14162" y="1798"/>
                </a:cubicBezTo>
                <a:close/>
                <a:moveTo>
                  <a:pt x="12467" y="1798"/>
                </a:moveTo>
                <a:cubicBezTo>
                  <a:pt x="12935" y="1798"/>
                  <a:pt x="13314" y="2200"/>
                  <a:pt x="13314" y="2697"/>
                </a:cubicBezTo>
                <a:cubicBezTo>
                  <a:pt x="13314" y="2200"/>
                  <a:pt x="13693" y="1798"/>
                  <a:pt x="14161" y="1798"/>
                </a:cubicBezTo>
                <a:cubicBezTo>
                  <a:pt x="13693" y="1798"/>
                  <a:pt x="13314" y="1395"/>
                  <a:pt x="13314" y="899"/>
                </a:cubicBezTo>
                <a:cubicBezTo>
                  <a:pt x="13314" y="1395"/>
                  <a:pt x="12935" y="1798"/>
                  <a:pt x="12467" y="1798"/>
                </a:cubicBezTo>
                <a:close/>
                <a:moveTo>
                  <a:pt x="18397" y="2697"/>
                </a:moveTo>
                <a:cubicBezTo>
                  <a:pt x="18397" y="2200"/>
                  <a:pt x="18018" y="1798"/>
                  <a:pt x="17550" y="1798"/>
                </a:cubicBezTo>
                <a:cubicBezTo>
                  <a:pt x="18018" y="1798"/>
                  <a:pt x="18397" y="1395"/>
                  <a:pt x="18397" y="899"/>
                </a:cubicBezTo>
                <a:cubicBezTo>
                  <a:pt x="18397" y="402"/>
                  <a:pt x="18018" y="0"/>
                  <a:pt x="17550" y="0"/>
                </a:cubicBezTo>
                <a:cubicBezTo>
                  <a:pt x="17082" y="0"/>
                  <a:pt x="16703" y="402"/>
                  <a:pt x="16703" y="899"/>
                </a:cubicBezTo>
                <a:cubicBezTo>
                  <a:pt x="16703" y="1395"/>
                  <a:pt x="17082" y="1798"/>
                  <a:pt x="17550" y="1798"/>
                </a:cubicBezTo>
                <a:cubicBezTo>
                  <a:pt x="17082" y="1798"/>
                  <a:pt x="16703" y="2200"/>
                  <a:pt x="16703" y="2697"/>
                </a:cubicBezTo>
                <a:cubicBezTo>
                  <a:pt x="16703" y="3193"/>
                  <a:pt x="17082" y="3596"/>
                  <a:pt x="17550" y="3596"/>
                </a:cubicBezTo>
                <a:cubicBezTo>
                  <a:pt x="18018" y="3596"/>
                  <a:pt x="18397" y="3193"/>
                  <a:pt x="18397" y="2697"/>
                </a:cubicBezTo>
                <a:close/>
                <a:moveTo>
                  <a:pt x="20092" y="2697"/>
                </a:moveTo>
                <a:cubicBezTo>
                  <a:pt x="20092" y="2200"/>
                  <a:pt x="19712" y="1798"/>
                  <a:pt x="19245" y="1798"/>
                </a:cubicBezTo>
                <a:cubicBezTo>
                  <a:pt x="19712" y="1798"/>
                  <a:pt x="20092" y="1395"/>
                  <a:pt x="20092" y="899"/>
                </a:cubicBezTo>
                <a:cubicBezTo>
                  <a:pt x="20092" y="402"/>
                  <a:pt x="19712" y="0"/>
                  <a:pt x="19244" y="0"/>
                </a:cubicBezTo>
                <a:cubicBezTo>
                  <a:pt x="18777" y="0"/>
                  <a:pt x="18397" y="402"/>
                  <a:pt x="18397" y="899"/>
                </a:cubicBezTo>
                <a:cubicBezTo>
                  <a:pt x="18397" y="1395"/>
                  <a:pt x="18776" y="1798"/>
                  <a:pt x="19244" y="1798"/>
                </a:cubicBezTo>
                <a:cubicBezTo>
                  <a:pt x="18776" y="1798"/>
                  <a:pt x="18397" y="2200"/>
                  <a:pt x="18397" y="2697"/>
                </a:cubicBezTo>
                <a:cubicBezTo>
                  <a:pt x="18397" y="3193"/>
                  <a:pt x="18777" y="3596"/>
                  <a:pt x="19244" y="3596"/>
                </a:cubicBezTo>
                <a:cubicBezTo>
                  <a:pt x="19712" y="3596"/>
                  <a:pt x="20092" y="3193"/>
                  <a:pt x="20092" y="2697"/>
                </a:cubicBezTo>
                <a:close/>
                <a:moveTo>
                  <a:pt x="1453" y="6293"/>
                </a:moveTo>
                <a:cubicBezTo>
                  <a:pt x="1453" y="5797"/>
                  <a:pt x="1074" y="5394"/>
                  <a:pt x="606" y="5394"/>
                </a:cubicBezTo>
                <a:cubicBezTo>
                  <a:pt x="1074" y="5394"/>
                  <a:pt x="1453" y="4992"/>
                  <a:pt x="1453" y="4495"/>
                </a:cubicBezTo>
                <a:cubicBezTo>
                  <a:pt x="1453" y="3999"/>
                  <a:pt x="1074" y="3596"/>
                  <a:pt x="606" y="3596"/>
                </a:cubicBezTo>
                <a:cubicBezTo>
                  <a:pt x="369" y="3596"/>
                  <a:pt x="154" y="3700"/>
                  <a:pt x="0" y="3867"/>
                </a:cubicBezTo>
                <a:cubicBezTo>
                  <a:pt x="0" y="5123"/>
                  <a:pt x="0" y="5123"/>
                  <a:pt x="0" y="5123"/>
                </a:cubicBezTo>
                <a:cubicBezTo>
                  <a:pt x="154" y="5290"/>
                  <a:pt x="369" y="5394"/>
                  <a:pt x="606" y="5394"/>
                </a:cubicBezTo>
                <a:cubicBezTo>
                  <a:pt x="369" y="5394"/>
                  <a:pt x="154" y="5498"/>
                  <a:pt x="0" y="5665"/>
                </a:cubicBezTo>
                <a:cubicBezTo>
                  <a:pt x="0" y="6922"/>
                  <a:pt x="0" y="6922"/>
                  <a:pt x="0" y="6922"/>
                </a:cubicBezTo>
                <a:cubicBezTo>
                  <a:pt x="154" y="7089"/>
                  <a:pt x="369" y="7192"/>
                  <a:pt x="606" y="7192"/>
                </a:cubicBezTo>
                <a:cubicBezTo>
                  <a:pt x="1074" y="7192"/>
                  <a:pt x="1453" y="6790"/>
                  <a:pt x="1453" y="6293"/>
                </a:cubicBezTo>
                <a:close/>
                <a:moveTo>
                  <a:pt x="3148" y="6293"/>
                </a:moveTo>
                <a:cubicBezTo>
                  <a:pt x="3148" y="5797"/>
                  <a:pt x="2769" y="5394"/>
                  <a:pt x="2301" y="5394"/>
                </a:cubicBezTo>
                <a:cubicBezTo>
                  <a:pt x="2769" y="5394"/>
                  <a:pt x="3148" y="4992"/>
                  <a:pt x="3148" y="4495"/>
                </a:cubicBezTo>
                <a:cubicBezTo>
                  <a:pt x="3148" y="3999"/>
                  <a:pt x="2769" y="3596"/>
                  <a:pt x="2301" y="3596"/>
                </a:cubicBezTo>
                <a:cubicBezTo>
                  <a:pt x="1833" y="3596"/>
                  <a:pt x="1453" y="3999"/>
                  <a:pt x="1453" y="4495"/>
                </a:cubicBezTo>
                <a:cubicBezTo>
                  <a:pt x="1453" y="4992"/>
                  <a:pt x="1833" y="5394"/>
                  <a:pt x="2300" y="5394"/>
                </a:cubicBezTo>
                <a:cubicBezTo>
                  <a:pt x="1833" y="5394"/>
                  <a:pt x="1453" y="5797"/>
                  <a:pt x="1453" y="6293"/>
                </a:cubicBezTo>
                <a:cubicBezTo>
                  <a:pt x="1453" y="6790"/>
                  <a:pt x="1833" y="7192"/>
                  <a:pt x="2301" y="7192"/>
                </a:cubicBezTo>
                <a:cubicBezTo>
                  <a:pt x="2769" y="7192"/>
                  <a:pt x="3148" y="6790"/>
                  <a:pt x="3148" y="6293"/>
                </a:cubicBezTo>
                <a:close/>
                <a:moveTo>
                  <a:pt x="4842" y="6293"/>
                </a:moveTo>
                <a:cubicBezTo>
                  <a:pt x="4842" y="5797"/>
                  <a:pt x="4463" y="5394"/>
                  <a:pt x="3995" y="5394"/>
                </a:cubicBezTo>
                <a:cubicBezTo>
                  <a:pt x="4463" y="5394"/>
                  <a:pt x="4842" y="4992"/>
                  <a:pt x="4842" y="4495"/>
                </a:cubicBezTo>
                <a:cubicBezTo>
                  <a:pt x="4842" y="3999"/>
                  <a:pt x="4463" y="3596"/>
                  <a:pt x="3995" y="3596"/>
                </a:cubicBezTo>
                <a:cubicBezTo>
                  <a:pt x="3527" y="3596"/>
                  <a:pt x="3148" y="3999"/>
                  <a:pt x="3148" y="4495"/>
                </a:cubicBezTo>
                <a:cubicBezTo>
                  <a:pt x="3148" y="4992"/>
                  <a:pt x="3527" y="5394"/>
                  <a:pt x="3995" y="5394"/>
                </a:cubicBezTo>
                <a:cubicBezTo>
                  <a:pt x="3527" y="5394"/>
                  <a:pt x="3148" y="5797"/>
                  <a:pt x="3148" y="6293"/>
                </a:cubicBezTo>
                <a:cubicBezTo>
                  <a:pt x="3148" y="6790"/>
                  <a:pt x="3527" y="7192"/>
                  <a:pt x="3995" y="7192"/>
                </a:cubicBezTo>
                <a:cubicBezTo>
                  <a:pt x="4463" y="7192"/>
                  <a:pt x="4842" y="6790"/>
                  <a:pt x="4842" y="6293"/>
                </a:cubicBezTo>
                <a:close/>
                <a:moveTo>
                  <a:pt x="5689" y="7192"/>
                </a:moveTo>
                <a:cubicBezTo>
                  <a:pt x="5222" y="7192"/>
                  <a:pt x="4842" y="6790"/>
                  <a:pt x="4842" y="6293"/>
                </a:cubicBezTo>
                <a:cubicBezTo>
                  <a:pt x="4842" y="5797"/>
                  <a:pt x="5221" y="5394"/>
                  <a:pt x="5689" y="5394"/>
                </a:cubicBezTo>
                <a:cubicBezTo>
                  <a:pt x="5221" y="5394"/>
                  <a:pt x="4842" y="4992"/>
                  <a:pt x="4842" y="4495"/>
                </a:cubicBezTo>
                <a:cubicBezTo>
                  <a:pt x="4842" y="3999"/>
                  <a:pt x="5222" y="3596"/>
                  <a:pt x="5689" y="3596"/>
                </a:cubicBezTo>
                <a:cubicBezTo>
                  <a:pt x="6157" y="3596"/>
                  <a:pt x="6537" y="3998"/>
                  <a:pt x="6537" y="4495"/>
                </a:cubicBezTo>
                <a:cubicBezTo>
                  <a:pt x="6537" y="3998"/>
                  <a:pt x="6916" y="3596"/>
                  <a:pt x="7384" y="3596"/>
                </a:cubicBezTo>
                <a:cubicBezTo>
                  <a:pt x="7852" y="3596"/>
                  <a:pt x="8231" y="3999"/>
                  <a:pt x="8231" y="4495"/>
                </a:cubicBezTo>
                <a:cubicBezTo>
                  <a:pt x="8231" y="4992"/>
                  <a:pt x="7852" y="5394"/>
                  <a:pt x="7384" y="5394"/>
                </a:cubicBezTo>
                <a:cubicBezTo>
                  <a:pt x="7852" y="5394"/>
                  <a:pt x="8231" y="5797"/>
                  <a:pt x="8231" y="6293"/>
                </a:cubicBezTo>
                <a:cubicBezTo>
                  <a:pt x="8231" y="6790"/>
                  <a:pt x="7852" y="7192"/>
                  <a:pt x="7384" y="7192"/>
                </a:cubicBezTo>
                <a:cubicBezTo>
                  <a:pt x="6916" y="7192"/>
                  <a:pt x="6537" y="6790"/>
                  <a:pt x="6537" y="6293"/>
                </a:cubicBezTo>
                <a:cubicBezTo>
                  <a:pt x="6537" y="6790"/>
                  <a:pt x="6157" y="7192"/>
                  <a:pt x="5689" y="7192"/>
                </a:cubicBezTo>
                <a:close/>
                <a:moveTo>
                  <a:pt x="5690" y="5394"/>
                </a:moveTo>
                <a:cubicBezTo>
                  <a:pt x="6157" y="5394"/>
                  <a:pt x="6537" y="5797"/>
                  <a:pt x="6537" y="6293"/>
                </a:cubicBezTo>
                <a:cubicBezTo>
                  <a:pt x="6537" y="5797"/>
                  <a:pt x="6916" y="5394"/>
                  <a:pt x="7384" y="5394"/>
                </a:cubicBezTo>
                <a:cubicBezTo>
                  <a:pt x="6916" y="5394"/>
                  <a:pt x="6537" y="4992"/>
                  <a:pt x="6537" y="4495"/>
                </a:cubicBezTo>
                <a:cubicBezTo>
                  <a:pt x="6537" y="4992"/>
                  <a:pt x="6157" y="5394"/>
                  <a:pt x="5690" y="5394"/>
                </a:cubicBezTo>
                <a:close/>
                <a:moveTo>
                  <a:pt x="9925" y="6293"/>
                </a:moveTo>
                <a:cubicBezTo>
                  <a:pt x="9925" y="5797"/>
                  <a:pt x="9546" y="5394"/>
                  <a:pt x="9078" y="5394"/>
                </a:cubicBezTo>
                <a:cubicBezTo>
                  <a:pt x="9546" y="5394"/>
                  <a:pt x="9925" y="4992"/>
                  <a:pt x="9925" y="4495"/>
                </a:cubicBezTo>
                <a:cubicBezTo>
                  <a:pt x="9925" y="3999"/>
                  <a:pt x="9546" y="3596"/>
                  <a:pt x="9078" y="3596"/>
                </a:cubicBezTo>
                <a:cubicBezTo>
                  <a:pt x="8610" y="3596"/>
                  <a:pt x="8231" y="3999"/>
                  <a:pt x="8231" y="4495"/>
                </a:cubicBezTo>
                <a:cubicBezTo>
                  <a:pt x="8231" y="4992"/>
                  <a:pt x="8610" y="5394"/>
                  <a:pt x="9078" y="5394"/>
                </a:cubicBezTo>
                <a:cubicBezTo>
                  <a:pt x="8610" y="5394"/>
                  <a:pt x="8231" y="5797"/>
                  <a:pt x="8231" y="6293"/>
                </a:cubicBezTo>
                <a:cubicBezTo>
                  <a:pt x="8231" y="6790"/>
                  <a:pt x="8610" y="7192"/>
                  <a:pt x="9078" y="7192"/>
                </a:cubicBezTo>
                <a:cubicBezTo>
                  <a:pt x="9546" y="7192"/>
                  <a:pt x="9925" y="6790"/>
                  <a:pt x="9925" y="6293"/>
                </a:cubicBezTo>
                <a:close/>
                <a:moveTo>
                  <a:pt x="11620" y="6293"/>
                </a:moveTo>
                <a:cubicBezTo>
                  <a:pt x="11620" y="5797"/>
                  <a:pt x="11241" y="5394"/>
                  <a:pt x="10773" y="5394"/>
                </a:cubicBezTo>
                <a:cubicBezTo>
                  <a:pt x="11241" y="5394"/>
                  <a:pt x="11620" y="4992"/>
                  <a:pt x="11620" y="4495"/>
                </a:cubicBezTo>
                <a:cubicBezTo>
                  <a:pt x="11620" y="3999"/>
                  <a:pt x="11240" y="3596"/>
                  <a:pt x="10773" y="3596"/>
                </a:cubicBezTo>
                <a:cubicBezTo>
                  <a:pt x="10305" y="3596"/>
                  <a:pt x="9925" y="3999"/>
                  <a:pt x="9925" y="4495"/>
                </a:cubicBezTo>
                <a:cubicBezTo>
                  <a:pt x="9925" y="4992"/>
                  <a:pt x="10305" y="5394"/>
                  <a:pt x="10772" y="5394"/>
                </a:cubicBezTo>
                <a:cubicBezTo>
                  <a:pt x="10305" y="5394"/>
                  <a:pt x="9925" y="5797"/>
                  <a:pt x="9925" y="6293"/>
                </a:cubicBezTo>
                <a:cubicBezTo>
                  <a:pt x="9925" y="6790"/>
                  <a:pt x="10305" y="7192"/>
                  <a:pt x="10773" y="7192"/>
                </a:cubicBezTo>
                <a:cubicBezTo>
                  <a:pt x="11240" y="7192"/>
                  <a:pt x="11620" y="6790"/>
                  <a:pt x="11620" y="6293"/>
                </a:cubicBezTo>
                <a:close/>
                <a:moveTo>
                  <a:pt x="12467" y="7192"/>
                </a:moveTo>
                <a:cubicBezTo>
                  <a:pt x="11999" y="7192"/>
                  <a:pt x="11620" y="6790"/>
                  <a:pt x="11620" y="6293"/>
                </a:cubicBezTo>
                <a:cubicBezTo>
                  <a:pt x="11620" y="5797"/>
                  <a:pt x="11999" y="5394"/>
                  <a:pt x="12467" y="5394"/>
                </a:cubicBezTo>
                <a:cubicBezTo>
                  <a:pt x="11999" y="5394"/>
                  <a:pt x="11620" y="4992"/>
                  <a:pt x="11620" y="4495"/>
                </a:cubicBezTo>
                <a:cubicBezTo>
                  <a:pt x="11620" y="3999"/>
                  <a:pt x="11999" y="3596"/>
                  <a:pt x="12467" y="3596"/>
                </a:cubicBezTo>
                <a:cubicBezTo>
                  <a:pt x="12935" y="3596"/>
                  <a:pt x="13314" y="3998"/>
                  <a:pt x="13314" y="4495"/>
                </a:cubicBezTo>
                <a:cubicBezTo>
                  <a:pt x="13314" y="3998"/>
                  <a:pt x="13693" y="3596"/>
                  <a:pt x="14161" y="3596"/>
                </a:cubicBezTo>
                <a:cubicBezTo>
                  <a:pt x="14629" y="3596"/>
                  <a:pt x="15008" y="3998"/>
                  <a:pt x="15008" y="4495"/>
                </a:cubicBezTo>
                <a:cubicBezTo>
                  <a:pt x="15009" y="3998"/>
                  <a:pt x="15388" y="3596"/>
                  <a:pt x="15856" y="3596"/>
                </a:cubicBezTo>
                <a:cubicBezTo>
                  <a:pt x="16324" y="3596"/>
                  <a:pt x="16703" y="3999"/>
                  <a:pt x="16703" y="4495"/>
                </a:cubicBezTo>
                <a:cubicBezTo>
                  <a:pt x="16703" y="4992"/>
                  <a:pt x="16324" y="5394"/>
                  <a:pt x="15856" y="5394"/>
                </a:cubicBezTo>
                <a:cubicBezTo>
                  <a:pt x="16324" y="5394"/>
                  <a:pt x="16703" y="5797"/>
                  <a:pt x="16703" y="6293"/>
                </a:cubicBezTo>
                <a:cubicBezTo>
                  <a:pt x="16703" y="6790"/>
                  <a:pt x="16324" y="7192"/>
                  <a:pt x="15856" y="7192"/>
                </a:cubicBezTo>
                <a:cubicBezTo>
                  <a:pt x="15388" y="7192"/>
                  <a:pt x="15009" y="6790"/>
                  <a:pt x="15008" y="6294"/>
                </a:cubicBezTo>
                <a:cubicBezTo>
                  <a:pt x="15008" y="6790"/>
                  <a:pt x="14629" y="7192"/>
                  <a:pt x="14161" y="7192"/>
                </a:cubicBezTo>
                <a:cubicBezTo>
                  <a:pt x="13693" y="7192"/>
                  <a:pt x="13314" y="6790"/>
                  <a:pt x="13314" y="6293"/>
                </a:cubicBezTo>
                <a:cubicBezTo>
                  <a:pt x="13314" y="6790"/>
                  <a:pt x="12935" y="7192"/>
                  <a:pt x="12467" y="7192"/>
                </a:cubicBezTo>
                <a:close/>
                <a:moveTo>
                  <a:pt x="14162" y="5394"/>
                </a:moveTo>
                <a:cubicBezTo>
                  <a:pt x="14629" y="5394"/>
                  <a:pt x="15008" y="5797"/>
                  <a:pt x="15008" y="6293"/>
                </a:cubicBezTo>
                <a:cubicBezTo>
                  <a:pt x="15009" y="5797"/>
                  <a:pt x="15388" y="5394"/>
                  <a:pt x="15856" y="5394"/>
                </a:cubicBezTo>
                <a:cubicBezTo>
                  <a:pt x="15388" y="5394"/>
                  <a:pt x="15009" y="4992"/>
                  <a:pt x="15008" y="4495"/>
                </a:cubicBezTo>
                <a:cubicBezTo>
                  <a:pt x="15008" y="4992"/>
                  <a:pt x="14629" y="5394"/>
                  <a:pt x="14162" y="5394"/>
                </a:cubicBezTo>
                <a:close/>
                <a:moveTo>
                  <a:pt x="12467" y="5394"/>
                </a:moveTo>
                <a:cubicBezTo>
                  <a:pt x="12935" y="5394"/>
                  <a:pt x="13314" y="5797"/>
                  <a:pt x="13314" y="6293"/>
                </a:cubicBezTo>
                <a:cubicBezTo>
                  <a:pt x="13314" y="5797"/>
                  <a:pt x="13693" y="5394"/>
                  <a:pt x="14161" y="5394"/>
                </a:cubicBezTo>
                <a:cubicBezTo>
                  <a:pt x="13693" y="5394"/>
                  <a:pt x="13314" y="4992"/>
                  <a:pt x="13314" y="4495"/>
                </a:cubicBezTo>
                <a:cubicBezTo>
                  <a:pt x="13314" y="4992"/>
                  <a:pt x="12935" y="5394"/>
                  <a:pt x="12467" y="5394"/>
                </a:cubicBezTo>
                <a:close/>
                <a:moveTo>
                  <a:pt x="18397" y="6293"/>
                </a:moveTo>
                <a:cubicBezTo>
                  <a:pt x="18397" y="5797"/>
                  <a:pt x="18018" y="5394"/>
                  <a:pt x="17550" y="5394"/>
                </a:cubicBezTo>
                <a:cubicBezTo>
                  <a:pt x="18018" y="5394"/>
                  <a:pt x="18397" y="4992"/>
                  <a:pt x="18397" y="4495"/>
                </a:cubicBezTo>
                <a:cubicBezTo>
                  <a:pt x="18397" y="3999"/>
                  <a:pt x="18018" y="3596"/>
                  <a:pt x="17550" y="3596"/>
                </a:cubicBezTo>
                <a:cubicBezTo>
                  <a:pt x="17082" y="3596"/>
                  <a:pt x="16703" y="3999"/>
                  <a:pt x="16703" y="4495"/>
                </a:cubicBezTo>
                <a:cubicBezTo>
                  <a:pt x="16703" y="4992"/>
                  <a:pt x="17082" y="5394"/>
                  <a:pt x="17550" y="5394"/>
                </a:cubicBezTo>
                <a:cubicBezTo>
                  <a:pt x="17082" y="5394"/>
                  <a:pt x="16703" y="5797"/>
                  <a:pt x="16703" y="6293"/>
                </a:cubicBezTo>
                <a:cubicBezTo>
                  <a:pt x="16703" y="6790"/>
                  <a:pt x="17082" y="7192"/>
                  <a:pt x="17550" y="7192"/>
                </a:cubicBezTo>
                <a:cubicBezTo>
                  <a:pt x="18018" y="7192"/>
                  <a:pt x="18397" y="6790"/>
                  <a:pt x="18397" y="6293"/>
                </a:cubicBezTo>
                <a:close/>
                <a:moveTo>
                  <a:pt x="20092" y="6293"/>
                </a:moveTo>
                <a:cubicBezTo>
                  <a:pt x="20092" y="5797"/>
                  <a:pt x="19712" y="5394"/>
                  <a:pt x="19245" y="5394"/>
                </a:cubicBezTo>
                <a:cubicBezTo>
                  <a:pt x="19712" y="5394"/>
                  <a:pt x="20092" y="4992"/>
                  <a:pt x="20092" y="4495"/>
                </a:cubicBezTo>
                <a:cubicBezTo>
                  <a:pt x="20092" y="3999"/>
                  <a:pt x="19712" y="3596"/>
                  <a:pt x="19244" y="3596"/>
                </a:cubicBezTo>
                <a:cubicBezTo>
                  <a:pt x="18777" y="3596"/>
                  <a:pt x="18397" y="3999"/>
                  <a:pt x="18397" y="4495"/>
                </a:cubicBezTo>
                <a:cubicBezTo>
                  <a:pt x="18397" y="4992"/>
                  <a:pt x="18776" y="5394"/>
                  <a:pt x="19244" y="5394"/>
                </a:cubicBezTo>
                <a:cubicBezTo>
                  <a:pt x="18776" y="5394"/>
                  <a:pt x="18397" y="5797"/>
                  <a:pt x="18397" y="6293"/>
                </a:cubicBezTo>
                <a:cubicBezTo>
                  <a:pt x="18397" y="6790"/>
                  <a:pt x="18777" y="7192"/>
                  <a:pt x="19244" y="7192"/>
                </a:cubicBezTo>
                <a:cubicBezTo>
                  <a:pt x="19712" y="7192"/>
                  <a:pt x="20092" y="6790"/>
                  <a:pt x="20092" y="6293"/>
                </a:cubicBezTo>
                <a:close/>
                <a:moveTo>
                  <a:pt x="1453" y="8092"/>
                </a:moveTo>
                <a:cubicBezTo>
                  <a:pt x="1453" y="7595"/>
                  <a:pt x="1074" y="7192"/>
                  <a:pt x="606" y="7192"/>
                </a:cubicBezTo>
                <a:cubicBezTo>
                  <a:pt x="369" y="7192"/>
                  <a:pt x="154" y="7296"/>
                  <a:pt x="0" y="7463"/>
                </a:cubicBezTo>
                <a:cubicBezTo>
                  <a:pt x="0" y="8720"/>
                  <a:pt x="0" y="8720"/>
                  <a:pt x="0" y="8720"/>
                </a:cubicBezTo>
                <a:cubicBezTo>
                  <a:pt x="154" y="8887"/>
                  <a:pt x="369" y="8991"/>
                  <a:pt x="606" y="8991"/>
                </a:cubicBezTo>
                <a:cubicBezTo>
                  <a:pt x="1074" y="8991"/>
                  <a:pt x="1453" y="8588"/>
                  <a:pt x="1453" y="8092"/>
                </a:cubicBezTo>
                <a:close/>
                <a:moveTo>
                  <a:pt x="3148" y="8092"/>
                </a:moveTo>
                <a:cubicBezTo>
                  <a:pt x="3148" y="7595"/>
                  <a:pt x="2769" y="7192"/>
                  <a:pt x="2301" y="7192"/>
                </a:cubicBezTo>
                <a:cubicBezTo>
                  <a:pt x="1833" y="7192"/>
                  <a:pt x="1453" y="7595"/>
                  <a:pt x="1453" y="8092"/>
                </a:cubicBezTo>
                <a:cubicBezTo>
                  <a:pt x="1453" y="8588"/>
                  <a:pt x="1833" y="8991"/>
                  <a:pt x="2301" y="8991"/>
                </a:cubicBezTo>
                <a:cubicBezTo>
                  <a:pt x="2769" y="8991"/>
                  <a:pt x="3148" y="8588"/>
                  <a:pt x="3148" y="8092"/>
                </a:cubicBezTo>
                <a:close/>
                <a:moveTo>
                  <a:pt x="4842" y="8092"/>
                </a:moveTo>
                <a:cubicBezTo>
                  <a:pt x="4842" y="7595"/>
                  <a:pt x="4463" y="7192"/>
                  <a:pt x="3995" y="7192"/>
                </a:cubicBezTo>
                <a:cubicBezTo>
                  <a:pt x="3527" y="7192"/>
                  <a:pt x="3148" y="7595"/>
                  <a:pt x="3148" y="8092"/>
                </a:cubicBezTo>
                <a:cubicBezTo>
                  <a:pt x="3148" y="8588"/>
                  <a:pt x="3527" y="8991"/>
                  <a:pt x="3995" y="8991"/>
                </a:cubicBezTo>
                <a:cubicBezTo>
                  <a:pt x="4463" y="8991"/>
                  <a:pt x="4842" y="8588"/>
                  <a:pt x="4842" y="8092"/>
                </a:cubicBezTo>
                <a:close/>
                <a:moveTo>
                  <a:pt x="6537" y="8092"/>
                </a:moveTo>
                <a:cubicBezTo>
                  <a:pt x="6537" y="8588"/>
                  <a:pt x="6916" y="8991"/>
                  <a:pt x="7384" y="8991"/>
                </a:cubicBezTo>
                <a:cubicBezTo>
                  <a:pt x="7852" y="8991"/>
                  <a:pt x="8231" y="8588"/>
                  <a:pt x="8231" y="8092"/>
                </a:cubicBezTo>
                <a:cubicBezTo>
                  <a:pt x="8231" y="7595"/>
                  <a:pt x="7852" y="7192"/>
                  <a:pt x="7384" y="7192"/>
                </a:cubicBezTo>
                <a:cubicBezTo>
                  <a:pt x="6916" y="7192"/>
                  <a:pt x="6537" y="7595"/>
                  <a:pt x="6537" y="8091"/>
                </a:cubicBezTo>
                <a:cubicBezTo>
                  <a:pt x="6537" y="7595"/>
                  <a:pt x="6157" y="7192"/>
                  <a:pt x="5689" y="7192"/>
                </a:cubicBezTo>
                <a:cubicBezTo>
                  <a:pt x="5222" y="7192"/>
                  <a:pt x="4842" y="7595"/>
                  <a:pt x="4842" y="8092"/>
                </a:cubicBezTo>
                <a:cubicBezTo>
                  <a:pt x="4842" y="8588"/>
                  <a:pt x="5222" y="8991"/>
                  <a:pt x="5689" y="8991"/>
                </a:cubicBezTo>
                <a:cubicBezTo>
                  <a:pt x="6157" y="8991"/>
                  <a:pt x="6537" y="8588"/>
                  <a:pt x="6537" y="8092"/>
                </a:cubicBezTo>
                <a:close/>
                <a:moveTo>
                  <a:pt x="9925" y="8092"/>
                </a:moveTo>
                <a:cubicBezTo>
                  <a:pt x="9925" y="7595"/>
                  <a:pt x="9546" y="7192"/>
                  <a:pt x="9078" y="7192"/>
                </a:cubicBezTo>
                <a:cubicBezTo>
                  <a:pt x="8610" y="7192"/>
                  <a:pt x="8231" y="7595"/>
                  <a:pt x="8231" y="8092"/>
                </a:cubicBezTo>
                <a:cubicBezTo>
                  <a:pt x="8231" y="8588"/>
                  <a:pt x="8610" y="8991"/>
                  <a:pt x="9078" y="8991"/>
                </a:cubicBezTo>
                <a:cubicBezTo>
                  <a:pt x="9546" y="8991"/>
                  <a:pt x="9925" y="8588"/>
                  <a:pt x="9925" y="8092"/>
                </a:cubicBezTo>
                <a:close/>
                <a:moveTo>
                  <a:pt x="11620" y="8092"/>
                </a:moveTo>
                <a:cubicBezTo>
                  <a:pt x="11620" y="7595"/>
                  <a:pt x="11240" y="7192"/>
                  <a:pt x="10773" y="7192"/>
                </a:cubicBezTo>
                <a:cubicBezTo>
                  <a:pt x="10305" y="7192"/>
                  <a:pt x="9925" y="7595"/>
                  <a:pt x="9925" y="8092"/>
                </a:cubicBezTo>
                <a:cubicBezTo>
                  <a:pt x="9925" y="8588"/>
                  <a:pt x="10305" y="8991"/>
                  <a:pt x="10773" y="8991"/>
                </a:cubicBezTo>
                <a:cubicBezTo>
                  <a:pt x="11240" y="8991"/>
                  <a:pt x="11620" y="8588"/>
                  <a:pt x="11620" y="8092"/>
                </a:cubicBezTo>
                <a:close/>
                <a:moveTo>
                  <a:pt x="13314" y="8092"/>
                </a:moveTo>
                <a:cubicBezTo>
                  <a:pt x="13314" y="8588"/>
                  <a:pt x="13693" y="8991"/>
                  <a:pt x="14161" y="8991"/>
                </a:cubicBezTo>
                <a:cubicBezTo>
                  <a:pt x="14629" y="8991"/>
                  <a:pt x="15008" y="8588"/>
                  <a:pt x="15008" y="8092"/>
                </a:cubicBezTo>
                <a:cubicBezTo>
                  <a:pt x="15009" y="8588"/>
                  <a:pt x="15388" y="8991"/>
                  <a:pt x="15856" y="8991"/>
                </a:cubicBezTo>
                <a:cubicBezTo>
                  <a:pt x="16324" y="8991"/>
                  <a:pt x="16703" y="8588"/>
                  <a:pt x="16703" y="8092"/>
                </a:cubicBezTo>
                <a:cubicBezTo>
                  <a:pt x="16703" y="7595"/>
                  <a:pt x="16324" y="7192"/>
                  <a:pt x="15856" y="7192"/>
                </a:cubicBezTo>
                <a:cubicBezTo>
                  <a:pt x="15388" y="7192"/>
                  <a:pt x="15009" y="7595"/>
                  <a:pt x="15008" y="8091"/>
                </a:cubicBezTo>
                <a:cubicBezTo>
                  <a:pt x="15008" y="7595"/>
                  <a:pt x="14629" y="7192"/>
                  <a:pt x="14161" y="7192"/>
                </a:cubicBezTo>
                <a:cubicBezTo>
                  <a:pt x="13693" y="7192"/>
                  <a:pt x="13314" y="7595"/>
                  <a:pt x="13314" y="8091"/>
                </a:cubicBezTo>
                <a:cubicBezTo>
                  <a:pt x="13314" y="7595"/>
                  <a:pt x="12935" y="7192"/>
                  <a:pt x="12467" y="7192"/>
                </a:cubicBezTo>
                <a:cubicBezTo>
                  <a:pt x="11999" y="7192"/>
                  <a:pt x="11620" y="7595"/>
                  <a:pt x="11620" y="8092"/>
                </a:cubicBezTo>
                <a:cubicBezTo>
                  <a:pt x="11620" y="8588"/>
                  <a:pt x="11999" y="8991"/>
                  <a:pt x="12467" y="8991"/>
                </a:cubicBezTo>
                <a:cubicBezTo>
                  <a:pt x="12935" y="8991"/>
                  <a:pt x="13314" y="8588"/>
                  <a:pt x="13314" y="8092"/>
                </a:cubicBezTo>
                <a:close/>
                <a:moveTo>
                  <a:pt x="18397" y="8092"/>
                </a:moveTo>
                <a:cubicBezTo>
                  <a:pt x="18397" y="7595"/>
                  <a:pt x="18018" y="7192"/>
                  <a:pt x="17550" y="7192"/>
                </a:cubicBezTo>
                <a:cubicBezTo>
                  <a:pt x="17082" y="7192"/>
                  <a:pt x="16703" y="7595"/>
                  <a:pt x="16703" y="8092"/>
                </a:cubicBezTo>
                <a:cubicBezTo>
                  <a:pt x="16703" y="8588"/>
                  <a:pt x="17082" y="8991"/>
                  <a:pt x="17550" y="8991"/>
                </a:cubicBezTo>
                <a:cubicBezTo>
                  <a:pt x="18018" y="8991"/>
                  <a:pt x="18397" y="8588"/>
                  <a:pt x="18397" y="8092"/>
                </a:cubicBezTo>
                <a:close/>
                <a:moveTo>
                  <a:pt x="20092" y="8092"/>
                </a:moveTo>
                <a:cubicBezTo>
                  <a:pt x="20092" y="7595"/>
                  <a:pt x="19712" y="7192"/>
                  <a:pt x="19244" y="7192"/>
                </a:cubicBezTo>
                <a:cubicBezTo>
                  <a:pt x="18777" y="7192"/>
                  <a:pt x="18397" y="7595"/>
                  <a:pt x="18397" y="8092"/>
                </a:cubicBezTo>
                <a:cubicBezTo>
                  <a:pt x="18397" y="8588"/>
                  <a:pt x="18777" y="8991"/>
                  <a:pt x="19244" y="8991"/>
                </a:cubicBezTo>
                <a:cubicBezTo>
                  <a:pt x="19712" y="8991"/>
                  <a:pt x="20092" y="8588"/>
                  <a:pt x="20092" y="8092"/>
                </a:cubicBezTo>
                <a:close/>
                <a:moveTo>
                  <a:pt x="1453" y="11688"/>
                </a:moveTo>
                <a:cubicBezTo>
                  <a:pt x="1453" y="11191"/>
                  <a:pt x="1074" y="10789"/>
                  <a:pt x="606" y="10789"/>
                </a:cubicBezTo>
                <a:cubicBezTo>
                  <a:pt x="1074" y="10789"/>
                  <a:pt x="1453" y="10386"/>
                  <a:pt x="1453" y="9890"/>
                </a:cubicBezTo>
                <a:cubicBezTo>
                  <a:pt x="1453" y="9393"/>
                  <a:pt x="1074" y="8991"/>
                  <a:pt x="606" y="8991"/>
                </a:cubicBezTo>
                <a:cubicBezTo>
                  <a:pt x="369" y="8991"/>
                  <a:pt x="154" y="9094"/>
                  <a:pt x="0" y="9261"/>
                </a:cubicBezTo>
                <a:cubicBezTo>
                  <a:pt x="0" y="10518"/>
                  <a:pt x="0" y="10518"/>
                  <a:pt x="0" y="10518"/>
                </a:cubicBezTo>
                <a:cubicBezTo>
                  <a:pt x="154" y="10685"/>
                  <a:pt x="369" y="10789"/>
                  <a:pt x="606" y="10789"/>
                </a:cubicBezTo>
                <a:cubicBezTo>
                  <a:pt x="369" y="10789"/>
                  <a:pt x="154" y="10893"/>
                  <a:pt x="0" y="11060"/>
                </a:cubicBezTo>
                <a:cubicBezTo>
                  <a:pt x="0" y="12316"/>
                  <a:pt x="0" y="12316"/>
                  <a:pt x="0" y="12316"/>
                </a:cubicBezTo>
                <a:cubicBezTo>
                  <a:pt x="154" y="12483"/>
                  <a:pt x="369" y="12587"/>
                  <a:pt x="606" y="12587"/>
                </a:cubicBezTo>
                <a:cubicBezTo>
                  <a:pt x="1074" y="12587"/>
                  <a:pt x="1453" y="12184"/>
                  <a:pt x="1453" y="11688"/>
                </a:cubicBezTo>
                <a:close/>
                <a:moveTo>
                  <a:pt x="3148" y="11688"/>
                </a:moveTo>
                <a:cubicBezTo>
                  <a:pt x="3148" y="11191"/>
                  <a:pt x="2769" y="10789"/>
                  <a:pt x="2301" y="10789"/>
                </a:cubicBezTo>
                <a:cubicBezTo>
                  <a:pt x="2769" y="10789"/>
                  <a:pt x="3148" y="10386"/>
                  <a:pt x="3148" y="9890"/>
                </a:cubicBezTo>
                <a:cubicBezTo>
                  <a:pt x="3148" y="9393"/>
                  <a:pt x="2769" y="8991"/>
                  <a:pt x="2301" y="8991"/>
                </a:cubicBezTo>
                <a:cubicBezTo>
                  <a:pt x="1833" y="8991"/>
                  <a:pt x="1453" y="9393"/>
                  <a:pt x="1453" y="9890"/>
                </a:cubicBezTo>
                <a:cubicBezTo>
                  <a:pt x="1453" y="10386"/>
                  <a:pt x="1833" y="10789"/>
                  <a:pt x="2300" y="10789"/>
                </a:cubicBezTo>
                <a:cubicBezTo>
                  <a:pt x="1833" y="10789"/>
                  <a:pt x="1453" y="11191"/>
                  <a:pt x="1453" y="11688"/>
                </a:cubicBezTo>
                <a:cubicBezTo>
                  <a:pt x="1453" y="12184"/>
                  <a:pt x="1833" y="12587"/>
                  <a:pt x="2301" y="12587"/>
                </a:cubicBezTo>
                <a:cubicBezTo>
                  <a:pt x="2769" y="12587"/>
                  <a:pt x="3148" y="12184"/>
                  <a:pt x="3148" y="11688"/>
                </a:cubicBezTo>
                <a:close/>
                <a:moveTo>
                  <a:pt x="4842" y="11688"/>
                </a:moveTo>
                <a:cubicBezTo>
                  <a:pt x="4842" y="11191"/>
                  <a:pt x="4463" y="10789"/>
                  <a:pt x="3995" y="10789"/>
                </a:cubicBezTo>
                <a:cubicBezTo>
                  <a:pt x="4463" y="10789"/>
                  <a:pt x="4842" y="10386"/>
                  <a:pt x="4842" y="9890"/>
                </a:cubicBezTo>
                <a:cubicBezTo>
                  <a:pt x="4842" y="9393"/>
                  <a:pt x="4463" y="8991"/>
                  <a:pt x="3995" y="8991"/>
                </a:cubicBezTo>
                <a:cubicBezTo>
                  <a:pt x="3527" y="8991"/>
                  <a:pt x="3148" y="9393"/>
                  <a:pt x="3148" y="9890"/>
                </a:cubicBezTo>
                <a:cubicBezTo>
                  <a:pt x="3148" y="10386"/>
                  <a:pt x="3527" y="10789"/>
                  <a:pt x="3995" y="10789"/>
                </a:cubicBezTo>
                <a:cubicBezTo>
                  <a:pt x="3527" y="10789"/>
                  <a:pt x="3148" y="11191"/>
                  <a:pt x="3148" y="11688"/>
                </a:cubicBezTo>
                <a:cubicBezTo>
                  <a:pt x="3148" y="12184"/>
                  <a:pt x="3527" y="12587"/>
                  <a:pt x="3995" y="12587"/>
                </a:cubicBezTo>
                <a:cubicBezTo>
                  <a:pt x="4463" y="12587"/>
                  <a:pt x="4842" y="12184"/>
                  <a:pt x="4842" y="11688"/>
                </a:cubicBezTo>
                <a:close/>
                <a:moveTo>
                  <a:pt x="5689" y="12587"/>
                </a:moveTo>
                <a:cubicBezTo>
                  <a:pt x="5222" y="12587"/>
                  <a:pt x="4842" y="12184"/>
                  <a:pt x="4842" y="11688"/>
                </a:cubicBezTo>
                <a:cubicBezTo>
                  <a:pt x="4842" y="11191"/>
                  <a:pt x="5221" y="10789"/>
                  <a:pt x="5689" y="10789"/>
                </a:cubicBezTo>
                <a:cubicBezTo>
                  <a:pt x="5221" y="10789"/>
                  <a:pt x="4842" y="10386"/>
                  <a:pt x="4842" y="9890"/>
                </a:cubicBezTo>
                <a:cubicBezTo>
                  <a:pt x="4842" y="9393"/>
                  <a:pt x="5222" y="8991"/>
                  <a:pt x="5689" y="8991"/>
                </a:cubicBezTo>
                <a:cubicBezTo>
                  <a:pt x="6157" y="8991"/>
                  <a:pt x="6537" y="9393"/>
                  <a:pt x="6537" y="9889"/>
                </a:cubicBezTo>
                <a:cubicBezTo>
                  <a:pt x="6537" y="9393"/>
                  <a:pt x="6916" y="8991"/>
                  <a:pt x="7384" y="8991"/>
                </a:cubicBezTo>
                <a:cubicBezTo>
                  <a:pt x="7852" y="8991"/>
                  <a:pt x="8231" y="9393"/>
                  <a:pt x="8231" y="9890"/>
                </a:cubicBezTo>
                <a:cubicBezTo>
                  <a:pt x="8231" y="10386"/>
                  <a:pt x="7852" y="10789"/>
                  <a:pt x="7384" y="10789"/>
                </a:cubicBezTo>
                <a:cubicBezTo>
                  <a:pt x="7852" y="10789"/>
                  <a:pt x="8231" y="11191"/>
                  <a:pt x="8231" y="11688"/>
                </a:cubicBezTo>
                <a:cubicBezTo>
                  <a:pt x="8231" y="12184"/>
                  <a:pt x="7852" y="12587"/>
                  <a:pt x="7384" y="12587"/>
                </a:cubicBezTo>
                <a:cubicBezTo>
                  <a:pt x="6916" y="12587"/>
                  <a:pt x="6537" y="12185"/>
                  <a:pt x="6537" y="11688"/>
                </a:cubicBezTo>
                <a:cubicBezTo>
                  <a:pt x="6537" y="12185"/>
                  <a:pt x="6157" y="12587"/>
                  <a:pt x="5689" y="12587"/>
                </a:cubicBezTo>
                <a:close/>
                <a:moveTo>
                  <a:pt x="5690" y="10789"/>
                </a:moveTo>
                <a:cubicBezTo>
                  <a:pt x="6157" y="10789"/>
                  <a:pt x="6537" y="11191"/>
                  <a:pt x="6537" y="11688"/>
                </a:cubicBezTo>
                <a:cubicBezTo>
                  <a:pt x="6537" y="11191"/>
                  <a:pt x="6916" y="10789"/>
                  <a:pt x="7384" y="10789"/>
                </a:cubicBezTo>
                <a:cubicBezTo>
                  <a:pt x="6916" y="10789"/>
                  <a:pt x="6537" y="10386"/>
                  <a:pt x="6537" y="9890"/>
                </a:cubicBezTo>
                <a:cubicBezTo>
                  <a:pt x="6537" y="10386"/>
                  <a:pt x="6157" y="10789"/>
                  <a:pt x="5690" y="10789"/>
                </a:cubicBezTo>
                <a:close/>
                <a:moveTo>
                  <a:pt x="9925" y="11688"/>
                </a:moveTo>
                <a:cubicBezTo>
                  <a:pt x="9925" y="11191"/>
                  <a:pt x="9546" y="10789"/>
                  <a:pt x="9078" y="10789"/>
                </a:cubicBezTo>
                <a:cubicBezTo>
                  <a:pt x="9546" y="10789"/>
                  <a:pt x="9925" y="10386"/>
                  <a:pt x="9925" y="9890"/>
                </a:cubicBezTo>
                <a:cubicBezTo>
                  <a:pt x="9925" y="9393"/>
                  <a:pt x="9546" y="8991"/>
                  <a:pt x="9078" y="8991"/>
                </a:cubicBezTo>
                <a:cubicBezTo>
                  <a:pt x="8610" y="8991"/>
                  <a:pt x="8231" y="9393"/>
                  <a:pt x="8231" y="9890"/>
                </a:cubicBezTo>
                <a:cubicBezTo>
                  <a:pt x="8231" y="10386"/>
                  <a:pt x="8610" y="10789"/>
                  <a:pt x="9078" y="10789"/>
                </a:cubicBezTo>
                <a:cubicBezTo>
                  <a:pt x="8610" y="10789"/>
                  <a:pt x="8231" y="11191"/>
                  <a:pt x="8231" y="11688"/>
                </a:cubicBezTo>
                <a:cubicBezTo>
                  <a:pt x="8231" y="12184"/>
                  <a:pt x="8610" y="12587"/>
                  <a:pt x="9078" y="12587"/>
                </a:cubicBezTo>
                <a:cubicBezTo>
                  <a:pt x="9546" y="12587"/>
                  <a:pt x="9925" y="12184"/>
                  <a:pt x="9925" y="11688"/>
                </a:cubicBezTo>
                <a:close/>
                <a:moveTo>
                  <a:pt x="11620" y="11688"/>
                </a:moveTo>
                <a:cubicBezTo>
                  <a:pt x="11620" y="11191"/>
                  <a:pt x="11241" y="10789"/>
                  <a:pt x="10773" y="10789"/>
                </a:cubicBezTo>
                <a:cubicBezTo>
                  <a:pt x="11241" y="10789"/>
                  <a:pt x="11620" y="10386"/>
                  <a:pt x="11620" y="9890"/>
                </a:cubicBezTo>
                <a:cubicBezTo>
                  <a:pt x="11620" y="9393"/>
                  <a:pt x="11240" y="8991"/>
                  <a:pt x="10773" y="8991"/>
                </a:cubicBezTo>
                <a:cubicBezTo>
                  <a:pt x="10305" y="8991"/>
                  <a:pt x="9925" y="9393"/>
                  <a:pt x="9925" y="9890"/>
                </a:cubicBezTo>
                <a:cubicBezTo>
                  <a:pt x="9925" y="10386"/>
                  <a:pt x="10305" y="10789"/>
                  <a:pt x="10772" y="10789"/>
                </a:cubicBezTo>
                <a:cubicBezTo>
                  <a:pt x="10305" y="10789"/>
                  <a:pt x="9925" y="11191"/>
                  <a:pt x="9925" y="11688"/>
                </a:cubicBezTo>
                <a:cubicBezTo>
                  <a:pt x="9925" y="12184"/>
                  <a:pt x="10305" y="12587"/>
                  <a:pt x="10773" y="12587"/>
                </a:cubicBezTo>
                <a:cubicBezTo>
                  <a:pt x="11240" y="12587"/>
                  <a:pt x="11620" y="12184"/>
                  <a:pt x="11620" y="11688"/>
                </a:cubicBezTo>
                <a:close/>
                <a:moveTo>
                  <a:pt x="12467" y="12587"/>
                </a:moveTo>
                <a:cubicBezTo>
                  <a:pt x="11999" y="12587"/>
                  <a:pt x="11620" y="12184"/>
                  <a:pt x="11620" y="11688"/>
                </a:cubicBezTo>
                <a:cubicBezTo>
                  <a:pt x="11620" y="11191"/>
                  <a:pt x="11999" y="10789"/>
                  <a:pt x="12467" y="10789"/>
                </a:cubicBezTo>
                <a:cubicBezTo>
                  <a:pt x="11999" y="10789"/>
                  <a:pt x="11620" y="10386"/>
                  <a:pt x="11620" y="9890"/>
                </a:cubicBezTo>
                <a:cubicBezTo>
                  <a:pt x="11620" y="9393"/>
                  <a:pt x="11999" y="8991"/>
                  <a:pt x="12467" y="8991"/>
                </a:cubicBezTo>
                <a:cubicBezTo>
                  <a:pt x="12935" y="8991"/>
                  <a:pt x="13314" y="9393"/>
                  <a:pt x="13314" y="9890"/>
                </a:cubicBezTo>
                <a:cubicBezTo>
                  <a:pt x="13314" y="9393"/>
                  <a:pt x="13693" y="8991"/>
                  <a:pt x="14161" y="8991"/>
                </a:cubicBezTo>
                <a:cubicBezTo>
                  <a:pt x="14629" y="8991"/>
                  <a:pt x="15008" y="9393"/>
                  <a:pt x="15008" y="9889"/>
                </a:cubicBezTo>
                <a:cubicBezTo>
                  <a:pt x="15009" y="9393"/>
                  <a:pt x="15388" y="8991"/>
                  <a:pt x="15856" y="8991"/>
                </a:cubicBezTo>
                <a:cubicBezTo>
                  <a:pt x="16324" y="8991"/>
                  <a:pt x="16703" y="9393"/>
                  <a:pt x="16703" y="9890"/>
                </a:cubicBezTo>
                <a:cubicBezTo>
                  <a:pt x="16703" y="10386"/>
                  <a:pt x="16324" y="10789"/>
                  <a:pt x="15856" y="10789"/>
                </a:cubicBezTo>
                <a:cubicBezTo>
                  <a:pt x="16324" y="10789"/>
                  <a:pt x="16703" y="11191"/>
                  <a:pt x="16703" y="11688"/>
                </a:cubicBezTo>
                <a:cubicBezTo>
                  <a:pt x="16703" y="12184"/>
                  <a:pt x="16324" y="12587"/>
                  <a:pt x="15856" y="12587"/>
                </a:cubicBezTo>
                <a:cubicBezTo>
                  <a:pt x="15388" y="12587"/>
                  <a:pt x="15009" y="12185"/>
                  <a:pt x="15008" y="11688"/>
                </a:cubicBezTo>
                <a:cubicBezTo>
                  <a:pt x="15008" y="12185"/>
                  <a:pt x="14629" y="12587"/>
                  <a:pt x="14161" y="12587"/>
                </a:cubicBezTo>
                <a:cubicBezTo>
                  <a:pt x="13693" y="12587"/>
                  <a:pt x="13314" y="12185"/>
                  <a:pt x="13314" y="11688"/>
                </a:cubicBezTo>
                <a:cubicBezTo>
                  <a:pt x="13314" y="12185"/>
                  <a:pt x="12935" y="12587"/>
                  <a:pt x="12467" y="12587"/>
                </a:cubicBezTo>
                <a:close/>
                <a:moveTo>
                  <a:pt x="14162" y="10789"/>
                </a:moveTo>
                <a:cubicBezTo>
                  <a:pt x="14629" y="10789"/>
                  <a:pt x="15008" y="11191"/>
                  <a:pt x="15008" y="11687"/>
                </a:cubicBezTo>
                <a:cubicBezTo>
                  <a:pt x="15009" y="11191"/>
                  <a:pt x="15388" y="10789"/>
                  <a:pt x="15856" y="10789"/>
                </a:cubicBezTo>
                <a:cubicBezTo>
                  <a:pt x="15388" y="10789"/>
                  <a:pt x="15009" y="10386"/>
                  <a:pt x="15008" y="9890"/>
                </a:cubicBezTo>
                <a:cubicBezTo>
                  <a:pt x="15008" y="10386"/>
                  <a:pt x="14629" y="10789"/>
                  <a:pt x="14162" y="10789"/>
                </a:cubicBezTo>
                <a:close/>
                <a:moveTo>
                  <a:pt x="12467" y="10789"/>
                </a:moveTo>
                <a:cubicBezTo>
                  <a:pt x="12935" y="10789"/>
                  <a:pt x="13314" y="11191"/>
                  <a:pt x="13314" y="11688"/>
                </a:cubicBezTo>
                <a:cubicBezTo>
                  <a:pt x="13314" y="11191"/>
                  <a:pt x="13693" y="10789"/>
                  <a:pt x="14161" y="10789"/>
                </a:cubicBezTo>
                <a:cubicBezTo>
                  <a:pt x="13693" y="10789"/>
                  <a:pt x="13314" y="10386"/>
                  <a:pt x="13314" y="9890"/>
                </a:cubicBezTo>
                <a:cubicBezTo>
                  <a:pt x="13314" y="10386"/>
                  <a:pt x="12935" y="10789"/>
                  <a:pt x="12467" y="10789"/>
                </a:cubicBezTo>
                <a:close/>
                <a:moveTo>
                  <a:pt x="18397" y="11688"/>
                </a:moveTo>
                <a:cubicBezTo>
                  <a:pt x="18397" y="11191"/>
                  <a:pt x="18018" y="10789"/>
                  <a:pt x="17550" y="10789"/>
                </a:cubicBezTo>
                <a:cubicBezTo>
                  <a:pt x="18018" y="10789"/>
                  <a:pt x="18397" y="10386"/>
                  <a:pt x="18397" y="9890"/>
                </a:cubicBezTo>
                <a:cubicBezTo>
                  <a:pt x="18397" y="9393"/>
                  <a:pt x="18018" y="8991"/>
                  <a:pt x="17550" y="8991"/>
                </a:cubicBezTo>
                <a:cubicBezTo>
                  <a:pt x="17082" y="8991"/>
                  <a:pt x="16703" y="9393"/>
                  <a:pt x="16703" y="9890"/>
                </a:cubicBezTo>
                <a:cubicBezTo>
                  <a:pt x="16703" y="10386"/>
                  <a:pt x="17082" y="10789"/>
                  <a:pt x="17550" y="10789"/>
                </a:cubicBezTo>
                <a:cubicBezTo>
                  <a:pt x="17082" y="10789"/>
                  <a:pt x="16703" y="11191"/>
                  <a:pt x="16703" y="11688"/>
                </a:cubicBezTo>
                <a:cubicBezTo>
                  <a:pt x="16703" y="12184"/>
                  <a:pt x="17082" y="12587"/>
                  <a:pt x="17550" y="12587"/>
                </a:cubicBezTo>
                <a:cubicBezTo>
                  <a:pt x="18018" y="12587"/>
                  <a:pt x="18397" y="12184"/>
                  <a:pt x="18397" y="11688"/>
                </a:cubicBezTo>
                <a:close/>
                <a:moveTo>
                  <a:pt x="20092" y="11688"/>
                </a:moveTo>
                <a:cubicBezTo>
                  <a:pt x="20092" y="11191"/>
                  <a:pt x="19712" y="10789"/>
                  <a:pt x="19245" y="10789"/>
                </a:cubicBezTo>
                <a:cubicBezTo>
                  <a:pt x="19712" y="10789"/>
                  <a:pt x="20092" y="10386"/>
                  <a:pt x="20092" y="9890"/>
                </a:cubicBezTo>
                <a:cubicBezTo>
                  <a:pt x="20092" y="9393"/>
                  <a:pt x="19712" y="8991"/>
                  <a:pt x="19244" y="8991"/>
                </a:cubicBezTo>
                <a:cubicBezTo>
                  <a:pt x="18777" y="8991"/>
                  <a:pt x="18397" y="9393"/>
                  <a:pt x="18397" y="9890"/>
                </a:cubicBezTo>
                <a:cubicBezTo>
                  <a:pt x="18397" y="10386"/>
                  <a:pt x="18776" y="10789"/>
                  <a:pt x="19244" y="10789"/>
                </a:cubicBezTo>
                <a:cubicBezTo>
                  <a:pt x="18776" y="10789"/>
                  <a:pt x="18397" y="11191"/>
                  <a:pt x="18397" y="11688"/>
                </a:cubicBezTo>
                <a:cubicBezTo>
                  <a:pt x="18397" y="12184"/>
                  <a:pt x="18777" y="12587"/>
                  <a:pt x="19244" y="12587"/>
                </a:cubicBezTo>
                <a:cubicBezTo>
                  <a:pt x="19712" y="12587"/>
                  <a:pt x="20092" y="12184"/>
                  <a:pt x="20092" y="11688"/>
                </a:cubicBezTo>
                <a:close/>
                <a:moveTo>
                  <a:pt x="606" y="14385"/>
                </a:moveTo>
                <a:cubicBezTo>
                  <a:pt x="1074" y="14385"/>
                  <a:pt x="1453" y="13983"/>
                  <a:pt x="1453" y="13486"/>
                </a:cubicBezTo>
                <a:cubicBezTo>
                  <a:pt x="1453" y="12990"/>
                  <a:pt x="1074" y="12587"/>
                  <a:pt x="606" y="12587"/>
                </a:cubicBezTo>
                <a:cubicBezTo>
                  <a:pt x="369" y="12587"/>
                  <a:pt x="154" y="12691"/>
                  <a:pt x="0" y="12858"/>
                </a:cubicBezTo>
                <a:cubicBezTo>
                  <a:pt x="0" y="14114"/>
                  <a:pt x="0" y="14114"/>
                  <a:pt x="0" y="14114"/>
                </a:cubicBezTo>
                <a:cubicBezTo>
                  <a:pt x="154" y="14282"/>
                  <a:pt x="369" y="14385"/>
                  <a:pt x="606" y="14385"/>
                </a:cubicBezTo>
                <a:close/>
                <a:moveTo>
                  <a:pt x="1453" y="13486"/>
                </a:moveTo>
                <a:cubicBezTo>
                  <a:pt x="1453" y="13983"/>
                  <a:pt x="1833" y="14385"/>
                  <a:pt x="2301" y="14385"/>
                </a:cubicBezTo>
                <a:cubicBezTo>
                  <a:pt x="2769" y="14385"/>
                  <a:pt x="3148" y="13983"/>
                  <a:pt x="3148" y="13486"/>
                </a:cubicBezTo>
                <a:cubicBezTo>
                  <a:pt x="3148" y="12990"/>
                  <a:pt x="2769" y="12587"/>
                  <a:pt x="2301" y="12587"/>
                </a:cubicBezTo>
                <a:cubicBezTo>
                  <a:pt x="1833" y="12587"/>
                  <a:pt x="1453" y="12990"/>
                  <a:pt x="1453" y="13486"/>
                </a:cubicBezTo>
                <a:close/>
                <a:moveTo>
                  <a:pt x="3148" y="13486"/>
                </a:moveTo>
                <a:cubicBezTo>
                  <a:pt x="3148" y="13983"/>
                  <a:pt x="3527" y="14385"/>
                  <a:pt x="3995" y="14385"/>
                </a:cubicBezTo>
                <a:cubicBezTo>
                  <a:pt x="4463" y="14385"/>
                  <a:pt x="4842" y="13983"/>
                  <a:pt x="4842" y="13486"/>
                </a:cubicBezTo>
                <a:cubicBezTo>
                  <a:pt x="4842" y="12990"/>
                  <a:pt x="4463" y="12587"/>
                  <a:pt x="3995" y="12587"/>
                </a:cubicBezTo>
                <a:cubicBezTo>
                  <a:pt x="3527" y="12587"/>
                  <a:pt x="3148" y="12990"/>
                  <a:pt x="3148" y="13486"/>
                </a:cubicBezTo>
                <a:close/>
                <a:moveTo>
                  <a:pt x="4842" y="13486"/>
                </a:moveTo>
                <a:cubicBezTo>
                  <a:pt x="4842" y="13983"/>
                  <a:pt x="5222" y="14385"/>
                  <a:pt x="5689" y="14385"/>
                </a:cubicBezTo>
                <a:cubicBezTo>
                  <a:pt x="6157" y="14385"/>
                  <a:pt x="6537" y="13983"/>
                  <a:pt x="6537" y="13486"/>
                </a:cubicBezTo>
                <a:cubicBezTo>
                  <a:pt x="6537" y="13983"/>
                  <a:pt x="6916" y="14385"/>
                  <a:pt x="7384" y="14385"/>
                </a:cubicBezTo>
                <a:cubicBezTo>
                  <a:pt x="7852" y="14385"/>
                  <a:pt x="8231" y="13983"/>
                  <a:pt x="8231" y="13486"/>
                </a:cubicBezTo>
                <a:cubicBezTo>
                  <a:pt x="8231" y="12990"/>
                  <a:pt x="7852" y="12587"/>
                  <a:pt x="7384" y="12587"/>
                </a:cubicBezTo>
                <a:cubicBezTo>
                  <a:pt x="6916" y="12587"/>
                  <a:pt x="6537" y="12989"/>
                  <a:pt x="6537" y="13486"/>
                </a:cubicBezTo>
                <a:cubicBezTo>
                  <a:pt x="6537" y="12989"/>
                  <a:pt x="6157" y="12587"/>
                  <a:pt x="5689" y="12587"/>
                </a:cubicBezTo>
                <a:cubicBezTo>
                  <a:pt x="5222" y="12587"/>
                  <a:pt x="4842" y="12990"/>
                  <a:pt x="4842" y="13486"/>
                </a:cubicBezTo>
                <a:close/>
                <a:moveTo>
                  <a:pt x="8231" y="13486"/>
                </a:moveTo>
                <a:cubicBezTo>
                  <a:pt x="8231" y="13983"/>
                  <a:pt x="8610" y="14385"/>
                  <a:pt x="9078" y="14385"/>
                </a:cubicBezTo>
                <a:cubicBezTo>
                  <a:pt x="9546" y="14385"/>
                  <a:pt x="9925" y="13983"/>
                  <a:pt x="9925" y="13486"/>
                </a:cubicBezTo>
                <a:cubicBezTo>
                  <a:pt x="9925" y="12990"/>
                  <a:pt x="9546" y="12587"/>
                  <a:pt x="9078" y="12587"/>
                </a:cubicBezTo>
                <a:cubicBezTo>
                  <a:pt x="8610" y="12587"/>
                  <a:pt x="8231" y="12990"/>
                  <a:pt x="8231" y="13486"/>
                </a:cubicBezTo>
                <a:close/>
                <a:moveTo>
                  <a:pt x="9925" y="13486"/>
                </a:moveTo>
                <a:cubicBezTo>
                  <a:pt x="9925" y="13983"/>
                  <a:pt x="10305" y="14385"/>
                  <a:pt x="10773" y="14385"/>
                </a:cubicBezTo>
                <a:cubicBezTo>
                  <a:pt x="11240" y="14385"/>
                  <a:pt x="11620" y="13983"/>
                  <a:pt x="11620" y="13486"/>
                </a:cubicBezTo>
                <a:cubicBezTo>
                  <a:pt x="11620" y="12990"/>
                  <a:pt x="11240" y="12587"/>
                  <a:pt x="10773" y="12587"/>
                </a:cubicBezTo>
                <a:cubicBezTo>
                  <a:pt x="10305" y="12587"/>
                  <a:pt x="9925" y="12990"/>
                  <a:pt x="9925" y="13486"/>
                </a:cubicBezTo>
                <a:close/>
                <a:moveTo>
                  <a:pt x="11620" y="13486"/>
                </a:moveTo>
                <a:cubicBezTo>
                  <a:pt x="11620" y="13983"/>
                  <a:pt x="11999" y="14385"/>
                  <a:pt x="12467" y="14385"/>
                </a:cubicBezTo>
                <a:cubicBezTo>
                  <a:pt x="12935" y="14385"/>
                  <a:pt x="13314" y="13983"/>
                  <a:pt x="13314" y="13486"/>
                </a:cubicBezTo>
                <a:cubicBezTo>
                  <a:pt x="13314" y="13983"/>
                  <a:pt x="13693" y="14385"/>
                  <a:pt x="14161" y="14385"/>
                </a:cubicBezTo>
                <a:cubicBezTo>
                  <a:pt x="14629" y="14385"/>
                  <a:pt x="15008" y="13983"/>
                  <a:pt x="15008" y="13486"/>
                </a:cubicBezTo>
                <a:cubicBezTo>
                  <a:pt x="15009" y="13983"/>
                  <a:pt x="15388" y="14385"/>
                  <a:pt x="15856" y="14385"/>
                </a:cubicBezTo>
                <a:cubicBezTo>
                  <a:pt x="16324" y="14385"/>
                  <a:pt x="16703" y="13983"/>
                  <a:pt x="16703" y="13486"/>
                </a:cubicBezTo>
                <a:cubicBezTo>
                  <a:pt x="16703" y="12990"/>
                  <a:pt x="16324" y="12587"/>
                  <a:pt x="15856" y="12587"/>
                </a:cubicBezTo>
                <a:cubicBezTo>
                  <a:pt x="15388" y="12587"/>
                  <a:pt x="15009" y="12989"/>
                  <a:pt x="15008" y="13486"/>
                </a:cubicBezTo>
                <a:cubicBezTo>
                  <a:pt x="15008" y="12989"/>
                  <a:pt x="14629" y="12587"/>
                  <a:pt x="14161" y="12587"/>
                </a:cubicBezTo>
                <a:cubicBezTo>
                  <a:pt x="13693" y="12587"/>
                  <a:pt x="13314" y="12989"/>
                  <a:pt x="13314" y="13486"/>
                </a:cubicBezTo>
                <a:cubicBezTo>
                  <a:pt x="13314" y="12989"/>
                  <a:pt x="12935" y="12587"/>
                  <a:pt x="12467" y="12587"/>
                </a:cubicBezTo>
                <a:cubicBezTo>
                  <a:pt x="11999" y="12587"/>
                  <a:pt x="11620" y="12990"/>
                  <a:pt x="11620" y="13486"/>
                </a:cubicBezTo>
                <a:close/>
                <a:moveTo>
                  <a:pt x="16703" y="13486"/>
                </a:moveTo>
                <a:cubicBezTo>
                  <a:pt x="16703" y="13983"/>
                  <a:pt x="17082" y="14385"/>
                  <a:pt x="17550" y="14385"/>
                </a:cubicBezTo>
                <a:cubicBezTo>
                  <a:pt x="18018" y="14385"/>
                  <a:pt x="18397" y="13983"/>
                  <a:pt x="18397" y="13486"/>
                </a:cubicBezTo>
                <a:cubicBezTo>
                  <a:pt x="18397" y="12990"/>
                  <a:pt x="18018" y="12587"/>
                  <a:pt x="17550" y="12587"/>
                </a:cubicBezTo>
                <a:cubicBezTo>
                  <a:pt x="17082" y="12587"/>
                  <a:pt x="16703" y="12990"/>
                  <a:pt x="16703" y="13486"/>
                </a:cubicBezTo>
                <a:close/>
                <a:moveTo>
                  <a:pt x="18397" y="13486"/>
                </a:moveTo>
                <a:cubicBezTo>
                  <a:pt x="18397" y="13983"/>
                  <a:pt x="18777" y="14385"/>
                  <a:pt x="19244" y="14385"/>
                </a:cubicBezTo>
                <a:cubicBezTo>
                  <a:pt x="19712" y="14385"/>
                  <a:pt x="20092" y="13983"/>
                  <a:pt x="20092" y="13486"/>
                </a:cubicBezTo>
                <a:cubicBezTo>
                  <a:pt x="20092" y="12990"/>
                  <a:pt x="19712" y="12587"/>
                  <a:pt x="19244" y="12587"/>
                </a:cubicBezTo>
                <a:cubicBezTo>
                  <a:pt x="18777" y="12587"/>
                  <a:pt x="18397" y="12990"/>
                  <a:pt x="18397" y="13486"/>
                </a:cubicBezTo>
                <a:close/>
                <a:moveTo>
                  <a:pt x="38404" y="190"/>
                </a:moveTo>
                <a:cubicBezTo>
                  <a:pt x="38260" y="71"/>
                  <a:pt x="38079" y="0"/>
                  <a:pt x="37883" y="0"/>
                </a:cubicBezTo>
                <a:cubicBezTo>
                  <a:pt x="37415" y="0"/>
                  <a:pt x="37035" y="402"/>
                  <a:pt x="37035" y="899"/>
                </a:cubicBezTo>
                <a:cubicBezTo>
                  <a:pt x="37035" y="1395"/>
                  <a:pt x="37415" y="1798"/>
                  <a:pt x="37882" y="1798"/>
                </a:cubicBezTo>
                <a:cubicBezTo>
                  <a:pt x="37415" y="1798"/>
                  <a:pt x="37035" y="2200"/>
                  <a:pt x="37035" y="2697"/>
                </a:cubicBezTo>
                <a:cubicBezTo>
                  <a:pt x="37035" y="3193"/>
                  <a:pt x="37415" y="3596"/>
                  <a:pt x="37883" y="3596"/>
                </a:cubicBezTo>
                <a:cubicBezTo>
                  <a:pt x="38079" y="3596"/>
                  <a:pt x="38260" y="3525"/>
                  <a:pt x="38404" y="3406"/>
                </a:cubicBezTo>
                <a:cubicBezTo>
                  <a:pt x="38404" y="1988"/>
                  <a:pt x="38404" y="1988"/>
                  <a:pt x="38404" y="1988"/>
                </a:cubicBezTo>
                <a:cubicBezTo>
                  <a:pt x="38260" y="1869"/>
                  <a:pt x="38079" y="1798"/>
                  <a:pt x="37883" y="1798"/>
                </a:cubicBezTo>
                <a:cubicBezTo>
                  <a:pt x="38079" y="1798"/>
                  <a:pt x="38260" y="1727"/>
                  <a:pt x="38404" y="1607"/>
                </a:cubicBezTo>
                <a:lnTo>
                  <a:pt x="38404" y="190"/>
                </a:lnTo>
                <a:close/>
                <a:moveTo>
                  <a:pt x="21786" y="2697"/>
                </a:moveTo>
                <a:cubicBezTo>
                  <a:pt x="21786" y="2200"/>
                  <a:pt x="21407" y="1798"/>
                  <a:pt x="20939" y="1798"/>
                </a:cubicBezTo>
                <a:cubicBezTo>
                  <a:pt x="21407" y="1798"/>
                  <a:pt x="21786" y="1395"/>
                  <a:pt x="21786" y="899"/>
                </a:cubicBezTo>
                <a:cubicBezTo>
                  <a:pt x="21786" y="402"/>
                  <a:pt x="21407" y="0"/>
                  <a:pt x="20939" y="0"/>
                </a:cubicBezTo>
                <a:cubicBezTo>
                  <a:pt x="20471" y="0"/>
                  <a:pt x="20092" y="402"/>
                  <a:pt x="20092" y="899"/>
                </a:cubicBezTo>
                <a:cubicBezTo>
                  <a:pt x="20092" y="1395"/>
                  <a:pt x="20471" y="1798"/>
                  <a:pt x="20939" y="1798"/>
                </a:cubicBezTo>
                <a:cubicBezTo>
                  <a:pt x="20471" y="1798"/>
                  <a:pt x="20092" y="2200"/>
                  <a:pt x="20092" y="2697"/>
                </a:cubicBezTo>
                <a:cubicBezTo>
                  <a:pt x="20092" y="3193"/>
                  <a:pt x="20471" y="3596"/>
                  <a:pt x="20939" y="3596"/>
                </a:cubicBezTo>
                <a:cubicBezTo>
                  <a:pt x="21407" y="3596"/>
                  <a:pt x="21786" y="3193"/>
                  <a:pt x="21786" y="2697"/>
                </a:cubicBezTo>
                <a:close/>
                <a:moveTo>
                  <a:pt x="23480" y="2697"/>
                </a:moveTo>
                <a:cubicBezTo>
                  <a:pt x="23480" y="2200"/>
                  <a:pt x="23101" y="1798"/>
                  <a:pt x="22633" y="1798"/>
                </a:cubicBezTo>
                <a:cubicBezTo>
                  <a:pt x="23101" y="1798"/>
                  <a:pt x="23480" y="1395"/>
                  <a:pt x="23480" y="899"/>
                </a:cubicBezTo>
                <a:cubicBezTo>
                  <a:pt x="23480" y="402"/>
                  <a:pt x="23101" y="0"/>
                  <a:pt x="22633" y="0"/>
                </a:cubicBezTo>
                <a:cubicBezTo>
                  <a:pt x="22165" y="0"/>
                  <a:pt x="21786" y="402"/>
                  <a:pt x="21786" y="899"/>
                </a:cubicBezTo>
                <a:cubicBezTo>
                  <a:pt x="21786" y="1395"/>
                  <a:pt x="22165" y="1798"/>
                  <a:pt x="22633" y="1798"/>
                </a:cubicBezTo>
                <a:cubicBezTo>
                  <a:pt x="22165" y="1798"/>
                  <a:pt x="21786" y="2200"/>
                  <a:pt x="21786" y="2697"/>
                </a:cubicBezTo>
                <a:cubicBezTo>
                  <a:pt x="21786" y="3193"/>
                  <a:pt x="22165" y="3596"/>
                  <a:pt x="22633" y="3596"/>
                </a:cubicBezTo>
                <a:cubicBezTo>
                  <a:pt x="23101" y="3596"/>
                  <a:pt x="23480" y="3193"/>
                  <a:pt x="23480" y="2697"/>
                </a:cubicBezTo>
                <a:close/>
                <a:moveTo>
                  <a:pt x="25175" y="2697"/>
                </a:moveTo>
                <a:cubicBezTo>
                  <a:pt x="25175" y="2200"/>
                  <a:pt x="24796" y="1798"/>
                  <a:pt x="24328" y="1798"/>
                </a:cubicBezTo>
                <a:cubicBezTo>
                  <a:pt x="24796" y="1798"/>
                  <a:pt x="25175" y="1395"/>
                  <a:pt x="25175" y="899"/>
                </a:cubicBezTo>
                <a:cubicBezTo>
                  <a:pt x="25175" y="402"/>
                  <a:pt x="24795" y="0"/>
                  <a:pt x="24328" y="0"/>
                </a:cubicBezTo>
                <a:cubicBezTo>
                  <a:pt x="23860" y="0"/>
                  <a:pt x="23480" y="402"/>
                  <a:pt x="23480" y="899"/>
                </a:cubicBezTo>
                <a:cubicBezTo>
                  <a:pt x="23480" y="1395"/>
                  <a:pt x="23860" y="1798"/>
                  <a:pt x="24327" y="1798"/>
                </a:cubicBezTo>
                <a:cubicBezTo>
                  <a:pt x="23860" y="1798"/>
                  <a:pt x="23480" y="2200"/>
                  <a:pt x="23480" y="2697"/>
                </a:cubicBezTo>
                <a:cubicBezTo>
                  <a:pt x="23480" y="3193"/>
                  <a:pt x="23860" y="3596"/>
                  <a:pt x="24328" y="3596"/>
                </a:cubicBezTo>
                <a:cubicBezTo>
                  <a:pt x="24795" y="3596"/>
                  <a:pt x="25175" y="3193"/>
                  <a:pt x="25175" y="2697"/>
                </a:cubicBezTo>
                <a:close/>
                <a:moveTo>
                  <a:pt x="26869" y="2697"/>
                </a:moveTo>
                <a:cubicBezTo>
                  <a:pt x="26869" y="2200"/>
                  <a:pt x="26490" y="1798"/>
                  <a:pt x="26022" y="1798"/>
                </a:cubicBezTo>
                <a:cubicBezTo>
                  <a:pt x="26490" y="1798"/>
                  <a:pt x="26869" y="1395"/>
                  <a:pt x="26869" y="899"/>
                </a:cubicBezTo>
                <a:cubicBezTo>
                  <a:pt x="26869" y="402"/>
                  <a:pt x="26490" y="0"/>
                  <a:pt x="26022" y="0"/>
                </a:cubicBezTo>
                <a:cubicBezTo>
                  <a:pt x="25554" y="0"/>
                  <a:pt x="25175" y="402"/>
                  <a:pt x="25175" y="899"/>
                </a:cubicBezTo>
                <a:cubicBezTo>
                  <a:pt x="25175" y="1395"/>
                  <a:pt x="25554" y="1798"/>
                  <a:pt x="26022" y="1798"/>
                </a:cubicBezTo>
                <a:cubicBezTo>
                  <a:pt x="25554" y="1798"/>
                  <a:pt x="25175" y="2200"/>
                  <a:pt x="25175" y="2697"/>
                </a:cubicBezTo>
                <a:cubicBezTo>
                  <a:pt x="25175" y="3193"/>
                  <a:pt x="25554" y="3596"/>
                  <a:pt x="26022" y="3596"/>
                </a:cubicBezTo>
                <a:cubicBezTo>
                  <a:pt x="26490" y="3596"/>
                  <a:pt x="26869" y="3193"/>
                  <a:pt x="26869" y="2697"/>
                </a:cubicBezTo>
                <a:close/>
                <a:moveTo>
                  <a:pt x="28564" y="2697"/>
                </a:moveTo>
                <a:cubicBezTo>
                  <a:pt x="28564" y="2200"/>
                  <a:pt x="28184" y="1798"/>
                  <a:pt x="27717" y="1798"/>
                </a:cubicBezTo>
                <a:cubicBezTo>
                  <a:pt x="28184" y="1798"/>
                  <a:pt x="28564" y="1395"/>
                  <a:pt x="28564" y="899"/>
                </a:cubicBezTo>
                <a:cubicBezTo>
                  <a:pt x="28564" y="402"/>
                  <a:pt x="28184" y="0"/>
                  <a:pt x="27716" y="0"/>
                </a:cubicBezTo>
                <a:cubicBezTo>
                  <a:pt x="27248" y="0"/>
                  <a:pt x="26869" y="402"/>
                  <a:pt x="26869" y="899"/>
                </a:cubicBezTo>
                <a:cubicBezTo>
                  <a:pt x="26869" y="1395"/>
                  <a:pt x="27248" y="1798"/>
                  <a:pt x="27716" y="1798"/>
                </a:cubicBezTo>
                <a:cubicBezTo>
                  <a:pt x="27248" y="1798"/>
                  <a:pt x="26869" y="2200"/>
                  <a:pt x="26869" y="2697"/>
                </a:cubicBezTo>
                <a:cubicBezTo>
                  <a:pt x="26869" y="3193"/>
                  <a:pt x="27248" y="3596"/>
                  <a:pt x="27716" y="3596"/>
                </a:cubicBezTo>
                <a:cubicBezTo>
                  <a:pt x="28184" y="3596"/>
                  <a:pt x="28564" y="3193"/>
                  <a:pt x="28564" y="2697"/>
                </a:cubicBezTo>
                <a:close/>
                <a:moveTo>
                  <a:pt x="30258" y="2697"/>
                </a:moveTo>
                <a:cubicBezTo>
                  <a:pt x="30258" y="2200"/>
                  <a:pt x="29879" y="1798"/>
                  <a:pt x="29411" y="1798"/>
                </a:cubicBezTo>
                <a:cubicBezTo>
                  <a:pt x="29879" y="1798"/>
                  <a:pt x="30258" y="1395"/>
                  <a:pt x="30258" y="899"/>
                </a:cubicBezTo>
                <a:cubicBezTo>
                  <a:pt x="30258" y="402"/>
                  <a:pt x="29879" y="0"/>
                  <a:pt x="29411" y="0"/>
                </a:cubicBezTo>
                <a:cubicBezTo>
                  <a:pt x="28943" y="0"/>
                  <a:pt x="28564" y="402"/>
                  <a:pt x="28564" y="899"/>
                </a:cubicBezTo>
                <a:cubicBezTo>
                  <a:pt x="28564" y="1395"/>
                  <a:pt x="28943" y="1798"/>
                  <a:pt x="29411" y="1798"/>
                </a:cubicBezTo>
                <a:cubicBezTo>
                  <a:pt x="28943" y="1798"/>
                  <a:pt x="28564" y="2200"/>
                  <a:pt x="28564" y="2697"/>
                </a:cubicBezTo>
                <a:cubicBezTo>
                  <a:pt x="28564" y="3193"/>
                  <a:pt x="28943" y="3596"/>
                  <a:pt x="29411" y="3596"/>
                </a:cubicBezTo>
                <a:cubicBezTo>
                  <a:pt x="29879" y="3596"/>
                  <a:pt x="30258" y="3193"/>
                  <a:pt x="30258" y="2697"/>
                </a:cubicBezTo>
                <a:close/>
                <a:moveTo>
                  <a:pt x="31105" y="3596"/>
                </a:moveTo>
                <a:cubicBezTo>
                  <a:pt x="30637" y="3596"/>
                  <a:pt x="30258" y="3193"/>
                  <a:pt x="30258" y="2697"/>
                </a:cubicBezTo>
                <a:cubicBezTo>
                  <a:pt x="30258" y="2200"/>
                  <a:pt x="30637" y="1798"/>
                  <a:pt x="31105" y="1798"/>
                </a:cubicBezTo>
                <a:cubicBezTo>
                  <a:pt x="30637" y="1798"/>
                  <a:pt x="30258" y="1395"/>
                  <a:pt x="30258" y="899"/>
                </a:cubicBezTo>
                <a:cubicBezTo>
                  <a:pt x="30258" y="402"/>
                  <a:pt x="30637" y="0"/>
                  <a:pt x="31105" y="0"/>
                </a:cubicBezTo>
                <a:cubicBezTo>
                  <a:pt x="31573" y="0"/>
                  <a:pt x="31952" y="402"/>
                  <a:pt x="31952" y="898"/>
                </a:cubicBezTo>
                <a:cubicBezTo>
                  <a:pt x="31953" y="402"/>
                  <a:pt x="32332" y="0"/>
                  <a:pt x="32800" y="0"/>
                </a:cubicBezTo>
                <a:cubicBezTo>
                  <a:pt x="33267" y="0"/>
                  <a:pt x="33647" y="402"/>
                  <a:pt x="33647" y="898"/>
                </a:cubicBezTo>
                <a:cubicBezTo>
                  <a:pt x="33647" y="402"/>
                  <a:pt x="34026" y="0"/>
                  <a:pt x="34494" y="0"/>
                </a:cubicBezTo>
                <a:cubicBezTo>
                  <a:pt x="34962" y="0"/>
                  <a:pt x="35341" y="402"/>
                  <a:pt x="35341" y="899"/>
                </a:cubicBezTo>
                <a:cubicBezTo>
                  <a:pt x="35341" y="1395"/>
                  <a:pt x="34962" y="1798"/>
                  <a:pt x="34494" y="1798"/>
                </a:cubicBezTo>
                <a:cubicBezTo>
                  <a:pt x="34962" y="1798"/>
                  <a:pt x="35341" y="2200"/>
                  <a:pt x="35341" y="2697"/>
                </a:cubicBezTo>
                <a:cubicBezTo>
                  <a:pt x="35341" y="3193"/>
                  <a:pt x="34962" y="3596"/>
                  <a:pt x="34494" y="3596"/>
                </a:cubicBezTo>
                <a:cubicBezTo>
                  <a:pt x="34026" y="3596"/>
                  <a:pt x="33647" y="3194"/>
                  <a:pt x="33647" y="2697"/>
                </a:cubicBezTo>
                <a:cubicBezTo>
                  <a:pt x="33647" y="3194"/>
                  <a:pt x="33267" y="3596"/>
                  <a:pt x="32800" y="3596"/>
                </a:cubicBezTo>
                <a:cubicBezTo>
                  <a:pt x="32332" y="3596"/>
                  <a:pt x="31953" y="3194"/>
                  <a:pt x="31952" y="2697"/>
                </a:cubicBezTo>
                <a:cubicBezTo>
                  <a:pt x="31952" y="3194"/>
                  <a:pt x="31573" y="3596"/>
                  <a:pt x="31105" y="3596"/>
                </a:cubicBezTo>
                <a:close/>
                <a:moveTo>
                  <a:pt x="32800" y="1798"/>
                </a:moveTo>
                <a:cubicBezTo>
                  <a:pt x="33267" y="1798"/>
                  <a:pt x="33647" y="2200"/>
                  <a:pt x="33647" y="2697"/>
                </a:cubicBezTo>
                <a:cubicBezTo>
                  <a:pt x="33647" y="2200"/>
                  <a:pt x="34026" y="1798"/>
                  <a:pt x="34494" y="1798"/>
                </a:cubicBezTo>
                <a:cubicBezTo>
                  <a:pt x="34026" y="1798"/>
                  <a:pt x="33647" y="1395"/>
                  <a:pt x="33647" y="899"/>
                </a:cubicBezTo>
                <a:cubicBezTo>
                  <a:pt x="33647" y="1395"/>
                  <a:pt x="33267" y="1798"/>
                  <a:pt x="32800" y="1798"/>
                </a:cubicBezTo>
                <a:close/>
                <a:moveTo>
                  <a:pt x="31105" y="1798"/>
                </a:moveTo>
                <a:cubicBezTo>
                  <a:pt x="31573" y="1798"/>
                  <a:pt x="31952" y="2200"/>
                  <a:pt x="31952" y="2696"/>
                </a:cubicBezTo>
                <a:cubicBezTo>
                  <a:pt x="31953" y="2200"/>
                  <a:pt x="32332" y="1798"/>
                  <a:pt x="32799" y="1798"/>
                </a:cubicBezTo>
                <a:cubicBezTo>
                  <a:pt x="32332" y="1798"/>
                  <a:pt x="31953" y="1395"/>
                  <a:pt x="31952" y="899"/>
                </a:cubicBezTo>
                <a:cubicBezTo>
                  <a:pt x="31952" y="1395"/>
                  <a:pt x="31573" y="1798"/>
                  <a:pt x="31105" y="1798"/>
                </a:cubicBezTo>
                <a:close/>
                <a:moveTo>
                  <a:pt x="37035" y="2697"/>
                </a:moveTo>
                <a:cubicBezTo>
                  <a:pt x="37035" y="2200"/>
                  <a:pt x="36656" y="1798"/>
                  <a:pt x="36189" y="1798"/>
                </a:cubicBezTo>
                <a:cubicBezTo>
                  <a:pt x="36656" y="1798"/>
                  <a:pt x="37035" y="1395"/>
                  <a:pt x="37035" y="899"/>
                </a:cubicBezTo>
                <a:cubicBezTo>
                  <a:pt x="37035" y="402"/>
                  <a:pt x="36656" y="0"/>
                  <a:pt x="36188" y="0"/>
                </a:cubicBezTo>
                <a:cubicBezTo>
                  <a:pt x="35720" y="0"/>
                  <a:pt x="35341" y="402"/>
                  <a:pt x="35341" y="899"/>
                </a:cubicBezTo>
                <a:cubicBezTo>
                  <a:pt x="35341" y="1395"/>
                  <a:pt x="35720" y="1798"/>
                  <a:pt x="36188" y="1798"/>
                </a:cubicBezTo>
                <a:cubicBezTo>
                  <a:pt x="35720" y="1798"/>
                  <a:pt x="35341" y="2200"/>
                  <a:pt x="35341" y="2697"/>
                </a:cubicBezTo>
                <a:cubicBezTo>
                  <a:pt x="35341" y="3193"/>
                  <a:pt x="35720" y="3596"/>
                  <a:pt x="36188" y="3596"/>
                </a:cubicBezTo>
                <a:cubicBezTo>
                  <a:pt x="36656" y="3596"/>
                  <a:pt x="37035" y="3193"/>
                  <a:pt x="37035" y="2697"/>
                </a:cubicBezTo>
                <a:close/>
                <a:moveTo>
                  <a:pt x="37035" y="4495"/>
                </a:moveTo>
                <a:cubicBezTo>
                  <a:pt x="37035" y="4992"/>
                  <a:pt x="37415" y="5394"/>
                  <a:pt x="37882" y="5394"/>
                </a:cubicBezTo>
                <a:cubicBezTo>
                  <a:pt x="37415" y="5394"/>
                  <a:pt x="37035" y="5797"/>
                  <a:pt x="37035" y="6293"/>
                </a:cubicBezTo>
                <a:cubicBezTo>
                  <a:pt x="37035" y="6790"/>
                  <a:pt x="37415" y="7192"/>
                  <a:pt x="37883" y="7192"/>
                </a:cubicBezTo>
                <a:cubicBezTo>
                  <a:pt x="38079" y="7192"/>
                  <a:pt x="38260" y="7121"/>
                  <a:pt x="38404" y="7002"/>
                </a:cubicBezTo>
                <a:cubicBezTo>
                  <a:pt x="38404" y="5585"/>
                  <a:pt x="38404" y="5585"/>
                  <a:pt x="38404" y="5585"/>
                </a:cubicBezTo>
                <a:cubicBezTo>
                  <a:pt x="38260" y="5465"/>
                  <a:pt x="38079" y="5394"/>
                  <a:pt x="37883" y="5394"/>
                </a:cubicBezTo>
                <a:cubicBezTo>
                  <a:pt x="38079" y="5394"/>
                  <a:pt x="38260" y="5323"/>
                  <a:pt x="38404" y="5204"/>
                </a:cubicBezTo>
                <a:cubicBezTo>
                  <a:pt x="38404" y="3786"/>
                  <a:pt x="38404" y="3786"/>
                  <a:pt x="38404" y="3786"/>
                </a:cubicBezTo>
                <a:cubicBezTo>
                  <a:pt x="38260" y="3667"/>
                  <a:pt x="38079" y="3596"/>
                  <a:pt x="37883" y="3596"/>
                </a:cubicBezTo>
                <a:cubicBezTo>
                  <a:pt x="37415" y="3596"/>
                  <a:pt x="37035" y="3999"/>
                  <a:pt x="37035" y="4495"/>
                </a:cubicBezTo>
                <a:close/>
                <a:moveTo>
                  <a:pt x="21786" y="6293"/>
                </a:moveTo>
                <a:cubicBezTo>
                  <a:pt x="21786" y="5797"/>
                  <a:pt x="21407" y="5394"/>
                  <a:pt x="20939" y="5394"/>
                </a:cubicBezTo>
                <a:cubicBezTo>
                  <a:pt x="21407" y="5394"/>
                  <a:pt x="21786" y="4992"/>
                  <a:pt x="21786" y="4495"/>
                </a:cubicBezTo>
                <a:cubicBezTo>
                  <a:pt x="21786" y="3999"/>
                  <a:pt x="21407" y="3596"/>
                  <a:pt x="20939" y="3596"/>
                </a:cubicBezTo>
                <a:cubicBezTo>
                  <a:pt x="20471" y="3596"/>
                  <a:pt x="20092" y="3999"/>
                  <a:pt x="20092" y="4495"/>
                </a:cubicBezTo>
                <a:cubicBezTo>
                  <a:pt x="20092" y="4992"/>
                  <a:pt x="20471" y="5394"/>
                  <a:pt x="20939" y="5394"/>
                </a:cubicBezTo>
                <a:cubicBezTo>
                  <a:pt x="20471" y="5394"/>
                  <a:pt x="20092" y="5797"/>
                  <a:pt x="20092" y="6293"/>
                </a:cubicBezTo>
                <a:cubicBezTo>
                  <a:pt x="20092" y="6790"/>
                  <a:pt x="20471" y="7192"/>
                  <a:pt x="20939" y="7192"/>
                </a:cubicBezTo>
                <a:cubicBezTo>
                  <a:pt x="21407" y="7192"/>
                  <a:pt x="21786" y="6790"/>
                  <a:pt x="21786" y="6293"/>
                </a:cubicBezTo>
                <a:close/>
                <a:moveTo>
                  <a:pt x="23480" y="6293"/>
                </a:moveTo>
                <a:cubicBezTo>
                  <a:pt x="23480" y="5797"/>
                  <a:pt x="23101" y="5394"/>
                  <a:pt x="22633" y="5394"/>
                </a:cubicBezTo>
                <a:cubicBezTo>
                  <a:pt x="23101" y="5394"/>
                  <a:pt x="23480" y="4992"/>
                  <a:pt x="23480" y="4495"/>
                </a:cubicBezTo>
                <a:cubicBezTo>
                  <a:pt x="23480" y="3999"/>
                  <a:pt x="23101" y="3596"/>
                  <a:pt x="22633" y="3596"/>
                </a:cubicBezTo>
                <a:cubicBezTo>
                  <a:pt x="22165" y="3596"/>
                  <a:pt x="21786" y="3999"/>
                  <a:pt x="21786" y="4495"/>
                </a:cubicBezTo>
                <a:cubicBezTo>
                  <a:pt x="21786" y="4992"/>
                  <a:pt x="22165" y="5394"/>
                  <a:pt x="22633" y="5394"/>
                </a:cubicBezTo>
                <a:cubicBezTo>
                  <a:pt x="22165" y="5394"/>
                  <a:pt x="21786" y="5797"/>
                  <a:pt x="21786" y="6293"/>
                </a:cubicBezTo>
                <a:cubicBezTo>
                  <a:pt x="21786" y="6790"/>
                  <a:pt x="22165" y="7192"/>
                  <a:pt x="22633" y="7192"/>
                </a:cubicBezTo>
                <a:cubicBezTo>
                  <a:pt x="23101" y="7192"/>
                  <a:pt x="23480" y="6790"/>
                  <a:pt x="23480" y="6293"/>
                </a:cubicBezTo>
                <a:close/>
                <a:moveTo>
                  <a:pt x="25175" y="6293"/>
                </a:moveTo>
                <a:cubicBezTo>
                  <a:pt x="25175" y="5797"/>
                  <a:pt x="24796" y="5394"/>
                  <a:pt x="24328" y="5394"/>
                </a:cubicBezTo>
                <a:cubicBezTo>
                  <a:pt x="24796" y="5394"/>
                  <a:pt x="25175" y="4992"/>
                  <a:pt x="25175" y="4495"/>
                </a:cubicBezTo>
                <a:cubicBezTo>
                  <a:pt x="25175" y="3999"/>
                  <a:pt x="24795" y="3596"/>
                  <a:pt x="24328" y="3596"/>
                </a:cubicBezTo>
                <a:cubicBezTo>
                  <a:pt x="23860" y="3596"/>
                  <a:pt x="23480" y="3999"/>
                  <a:pt x="23480" y="4495"/>
                </a:cubicBezTo>
                <a:cubicBezTo>
                  <a:pt x="23480" y="4992"/>
                  <a:pt x="23860" y="5394"/>
                  <a:pt x="24327" y="5394"/>
                </a:cubicBezTo>
                <a:cubicBezTo>
                  <a:pt x="23860" y="5394"/>
                  <a:pt x="23480" y="5797"/>
                  <a:pt x="23480" y="6293"/>
                </a:cubicBezTo>
                <a:cubicBezTo>
                  <a:pt x="23480" y="6790"/>
                  <a:pt x="23860" y="7192"/>
                  <a:pt x="24328" y="7192"/>
                </a:cubicBezTo>
                <a:cubicBezTo>
                  <a:pt x="24795" y="7192"/>
                  <a:pt x="25175" y="6790"/>
                  <a:pt x="25175" y="6293"/>
                </a:cubicBezTo>
                <a:close/>
                <a:moveTo>
                  <a:pt x="26869" y="6293"/>
                </a:moveTo>
                <a:cubicBezTo>
                  <a:pt x="26869" y="5797"/>
                  <a:pt x="26490" y="5394"/>
                  <a:pt x="26022" y="5394"/>
                </a:cubicBezTo>
                <a:cubicBezTo>
                  <a:pt x="26490" y="5394"/>
                  <a:pt x="26869" y="4992"/>
                  <a:pt x="26869" y="4495"/>
                </a:cubicBezTo>
                <a:cubicBezTo>
                  <a:pt x="26869" y="3999"/>
                  <a:pt x="26490" y="3596"/>
                  <a:pt x="26022" y="3596"/>
                </a:cubicBezTo>
                <a:cubicBezTo>
                  <a:pt x="25554" y="3596"/>
                  <a:pt x="25175" y="3999"/>
                  <a:pt x="25175" y="4495"/>
                </a:cubicBezTo>
                <a:cubicBezTo>
                  <a:pt x="25175" y="4992"/>
                  <a:pt x="25554" y="5394"/>
                  <a:pt x="26022" y="5394"/>
                </a:cubicBezTo>
                <a:cubicBezTo>
                  <a:pt x="25554" y="5394"/>
                  <a:pt x="25175" y="5797"/>
                  <a:pt x="25175" y="6293"/>
                </a:cubicBezTo>
                <a:cubicBezTo>
                  <a:pt x="25175" y="6790"/>
                  <a:pt x="25554" y="7192"/>
                  <a:pt x="26022" y="7192"/>
                </a:cubicBezTo>
                <a:cubicBezTo>
                  <a:pt x="26490" y="7192"/>
                  <a:pt x="26869" y="6790"/>
                  <a:pt x="26869" y="6293"/>
                </a:cubicBezTo>
                <a:close/>
                <a:moveTo>
                  <a:pt x="28564" y="6293"/>
                </a:moveTo>
                <a:cubicBezTo>
                  <a:pt x="28564" y="5797"/>
                  <a:pt x="28184" y="5394"/>
                  <a:pt x="27717" y="5394"/>
                </a:cubicBezTo>
                <a:cubicBezTo>
                  <a:pt x="28184" y="5394"/>
                  <a:pt x="28564" y="4992"/>
                  <a:pt x="28564" y="4495"/>
                </a:cubicBezTo>
                <a:cubicBezTo>
                  <a:pt x="28564" y="3999"/>
                  <a:pt x="28184" y="3596"/>
                  <a:pt x="27716" y="3596"/>
                </a:cubicBezTo>
                <a:cubicBezTo>
                  <a:pt x="27248" y="3596"/>
                  <a:pt x="26869" y="3999"/>
                  <a:pt x="26869" y="4495"/>
                </a:cubicBezTo>
                <a:cubicBezTo>
                  <a:pt x="26869" y="4992"/>
                  <a:pt x="27248" y="5394"/>
                  <a:pt x="27716" y="5394"/>
                </a:cubicBezTo>
                <a:cubicBezTo>
                  <a:pt x="27248" y="5394"/>
                  <a:pt x="26869" y="5797"/>
                  <a:pt x="26869" y="6293"/>
                </a:cubicBezTo>
                <a:cubicBezTo>
                  <a:pt x="26869" y="6790"/>
                  <a:pt x="27248" y="7192"/>
                  <a:pt x="27716" y="7192"/>
                </a:cubicBezTo>
                <a:cubicBezTo>
                  <a:pt x="28184" y="7192"/>
                  <a:pt x="28564" y="6790"/>
                  <a:pt x="28564" y="6293"/>
                </a:cubicBezTo>
                <a:close/>
                <a:moveTo>
                  <a:pt x="30258" y="6293"/>
                </a:moveTo>
                <a:cubicBezTo>
                  <a:pt x="30258" y="5797"/>
                  <a:pt x="29879" y="5394"/>
                  <a:pt x="29411" y="5394"/>
                </a:cubicBezTo>
                <a:cubicBezTo>
                  <a:pt x="29879" y="5394"/>
                  <a:pt x="30258" y="4992"/>
                  <a:pt x="30258" y="4495"/>
                </a:cubicBezTo>
                <a:cubicBezTo>
                  <a:pt x="30258" y="3999"/>
                  <a:pt x="29879" y="3596"/>
                  <a:pt x="29411" y="3596"/>
                </a:cubicBezTo>
                <a:cubicBezTo>
                  <a:pt x="28943" y="3596"/>
                  <a:pt x="28564" y="3999"/>
                  <a:pt x="28564" y="4495"/>
                </a:cubicBezTo>
                <a:cubicBezTo>
                  <a:pt x="28564" y="4992"/>
                  <a:pt x="28943" y="5394"/>
                  <a:pt x="29411" y="5394"/>
                </a:cubicBezTo>
                <a:cubicBezTo>
                  <a:pt x="28943" y="5394"/>
                  <a:pt x="28564" y="5797"/>
                  <a:pt x="28564" y="6293"/>
                </a:cubicBezTo>
                <a:cubicBezTo>
                  <a:pt x="28564" y="6790"/>
                  <a:pt x="28943" y="7192"/>
                  <a:pt x="29411" y="7192"/>
                </a:cubicBezTo>
                <a:cubicBezTo>
                  <a:pt x="29879" y="7192"/>
                  <a:pt x="30258" y="6790"/>
                  <a:pt x="30258" y="6293"/>
                </a:cubicBezTo>
                <a:close/>
                <a:moveTo>
                  <a:pt x="31105" y="7192"/>
                </a:moveTo>
                <a:cubicBezTo>
                  <a:pt x="30637" y="7192"/>
                  <a:pt x="30258" y="6790"/>
                  <a:pt x="30258" y="6293"/>
                </a:cubicBezTo>
                <a:cubicBezTo>
                  <a:pt x="30258" y="5797"/>
                  <a:pt x="30637" y="5394"/>
                  <a:pt x="31105" y="5394"/>
                </a:cubicBezTo>
                <a:cubicBezTo>
                  <a:pt x="30637" y="5394"/>
                  <a:pt x="30258" y="4992"/>
                  <a:pt x="30258" y="4495"/>
                </a:cubicBezTo>
                <a:cubicBezTo>
                  <a:pt x="30258" y="3999"/>
                  <a:pt x="30637" y="3596"/>
                  <a:pt x="31105" y="3596"/>
                </a:cubicBezTo>
                <a:cubicBezTo>
                  <a:pt x="31573" y="3596"/>
                  <a:pt x="31952" y="3998"/>
                  <a:pt x="31952" y="4495"/>
                </a:cubicBezTo>
                <a:cubicBezTo>
                  <a:pt x="31953" y="3998"/>
                  <a:pt x="32332" y="3596"/>
                  <a:pt x="32800" y="3596"/>
                </a:cubicBezTo>
                <a:cubicBezTo>
                  <a:pt x="33267" y="3596"/>
                  <a:pt x="33647" y="3998"/>
                  <a:pt x="33647" y="4495"/>
                </a:cubicBezTo>
                <a:cubicBezTo>
                  <a:pt x="33647" y="3998"/>
                  <a:pt x="34026" y="3596"/>
                  <a:pt x="34494" y="3596"/>
                </a:cubicBezTo>
                <a:cubicBezTo>
                  <a:pt x="34962" y="3596"/>
                  <a:pt x="35341" y="3999"/>
                  <a:pt x="35341" y="4495"/>
                </a:cubicBezTo>
                <a:cubicBezTo>
                  <a:pt x="35341" y="4992"/>
                  <a:pt x="34962" y="5394"/>
                  <a:pt x="34494" y="5394"/>
                </a:cubicBezTo>
                <a:cubicBezTo>
                  <a:pt x="34962" y="5394"/>
                  <a:pt x="35341" y="5797"/>
                  <a:pt x="35341" y="6293"/>
                </a:cubicBezTo>
                <a:cubicBezTo>
                  <a:pt x="35341" y="6790"/>
                  <a:pt x="34962" y="7192"/>
                  <a:pt x="34494" y="7192"/>
                </a:cubicBezTo>
                <a:cubicBezTo>
                  <a:pt x="34026" y="7192"/>
                  <a:pt x="33647" y="6790"/>
                  <a:pt x="33647" y="6293"/>
                </a:cubicBezTo>
                <a:cubicBezTo>
                  <a:pt x="33647" y="6790"/>
                  <a:pt x="33267" y="7192"/>
                  <a:pt x="32800" y="7192"/>
                </a:cubicBezTo>
                <a:cubicBezTo>
                  <a:pt x="32332" y="7192"/>
                  <a:pt x="31953" y="6790"/>
                  <a:pt x="31952" y="6294"/>
                </a:cubicBezTo>
                <a:cubicBezTo>
                  <a:pt x="31952" y="6790"/>
                  <a:pt x="31573" y="7192"/>
                  <a:pt x="31105" y="7192"/>
                </a:cubicBezTo>
                <a:close/>
                <a:moveTo>
                  <a:pt x="32800" y="5394"/>
                </a:moveTo>
                <a:cubicBezTo>
                  <a:pt x="33267" y="5394"/>
                  <a:pt x="33647" y="5797"/>
                  <a:pt x="33647" y="6293"/>
                </a:cubicBezTo>
                <a:cubicBezTo>
                  <a:pt x="33647" y="5797"/>
                  <a:pt x="34026" y="5394"/>
                  <a:pt x="34494" y="5394"/>
                </a:cubicBezTo>
                <a:cubicBezTo>
                  <a:pt x="34026" y="5394"/>
                  <a:pt x="33647" y="4992"/>
                  <a:pt x="33647" y="4495"/>
                </a:cubicBezTo>
                <a:cubicBezTo>
                  <a:pt x="33647" y="4992"/>
                  <a:pt x="33267" y="5394"/>
                  <a:pt x="32800" y="5394"/>
                </a:cubicBezTo>
                <a:close/>
                <a:moveTo>
                  <a:pt x="31105" y="5394"/>
                </a:moveTo>
                <a:cubicBezTo>
                  <a:pt x="31573" y="5394"/>
                  <a:pt x="31952" y="5797"/>
                  <a:pt x="31952" y="6293"/>
                </a:cubicBezTo>
                <a:cubicBezTo>
                  <a:pt x="31953" y="5797"/>
                  <a:pt x="32332" y="5394"/>
                  <a:pt x="32799" y="5394"/>
                </a:cubicBezTo>
                <a:cubicBezTo>
                  <a:pt x="32332" y="5394"/>
                  <a:pt x="31953" y="4992"/>
                  <a:pt x="31952" y="4495"/>
                </a:cubicBezTo>
                <a:cubicBezTo>
                  <a:pt x="31952" y="4992"/>
                  <a:pt x="31573" y="5394"/>
                  <a:pt x="31105" y="5394"/>
                </a:cubicBezTo>
                <a:close/>
                <a:moveTo>
                  <a:pt x="37035" y="6293"/>
                </a:moveTo>
                <a:cubicBezTo>
                  <a:pt x="37035" y="5797"/>
                  <a:pt x="36656" y="5394"/>
                  <a:pt x="36188" y="5394"/>
                </a:cubicBezTo>
                <a:cubicBezTo>
                  <a:pt x="36656" y="5394"/>
                  <a:pt x="37035" y="4992"/>
                  <a:pt x="37035" y="4495"/>
                </a:cubicBezTo>
                <a:cubicBezTo>
                  <a:pt x="37035" y="3999"/>
                  <a:pt x="36656" y="3596"/>
                  <a:pt x="36188" y="3596"/>
                </a:cubicBezTo>
                <a:cubicBezTo>
                  <a:pt x="35720" y="3596"/>
                  <a:pt x="35341" y="3999"/>
                  <a:pt x="35341" y="4495"/>
                </a:cubicBezTo>
                <a:cubicBezTo>
                  <a:pt x="35341" y="4992"/>
                  <a:pt x="35720" y="5394"/>
                  <a:pt x="36188" y="5394"/>
                </a:cubicBezTo>
                <a:cubicBezTo>
                  <a:pt x="35720" y="5394"/>
                  <a:pt x="35341" y="5797"/>
                  <a:pt x="35341" y="6293"/>
                </a:cubicBezTo>
                <a:cubicBezTo>
                  <a:pt x="35341" y="6790"/>
                  <a:pt x="35720" y="7192"/>
                  <a:pt x="36188" y="7192"/>
                </a:cubicBezTo>
                <a:cubicBezTo>
                  <a:pt x="36656" y="7192"/>
                  <a:pt x="37035" y="6790"/>
                  <a:pt x="37035" y="6293"/>
                </a:cubicBezTo>
                <a:close/>
                <a:moveTo>
                  <a:pt x="21786" y="8092"/>
                </a:moveTo>
                <a:cubicBezTo>
                  <a:pt x="21786" y="7595"/>
                  <a:pt x="21407" y="7192"/>
                  <a:pt x="20939" y="7192"/>
                </a:cubicBezTo>
                <a:cubicBezTo>
                  <a:pt x="20471" y="7192"/>
                  <a:pt x="20092" y="7595"/>
                  <a:pt x="20092" y="8092"/>
                </a:cubicBezTo>
                <a:cubicBezTo>
                  <a:pt x="20092" y="8588"/>
                  <a:pt x="20471" y="8991"/>
                  <a:pt x="20939" y="8991"/>
                </a:cubicBezTo>
                <a:cubicBezTo>
                  <a:pt x="21407" y="8991"/>
                  <a:pt x="21786" y="8588"/>
                  <a:pt x="21786" y="8092"/>
                </a:cubicBezTo>
                <a:close/>
                <a:moveTo>
                  <a:pt x="23480" y="8092"/>
                </a:moveTo>
                <a:cubicBezTo>
                  <a:pt x="23480" y="7595"/>
                  <a:pt x="23101" y="7192"/>
                  <a:pt x="22633" y="7192"/>
                </a:cubicBezTo>
                <a:cubicBezTo>
                  <a:pt x="22165" y="7192"/>
                  <a:pt x="21786" y="7595"/>
                  <a:pt x="21786" y="8092"/>
                </a:cubicBezTo>
                <a:cubicBezTo>
                  <a:pt x="21786" y="8588"/>
                  <a:pt x="22165" y="8991"/>
                  <a:pt x="22633" y="8991"/>
                </a:cubicBezTo>
                <a:cubicBezTo>
                  <a:pt x="23101" y="8991"/>
                  <a:pt x="23480" y="8588"/>
                  <a:pt x="23480" y="8092"/>
                </a:cubicBezTo>
                <a:close/>
                <a:moveTo>
                  <a:pt x="25175" y="8092"/>
                </a:moveTo>
                <a:cubicBezTo>
                  <a:pt x="25175" y="7595"/>
                  <a:pt x="24795" y="7192"/>
                  <a:pt x="24328" y="7192"/>
                </a:cubicBezTo>
                <a:cubicBezTo>
                  <a:pt x="23860" y="7192"/>
                  <a:pt x="23480" y="7595"/>
                  <a:pt x="23480" y="8092"/>
                </a:cubicBezTo>
                <a:cubicBezTo>
                  <a:pt x="23480" y="8588"/>
                  <a:pt x="23860" y="8991"/>
                  <a:pt x="24328" y="8991"/>
                </a:cubicBezTo>
                <a:cubicBezTo>
                  <a:pt x="24795" y="8991"/>
                  <a:pt x="25175" y="8588"/>
                  <a:pt x="25175" y="8092"/>
                </a:cubicBezTo>
                <a:close/>
                <a:moveTo>
                  <a:pt x="26869" y="8092"/>
                </a:moveTo>
                <a:cubicBezTo>
                  <a:pt x="26869" y="7595"/>
                  <a:pt x="26490" y="7192"/>
                  <a:pt x="26022" y="7192"/>
                </a:cubicBezTo>
                <a:cubicBezTo>
                  <a:pt x="25554" y="7192"/>
                  <a:pt x="25175" y="7595"/>
                  <a:pt x="25175" y="8092"/>
                </a:cubicBezTo>
                <a:cubicBezTo>
                  <a:pt x="25175" y="8588"/>
                  <a:pt x="25554" y="8991"/>
                  <a:pt x="26022" y="8991"/>
                </a:cubicBezTo>
                <a:cubicBezTo>
                  <a:pt x="26490" y="8991"/>
                  <a:pt x="26869" y="8588"/>
                  <a:pt x="26869" y="8092"/>
                </a:cubicBezTo>
                <a:close/>
                <a:moveTo>
                  <a:pt x="28564" y="8092"/>
                </a:moveTo>
                <a:cubicBezTo>
                  <a:pt x="28564" y="7595"/>
                  <a:pt x="28184" y="7192"/>
                  <a:pt x="27716" y="7192"/>
                </a:cubicBezTo>
                <a:cubicBezTo>
                  <a:pt x="27248" y="7192"/>
                  <a:pt x="26869" y="7595"/>
                  <a:pt x="26869" y="8092"/>
                </a:cubicBezTo>
                <a:cubicBezTo>
                  <a:pt x="26869" y="8588"/>
                  <a:pt x="27248" y="8991"/>
                  <a:pt x="27716" y="8991"/>
                </a:cubicBezTo>
                <a:cubicBezTo>
                  <a:pt x="28184" y="8991"/>
                  <a:pt x="28564" y="8588"/>
                  <a:pt x="28564" y="8092"/>
                </a:cubicBezTo>
                <a:close/>
                <a:moveTo>
                  <a:pt x="30258" y="8092"/>
                </a:moveTo>
                <a:cubicBezTo>
                  <a:pt x="30258" y="7595"/>
                  <a:pt x="29879" y="7192"/>
                  <a:pt x="29411" y="7192"/>
                </a:cubicBezTo>
                <a:cubicBezTo>
                  <a:pt x="28943" y="7192"/>
                  <a:pt x="28564" y="7595"/>
                  <a:pt x="28564" y="8092"/>
                </a:cubicBezTo>
                <a:cubicBezTo>
                  <a:pt x="28564" y="8588"/>
                  <a:pt x="28943" y="8991"/>
                  <a:pt x="29411" y="8991"/>
                </a:cubicBezTo>
                <a:cubicBezTo>
                  <a:pt x="29879" y="8991"/>
                  <a:pt x="30258" y="8588"/>
                  <a:pt x="30258" y="8092"/>
                </a:cubicBezTo>
                <a:close/>
                <a:moveTo>
                  <a:pt x="31952" y="8092"/>
                </a:moveTo>
                <a:cubicBezTo>
                  <a:pt x="31953" y="8588"/>
                  <a:pt x="32332" y="8991"/>
                  <a:pt x="32800" y="8991"/>
                </a:cubicBezTo>
                <a:cubicBezTo>
                  <a:pt x="33267" y="8991"/>
                  <a:pt x="33647" y="8588"/>
                  <a:pt x="33647" y="8092"/>
                </a:cubicBezTo>
                <a:cubicBezTo>
                  <a:pt x="33647" y="8588"/>
                  <a:pt x="34026" y="8991"/>
                  <a:pt x="34494" y="8991"/>
                </a:cubicBezTo>
                <a:cubicBezTo>
                  <a:pt x="34962" y="8991"/>
                  <a:pt x="35341" y="8588"/>
                  <a:pt x="35341" y="8092"/>
                </a:cubicBezTo>
                <a:cubicBezTo>
                  <a:pt x="35341" y="7595"/>
                  <a:pt x="34962" y="7192"/>
                  <a:pt x="34494" y="7192"/>
                </a:cubicBezTo>
                <a:cubicBezTo>
                  <a:pt x="34026" y="7192"/>
                  <a:pt x="33647" y="7595"/>
                  <a:pt x="33647" y="8091"/>
                </a:cubicBezTo>
                <a:cubicBezTo>
                  <a:pt x="33647" y="7595"/>
                  <a:pt x="33267" y="7192"/>
                  <a:pt x="32800" y="7192"/>
                </a:cubicBezTo>
                <a:cubicBezTo>
                  <a:pt x="32332" y="7192"/>
                  <a:pt x="31953" y="7595"/>
                  <a:pt x="31952" y="8091"/>
                </a:cubicBezTo>
                <a:cubicBezTo>
                  <a:pt x="31952" y="7595"/>
                  <a:pt x="31573" y="7192"/>
                  <a:pt x="31105" y="7192"/>
                </a:cubicBezTo>
                <a:cubicBezTo>
                  <a:pt x="30637" y="7192"/>
                  <a:pt x="30258" y="7595"/>
                  <a:pt x="30258" y="8092"/>
                </a:cubicBezTo>
                <a:cubicBezTo>
                  <a:pt x="30258" y="8588"/>
                  <a:pt x="30637" y="8991"/>
                  <a:pt x="31105" y="8991"/>
                </a:cubicBezTo>
                <a:cubicBezTo>
                  <a:pt x="31573" y="8991"/>
                  <a:pt x="31952" y="8588"/>
                  <a:pt x="31952" y="8092"/>
                </a:cubicBezTo>
                <a:close/>
                <a:moveTo>
                  <a:pt x="37035" y="8092"/>
                </a:moveTo>
                <a:cubicBezTo>
                  <a:pt x="37035" y="7595"/>
                  <a:pt x="36656" y="7192"/>
                  <a:pt x="36188" y="7192"/>
                </a:cubicBezTo>
                <a:cubicBezTo>
                  <a:pt x="35720" y="7192"/>
                  <a:pt x="35341" y="7595"/>
                  <a:pt x="35341" y="8092"/>
                </a:cubicBezTo>
                <a:cubicBezTo>
                  <a:pt x="35341" y="8588"/>
                  <a:pt x="35720" y="8991"/>
                  <a:pt x="36188" y="8991"/>
                </a:cubicBezTo>
                <a:cubicBezTo>
                  <a:pt x="36656" y="8991"/>
                  <a:pt x="37035" y="8588"/>
                  <a:pt x="37035" y="8092"/>
                </a:cubicBezTo>
                <a:close/>
                <a:moveTo>
                  <a:pt x="37035" y="8092"/>
                </a:moveTo>
                <a:cubicBezTo>
                  <a:pt x="37035" y="8588"/>
                  <a:pt x="37415" y="8991"/>
                  <a:pt x="37883" y="8991"/>
                </a:cubicBezTo>
                <a:cubicBezTo>
                  <a:pt x="38079" y="8991"/>
                  <a:pt x="38260" y="8919"/>
                  <a:pt x="38404" y="8800"/>
                </a:cubicBezTo>
                <a:cubicBezTo>
                  <a:pt x="38404" y="7383"/>
                  <a:pt x="38404" y="7383"/>
                  <a:pt x="38404" y="7383"/>
                </a:cubicBezTo>
                <a:cubicBezTo>
                  <a:pt x="38260" y="7263"/>
                  <a:pt x="38079" y="7192"/>
                  <a:pt x="37883" y="7192"/>
                </a:cubicBezTo>
                <a:cubicBezTo>
                  <a:pt x="37415" y="7192"/>
                  <a:pt x="37035" y="7595"/>
                  <a:pt x="37035" y="8092"/>
                </a:cubicBezTo>
                <a:close/>
                <a:moveTo>
                  <a:pt x="37035" y="9890"/>
                </a:moveTo>
                <a:cubicBezTo>
                  <a:pt x="37035" y="10386"/>
                  <a:pt x="37415" y="10789"/>
                  <a:pt x="37882" y="10789"/>
                </a:cubicBezTo>
                <a:cubicBezTo>
                  <a:pt x="37415" y="10789"/>
                  <a:pt x="37035" y="11191"/>
                  <a:pt x="37035" y="11688"/>
                </a:cubicBezTo>
                <a:cubicBezTo>
                  <a:pt x="37035" y="12184"/>
                  <a:pt x="37415" y="12587"/>
                  <a:pt x="37883" y="12587"/>
                </a:cubicBezTo>
                <a:cubicBezTo>
                  <a:pt x="38079" y="12587"/>
                  <a:pt x="38260" y="12516"/>
                  <a:pt x="38404" y="12397"/>
                </a:cubicBezTo>
                <a:cubicBezTo>
                  <a:pt x="38404" y="10979"/>
                  <a:pt x="38404" y="10979"/>
                  <a:pt x="38404" y="10979"/>
                </a:cubicBezTo>
                <a:cubicBezTo>
                  <a:pt x="38260" y="10860"/>
                  <a:pt x="38079" y="10789"/>
                  <a:pt x="37883" y="10789"/>
                </a:cubicBezTo>
                <a:cubicBezTo>
                  <a:pt x="38079" y="10789"/>
                  <a:pt x="38260" y="10718"/>
                  <a:pt x="38404" y="10598"/>
                </a:cubicBezTo>
                <a:cubicBezTo>
                  <a:pt x="38404" y="9181"/>
                  <a:pt x="38404" y="9181"/>
                  <a:pt x="38404" y="9181"/>
                </a:cubicBezTo>
                <a:cubicBezTo>
                  <a:pt x="38260" y="9062"/>
                  <a:pt x="38079" y="8991"/>
                  <a:pt x="37883" y="8991"/>
                </a:cubicBezTo>
                <a:cubicBezTo>
                  <a:pt x="37415" y="8991"/>
                  <a:pt x="37035" y="9393"/>
                  <a:pt x="37035" y="9890"/>
                </a:cubicBezTo>
                <a:close/>
                <a:moveTo>
                  <a:pt x="21786" y="11688"/>
                </a:moveTo>
                <a:cubicBezTo>
                  <a:pt x="21786" y="11191"/>
                  <a:pt x="21407" y="10789"/>
                  <a:pt x="20939" y="10789"/>
                </a:cubicBezTo>
                <a:cubicBezTo>
                  <a:pt x="21407" y="10789"/>
                  <a:pt x="21786" y="10386"/>
                  <a:pt x="21786" y="9890"/>
                </a:cubicBezTo>
                <a:cubicBezTo>
                  <a:pt x="21786" y="9393"/>
                  <a:pt x="21407" y="8991"/>
                  <a:pt x="20939" y="8991"/>
                </a:cubicBezTo>
                <a:cubicBezTo>
                  <a:pt x="20471" y="8991"/>
                  <a:pt x="20092" y="9393"/>
                  <a:pt x="20092" y="9890"/>
                </a:cubicBezTo>
                <a:cubicBezTo>
                  <a:pt x="20092" y="10386"/>
                  <a:pt x="20471" y="10789"/>
                  <a:pt x="20939" y="10789"/>
                </a:cubicBezTo>
                <a:cubicBezTo>
                  <a:pt x="20471" y="10789"/>
                  <a:pt x="20092" y="11191"/>
                  <a:pt x="20092" y="11688"/>
                </a:cubicBezTo>
                <a:cubicBezTo>
                  <a:pt x="20092" y="12184"/>
                  <a:pt x="20471" y="12587"/>
                  <a:pt x="20939" y="12587"/>
                </a:cubicBezTo>
                <a:cubicBezTo>
                  <a:pt x="21407" y="12587"/>
                  <a:pt x="21786" y="12184"/>
                  <a:pt x="21786" y="11688"/>
                </a:cubicBezTo>
                <a:close/>
                <a:moveTo>
                  <a:pt x="23480" y="11688"/>
                </a:moveTo>
                <a:cubicBezTo>
                  <a:pt x="23480" y="11191"/>
                  <a:pt x="23101" y="10789"/>
                  <a:pt x="22633" y="10789"/>
                </a:cubicBezTo>
                <a:cubicBezTo>
                  <a:pt x="23101" y="10789"/>
                  <a:pt x="23480" y="10386"/>
                  <a:pt x="23480" y="9890"/>
                </a:cubicBezTo>
                <a:cubicBezTo>
                  <a:pt x="23480" y="9393"/>
                  <a:pt x="23101" y="8991"/>
                  <a:pt x="22633" y="8991"/>
                </a:cubicBezTo>
                <a:cubicBezTo>
                  <a:pt x="22165" y="8991"/>
                  <a:pt x="21786" y="9393"/>
                  <a:pt x="21786" y="9890"/>
                </a:cubicBezTo>
                <a:cubicBezTo>
                  <a:pt x="21786" y="10386"/>
                  <a:pt x="22165" y="10789"/>
                  <a:pt x="22633" y="10789"/>
                </a:cubicBezTo>
                <a:cubicBezTo>
                  <a:pt x="22165" y="10789"/>
                  <a:pt x="21786" y="11191"/>
                  <a:pt x="21786" y="11688"/>
                </a:cubicBezTo>
                <a:cubicBezTo>
                  <a:pt x="21786" y="12184"/>
                  <a:pt x="22165" y="12587"/>
                  <a:pt x="22633" y="12587"/>
                </a:cubicBezTo>
                <a:cubicBezTo>
                  <a:pt x="23101" y="12587"/>
                  <a:pt x="23480" y="12184"/>
                  <a:pt x="23480" y="11688"/>
                </a:cubicBezTo>
                <a:close/>
                <a:moveTo>
                  <a:pt x="25175" y="11688"/>
                </a:moveTo>
                <a:cubicBezTo>
                  <a:pt x="25175" y="11191"/>
                  <a:pt x="24796" y="10789"/>
                  <a:pt x="24328" y="10789"/>
                </a:cubicBezTo>
                <a:cubicBezTo>
                  <a:pt x="24796" y="10789"/>
                  <a:pt x="25175" y="10386"/>
                  <a:pt x="25175" y="9890"/>
                </a:cubicBezTo>
                <a:cubicBezTo>
                  <a:pt x="25175" y="9393"/>
                  <a:pt x="24795" y="8991"/>
                  <a:pt x="24328" y="8991"/>
                </a:cubicBezTo>
                <a:cubicBezTo>
                  <a:pt x="23860" y="8991"/>
                  <a:pt x="23480" y="9393"/>
                  <a:pt x="23480" y="9890"/>
                </a:cubicBezTo>
                <a:cubicBezTo>
                  <a:pt x="23480" y="10386"/>
                  <a:pt x="23860" y="10789"/>
                  <a:pt x="24327" y="10789"/>
                </a:cubicBezTo>
                <a:cubicBezTo>
                  <a:pt x="23860" y="10789"/>
                  <a:pt x="23480" y="11191"/>
                  <a:pt x="23480" y="11688"/>
                </a:cubicBezTo>
                <a:cubicBezTo>
                  <a:pt x="23480" y="12184"/>
                  <a:pt x="23860" y="12587"/>
                  <a:pt x="24328" y="12587"/>
                </a:cubicBezTo>
                <a:cubicBezTo>
                  <a:pt x="24795" y="12587"/>
                  <a:pt x="25175" y="12184"/>
                  <a:pt x="25175" y="11688"/>
                </a:cubicBezTo>
                <a:close/>
                <a:moveTo>
                  <a:pt x="26869" y="11688"/>
                </a:moveTo>
                <a:cubicBezTo>
                  <a:pt x="26869" y="11191"/>
                  <a:pt x="26490" y="10789"/>
                  <a:pt x="26022" y="10789"/>
                </a:cubicBezTo>
                <a:cubicBezTo>
                  <a:pt x="26490" y="10789"/>
                  <a:pt x="26869" y="10386"/>
                  <a:pt x="26869" y="9890"/>
                </a:cubicBezTo>
                <a:cubicBezTo>
                  <a:pt x="26869" y="9393"/>
                  <a:pt x="26490" y="8991"/>
                  <a:pt x="26022" y="8991"/>
                </a:cubicBezTo>
                <a:cubicBezTo>
                  <a:pt x="25554" y="8991"/>
                  <a:pt x="25175" y="9393"/>
                  <a:pt x="25175" y="9890"/>
                </a:cubicBezTo>
                <a:cubicBezTo>
                  <a:pt x="25175" y="10386"/>
                  <a:pt x="25554" y="10789"/>
                  <a:pt x="26022" y="10789"/>
                </a:cubicBezTo>
                <a:cubicBezTo>
                  <a:pt x="25554" y="10789"/>
                  <a:pt x="25175" y="11191"/>
                  <a:pt x="25175" y="11688"/>
                </a:cubicBezTo>
                <a:cubicBezTo>
                  <a:pt x="25175" y="12184"/>
                  <a:pt x="25554" y="12587"/>
                  <a:pt x="26022" y="12587"/>
                </a:cubicBezTo>
                <a:cubicBezTo>
                  <a:pt x="26490" y="12587"/>
                  <a:pt x="26869" y="12184"/>
                  <a:pt x="26869" y="11688"/>
                </a:cubicBezTo>
                <a:close/>
                <a:moveTo>
                  <a:pt x="28564" y="11688"/>
                </a:moveTo>
                <a:cubicBezTo>
                  <a:pt x="28564" y="11191"/>
                  <a:pt x="28184" y="10789"/>
                  <a:pt x="27717" y="10789"/>
                </a:cubicBezTo>
                <a:cubicBezTo>
                  <a:pt x="28184" y="10789"/>
                  <a:pt x="28564" y="10386"/>
                  <a:pt x="28564" y="9890"/>
                </a:cubicBezTo>
                <a:cubicBezTo>
                  <a:pt x="28564" y="9393"/>
                  <a:pt x="28184" y="8991"/>
                  <a:pt x="27716" y="8991"/>
                </a:cubicBezTo>
                <a:cubicBezTo>
                  <a:pt x="27248" y="8991"/>
                  <a:pt x="26869" y="9393"/>
                  <a:pt x="26869" y="9890"/>
                </a:cubicBezTo>
                <a:cubicBezTo>
                  <a:pt x="26869" y="10386"/>
                  <a:pt x="27248" y="10789"/>
                  <a:pt x="27716" y="10789"/>
                </a:cubicBezTo>
                <a:cubicBezTo>
                  <a:pt x="27248" y="10789"/>
                  <a:pt x="26869" y="11191"/>
                  <a:pt x="26869" y="11688"/>
                </a:cubicBezTo>
                <a:cubicBezTo>
                  <a:pt x="26869" y="12184"/>
                  <a:pt x="27248" y="12587"/>
                  <a:pt x="27716" y="12587"/>
                </a:cubicBezTo>
                <a:cubicBezTo>
                  <a:pt x="28184" y="12587"/>
                  <a:pt x="28564" y="12184"/>
                  <a:pt x="28564" y="11688"/>
                </a:cubicBezTo>
                <a:close/>
                <a:moveTo>
                  <a:pt x="30258" y="11688"/>
                </a:moveTo>
                <a:cubicBezTo>
                  <a:pt x="30258" y="11191"/>
                  <a:pt x="29879" y="10789"/>
                  <a:pt x="29411" y="10789"/>
                </a:cubicBezTo>
                <a:cubicBezTo>
                  <a:pt x="29879" y="10789"/>
                  <a:pt x="30258" y="10386"/>
                  <a:pt x="30258" y="9890"/>
                </a:cubicBezTo>
                <a:cubicBezTo>
                  <a:pt x="30258" y="9393"/>
                  <a:pt x="29879" y="8991"/>
                  <a:pt x="29411" y="8991"/>
                </a:cubicBezTo>
                <a:cubicBezTo>
                  <a:pt x="28943" y="8991"/>
                  <a:pt x="28564" y="9393"/>
                  <a:pt x="28564" y="9890"/>
                </a:cubicBezTo>
                <a:cubicBezTo>
                  <a:pt x="28564" y="10386"/>
                  <a:pt x="28943" y="10789"/>
                  <a:pt x="29411" y="10789"/>
                </a:cubicBezTo>
                <a:cubicBezTo>
                  <a:pt x="28943" y="10789"/>
                  <a:pt x="28564" y="11191"/>
                  <a:pt x="28564" y="11688"/>
                </a:cubicBezTo>
                <a:cubicBezTo>
                  <a:pt x="28564" y="12184"/>
                  <a:pt x="28943" y="12587"/>
                  <a:pt x="29411" y="12587"/>
                </a:cubicBezTo>
                <a:cubicBezTo>
                  <a:pt x="29879" y="12587"/>
                  <a:pt x="30258" y="12184"/>
                  <a:pt x="30258" y="11688"/>
                </a:cubicBezTo>
                <a:close/>
                <a:moveTo>
                  <a:pt x="31105" y="12587"/>
                </a:moveTo>
                <a:cubicBezTo>
                  <a:pt x="30637" y="12587"/>
                  <a:pt x="30258" y="12184"/>
                  <a:pt x="30258" y="11688"/>
                </a:cubicBezTo>
                <a:cubicBezTo>
                  <a:pt x="30258" y="11191"/>
                  <a:pt x="30637" y="10789"/>
                  <a:pt x="31105" y="10789"/>
                </a:cubicBezTo>
                <a:cubicBezTo>
                  <a:pt x="30637" y="10789"/>
                  <a:pt x="30258" y="10386"/>
                  <a:pt x="30258" y="9890"/>
                </a:cubicBezTo>
                <a:cubicBezTo>
                  <a:pt x="30258" y="9393"/>
                  <a:pt x="30637" y="8991"/>
                  <a:pt x="31105" y="8991"/>
                </a:cubicBezTo>
                <a:cubicBezTo>
                  <a:pt x="31573" y="8991"/>
                  <a:pt x="31952" y="9393"/>
                  <a:pt x="31952" y="9889"/>
                </a:cubicBezTo>
                <a:cubicBezTo>
                  <a:pt x="31953" y="9393"/>
                  <a:pt x="32332" y="8991"/>
                  <a:pt x="32800" y="8991"/>
                </a:cubicBezTo>
                <a:cubicBezTo>
                  <a:pt x="33267" y="8991"/>
                  <a:pt x="33647" y="9393"/>
                  <a:pt x="33647" y="9890"/>
                </a:cubicBezTo>
                <a:cubicBezTo>
                  <a:pt x="33647" y="9393"/>
                  <a:pt x="34026" y="8991"/>
                  <a:pt x="34494" y="8991"/>
                </a:cubicBezTo>
                <a:cubicBezTo>
                  <a:pt x="34962" y="8991"/>
                  <a:pt x="35341" y="9393"/>
                  <a:pt x="35341" y="9890"/>
                </a:cubicBezTo>
                <a:cubicBezTo>
                  <a:pt x="35341" y="10386"/>
                  <a:pt x="34962" y="10789"/>
                  <a:pt x="34494" y="10789"/>
                </a:cubicBezTo>
                <a:cubicBezTo>
                  <a:pt x="34962" y="10789"/>
                  <a:pt x="35341" y="11191"/>
                  <a:pt x="35341" y="11688"/>
                </a:cubicBezTo>
                <a:cubicBezTo>
                  <a:pt x="35341" y="12184"/>
                  <a:pt x="34962" y="12587"/>
                  <a:pt x="34494" y="12587"/>
                </a:cubicBezTo>
                <a:cubicBezTo>
                  <a:pt x="34026" y="12587"/>
                  <a:pt x="33647" y="12185"/>
                  <a:pt x="33647" y="11688"/>
                </a:cubicBezTo>
                <a:cubicBezTo>
                  <a:pt x="33647" y="12185"/>
                  <a:pt x="33267" y="12587"/>
                  <a:pt x="32800" y="12587"/>
                </a:cubicBezTo>
                <a:cubicBezTo>
                  <a:pt x="32332" y="12587"/>
                  <a:pt x="31953" y="12185"/>
                  <a:pt x="31952" y="11688"/>
                </a:cubicBezTo>
                <a:cubicBezTo>
                  <a:pt x="31952" y="12185"/>
                  <a:pt x="31573" y="12587"/>
                  <a:pt x="31105" y="12587"/>
                </a:cubicBezTo>
                <a:close/>
                <a:moveTo>
                  <a:pt x="32800" y="10789"/>
                </a:moveTo>
                <a:cubicBezTo>
                  <a:pt x="33267" y="10789"/>
                  <a:pt x="33647" y="11191"/>
                  <a:pt x="33647" y="11688"/>
                </a:cubicBezTo>
                <a:cubicBezTo>
                  <a:pt x="33647" y="11191"/>
                  <a:pt x="34026" y="10789"/>
                  <a:pt x="34494" y="10789"/>
                </a:cubicBezTo>
                <a:cubicBezTo>
                  <a:pt x="34026" y="10789"/>
                  <a:pt x="33647" y="10386"/>
                  <a:pt x="33647" y="9890"/>
                </a:cubicBezTo>
                <a:cubicBezTo>
                  <a:pt x="33647" y="10386"/>
                  <a:pt x="33267" y="10789"/>
                  <a:pt x="32800" y="10789"/>
                </a:cubicBezTo>
                <a:close/>
                <a:moveTo>
                  <a:pt x="31105" y="10789"/>
                </a:moveTo>
                <a:cubicBezTo>
                  <a:pt x="31573" y="10789"/>
                  <a:pt x="31952" y="11191"/>
                  <a:pt x="31952" y="11687"/>
                </a:cubicBezTo>
                <a:cubicBezTo>
                  <a:pt x="31953" y="11191"/>
                  <a:pt x="32332" y="10789"/>
                  <a:pt x="32799" y="10789"/>
                </a:cubicBezTo>
                <a:cubicBezTo>
                  <a:pt x="32332" y="10789"/>
                  <a:pt x="31953" y="10386"/>
                  <a:pt x="31952" y="9890"/>
                </a:cubicBezTo>
                <a:cubicBezTo>
                  <a:pt x="31952" y="10386"/>
                  <a:pt x="31573" y="10789"/>
                  <a:pt x="31105" y="10789"/>
                </a:cubicBezTo>
                <a:close/>
                <a:moveTo>
                  <a:pt x="37035" y="11688"/>
                </a:moveTo>
                <a:cubicBezTo>
                  <a:pt x="37035" y="11191"/>
                  <a:pt x="36656" y="10789"/>
                  <a:pt x="36188" y="10789"/>
                </a:cubicBezTo>
                <a:cubicBezTo>
                  <a:pt x="36656" y="10789"/>
                  <a:pt x="37035" y="10386"/>
                  <a:pt x="37035" y="9890"/>
                </a:cubicBezTo>
                <a:cubicBezTo>
                  <a:pt x="37035" y="9393"/>
                  <a:pt x="36656" y="8991"/>
                  <a:pt x="36188" y="8991"/>
                </a:cubicBezTo>
                <a:cubicBezTo>
                  <a:pt x="35720" y="8991"/>
                  <a:pt x="35341" y="9393"/>
                  <a:pt x="35341" y="9890"/>
                </a:cubicBezTo>
                <a:cubicBezTo>
                  <a:pt x="35341" y="10386"/>
                  <a:pt x="35720" y="10789"/>
                  <a:pt x="36188" y="10789"/>
                </a:cubicBezTo>
                <a:cubicBezTo>
                  <a:pt x="35720" y="10789"/>
                  <a:pt x="35341" y="11191"/>
                  <a:pt x="35341" y="11688"/>
                </a:cubicBezTo>
                <a:cubicBezTo>
                  <a:pt x="35341" y="12184"/>
                  <a:pt x="35720" y="12587"/>
                  <a:pt x="36188" y="12587"/>
                </a:cubicBezTo>
                <a:cubicBezTo>
                  <a:pt x="36656" y="12587"/>
                  <a:pt x="37035" y="12184"/>
                  <a:pt x="37035" y="11688"/>
                </a:cubicBezTo>
                <a:close/>
                <a:moveTo>
                  <a:pt x="20092" y="13486"/>
                </a:moveTo>
                <a:cubicBezTo>
                  <a:pt x="20092" y="13983"/>
                  <a:pt x="20471" y="14385"/>
                  <a:pt x="20939" y="14385"/>
                </a:cubicBezTo>
                <a:cubicBezTo>
                  <a:pt x="21407" y="14385"/>
                  <a:pt x="21786" y="13983"/>
                  <a:pt x="21786" y="13486"/>
                </a:cubicBezTo>
                <a:cubicBezTo>
                  <a:pt x="21786" y="12990"/>
                  <a:pt x="21407" y="12587"/>
                  <a:pt x="20939" y="12587"/>
                </a:cubicBezTo>
                <a:cubicBezTo>
                  <a:pt x="20471" y="12587"/>
                  <a:pt x="20092" y="12990"/>
                  <a:pt x="20092" y="13486"/>
                </a:cubicBezTo>
                <a:close/>
                <a:moveTo>
                  <a:pt x="21786" y="13486"/>
                </a:moveTo>
                <a:cubicBezTo>
                  <a:pt x="21786" y="13983"/>
                  <a:pt x="22165" y="14385"/>
                  <a:pt x="22633" y="14385"/>
                </a:cubicBezTo>
                <a:cubicBezTo>
                  <a:pt x="23101" y="14385"/>
                  <a:pt x="23480" y="13983"/>
                  <a:pt x="23480" y="13486"/>
                </a:cubicBezTo>
                <a:cubicBezTo>
                  <a:pt x="23480" y="12990"/>
                  <a:pt x="23101" y="12587"/>
                  <a:pt x="22633" y="12587"/>
                </a:cubicBezTo>
                <a:cubicBezTo>
                  <a:pt x="22165" y="12587"/>
                  <a:pt x="21786" y="12990"/>
                  <a:pt x="21786" y="13486"/>
                </a:cubicBezTo>
                <a:close/>
                <a:moveTo>
                  <a:pt x="23480" y="13486"/>
                </a:moveTo>
                <a:cubicBezTo>
                  <a:pt x="23480" y="13983"/>
                  <a:pt x="23860" y="14385"/>
                  <a:pt x="24328" y="14385"/>
                </a:cubicBezTo>
                <a:cubicBezTo>
                  <a:pt x="24795" y="14385"/>
                  <a:pt x="25175" y="13983"/>
                  <a:pt x="25175" y="13486"/>
                </a:cubicBezTo>
                <a:cubicBezTo>
                  <a:pt x="25175" y="12990"/>
                  <a:pt x="24795" y="12587"/>
                  <a:pt x="24328" y="12587"/>
                </a:cubicBezTo>
                <a:cubicBezTo>
                  <a:pt x="23860" y="12587"/>
                  <a:pt x="23480" y="12990"/>
                  <a:pt x="23480" y="13486"/>
                </a:cubicBezTo>
                <a:close/>
                <a:moveTo>
                  <a:pt x="25175" y="13486"/>
                </a:moveTo>
                <a:cubicBezTo>
                  <a:pt x="25175" y="13983"/>
                  <a:pt x="25554" y="14385"/>
                  <a:pt x="26022" y="14385"/>
                </a:cubicBezTo>
                <a:cubicBezTo>
                  <a:pt x="26490" y="14385"/>
                  <a:pt x="26869" y="13983"/>
                  <a:pt x="26869" y="13486"/>
                </a:cubicBezTo>
                <a:cubicBezTo>
                  <a:pt x="26869" y="12990"/>
                  <a:pt x="26490" y="12587"/>
                  <a:pt x="26022" y="12587"/>
                </a:cubicBezTo>
                <a:cubicBezTo>
                  <a:pt x="25554" y="12587"/>
                  <a:pt x="25175" y="12990"/>
                  <a:pt x="25175" y="13486"/>
                </a:cubicBezTo>
                <a:close/>
                <a:moveTo>
                  <a:pt x="26869" y="13486"/>
                </a:moveTo>
                <a:cubicBezTo>
                  <a:pt x="26869" y="13983"/>
                  <a:pt x="27248" y="14385"/>
                  <a:pt x="27716" y="14385"/>
                </a:cubicBezTo>
                <a:cubicBezTo>
                  <a:pt x="28184" y="14385"/>
                  <a:pt x="28564" y="13983"/>
                  <a:pt x="28564" y="13486"/>
                </a:cubicBezTo>
                <a:cubicBezTo>
                  <a:pt x="28564" y="12990"/>
                  <a:pt x="28184" y="12587"/>
                  <a:pt x="27716" y="12587"/>
                </a:cubicBezTo>
                <a:cubicBezTo>
                  <a:pt x="27248" y="12587"/>
                  <a:pt x="26869" y="12990"/>
                  <a:pt x="26869" y="13486"/>
                </a:cubicBezTo>
                <a:close/>
                <a:moveTo>
                  <a:pt x="28564" y="13486"/>
                </a:moveTo>
                <a:cubicBezTo>
                  <a:pt x="28564" y="13983"/>
                  <a:pt x="28943" y="14385"/>
                  <a:pt x="29411" y="14385"/>
                </a:cubicBezTo>
                <a:cubicBezTo>
                  <a:pt x="29879" y="14385"/>
                  <a:pt x="30258" y="13983"/>
                  <a:pt x="30258" y="13486"/>
                </a:cubicBezTo>
                <a:cubicBezTo>
                  <a:pt x="30258" y="12990"/>
                  <a:pt x="29879" y="12587"/>
                  <a:pt x="29411" y="12587"/>
                </a:cubicBezTo>
                <a:cubicBezTo>
                  <a:pt x="28943" y="12587"/>
                  <a:pt x="28564" y="12990"/>
                  <a:pt x="28564" y="13486"/>
                </a:cubicBezTo>
                <a:close/>
                <a:moveTo>
                  <a:pt x="30258" y="13486"/>
                </a:moveTo>
                <a:cubicBezTo>
                  <a:pt x="30258" y="13983"/>
                  <a:pt x="30637" y="14385"/>
                  <a:pt x="31105" y="14385"/>
                </a:cubicBezTo>
                <a:cubicBezTo>
                  <a:pt x="31573" y="14385"/>
                  <a:pt x="31952" y="13983"/>
                  <a:pt x="31952" y="13486"/>
                </a:cubicBezTo>
                <a:cubicBezTo>
                  <a:pt x="31953" y="13983"/>
                  <a:pt x="32332" y="14385"/>
                  <a:pt x="32800" y="14385"/>
                </a:cubicBezTo>
                <a:cubicBezTo>
                  <a:pt x="33267" y="14385"/>
                  <a:pt x="33647" y="13983"/>
                  <a:pt x="33647" y="13486"/>
                </a:cubicBezTo>
                <a:cubicBezTo>
                  <a:pt x="33647" y="13983"/>
                  <a:pt x="34026" y="14385"/>
                  <a:pt x="34494" y="14385"/>
                </a:cubicBezTo>
                <a:cubicBezTo>
                  <a:pt x="34962" y="14385"/>
                  <a:pt x="35341" y="13983"/>
                  <a:pt x="35341" y="13486"/>
                </a:cubicBezTo>
                <a:cubicBezTo>
                  <a:pt x="35341" y="12990"/>
                  <a:pt x="34962" y="12587"/>
                  <a:pt x="34494" y="12587"/>
                </a:cubicBezTo>
                <a:cubicBezTo>
                  <a:pt x="34026" y="12587"/>
                  <a:pt x="33647" y="12989"/>
                  <a:pt x="33647" y="13486"/>
                </a:cubicBezTo>
                <a:cubicBezTo>
                  <a:pt x="33647" y="12989"/>
                  <a:pt x="33267" y="12587"/>
                  <a:pt x="32800" y="12587"/>
                </a:cubicBezTo>
                <a:cubicBezTo>
                  <a:pt x="32332" y="12587"/>
                  <a:pt x="31953" y="12989"/>
                  <a:pt x="31952" y="13486"/>
                </a:cubicBezTo>
                <a:cubicBezTo>
                  <a:pt x="31952" y="12989"/>
                  <a:pt x="31573" y="12587"/>
                  <a:pt x="31105" y="12587"/>
                </a:cubicBezTo>
                <a:cubicBezTo>
                  <a:pt x="30637" y="12587"/>
                  <a:pt x="30258" y="12990"/>
                  <a:pt x="30258" y="13486"/>
                </a:cubicBezTo>
                <a:close/>
                <a:moveTo>
                  <a:pt x="35341" y="13486"/>
                </a:moveTo>
                <a:cubicBezTo>
                  <a:pt x="35341" y="13983"/>
                  <a:pt x="35720" y="14385"/>
                  <a:pt x="36188" y="14385"/>
                </a:cubicBezTo>
                <a:cubicBezTo>
                  <a:pt x="36656" y="14385"/>
                  <a:pt x="37035" y="13983"/>
                  <a:pt x="37035" y="13486"/>
                </a:cubicBezTo>
                <a:cubicBezTo>
                  <a:pt x="37035" y="12990"/>
                  <a:pt x="36656" y="12587"/>
                  <a:pt x="36188" y="12587"/>
                </a:cubicBezTo>
                <a:cubicBezTo>
                  <a:pt x="35720" y="12587"/>
                  <a:pt x="35341" y="12990"/>
                  <a:pt x="35341" y="13486"/>
                </a:cubicBezTo>
                <a:close/>
                <a:moveTo>
                  <a:pt x="37035" y="13486"/>
                </a:moveTo>
                <a:cubicBezTo>
                  <a:pt x="37035" y="13983"/>
                  <a:pt x="37415" y="14385"/>
                  <a:pt x="37883" y="14385"/>
                </a:cubicBezTo>
                <a:cubicBezTo>
                  <a:pt x="38079" y="14385"/>
                  <a:pt x="38260" y="14314"/>
                  <a:pt x="38404" y="14195"/>
                </a:cubicBezTo>
                <a:cubicBezTo>
                  <a:pt x="38404" y="12777"/>
                  <a:pt x="38404" y="12777"/>
                  <a:pt x="38404" y="12777"/>
                </a:cubicBezTo>
                <a:cubicBezTo>
                  <a:pt x="38260" y="12658"/>
                  <a:pt x="38079" y="12587"/>
                  <a:pt x="37883" y="12587"/>
                </a:cubicBezTo>
                <a:cubicBezTo>
                  <a:pt x="37415" y="12587"/>
                  <a:pt x="37035" y="12990"/>
                  <a:pt x="37035" y="13486"/>
                </a:cubicBezTo>
                <a:close/>
                <a:moveTo>
                  <a:pt x="1425" y="15284"/>
                </a:moveTo>
                <a:cubicBezTo>
                  <a:pt x="1425" y="14788"/>
                  <a:pt x="1046" y="14385"/>
                  <a:pt x="578" y="14385"/>
                </a:cubicBezTo>
                <a:cubicBezTo>
                  <a:pt x="355" y="14385"/>
                  <a:pt x="152" y="14477"/>
                  <a:pt x="0" y="14627"/>
                </a:cubicBezTo>
                <a:cubicBezTo>
                  <a:pt x="0" y="15942"/>
                  <a:pt x="0" y="15942"/>
                  <a:pt x="0" y="15942"/>
                </a:cubicBezTo>
                <a:cubicBezTo>
                  <a:pt x="152" y="16092"/>
                  <a:pt x="355" y="16183"/>
                  <a:pt x="578" y="16183"/>
                </a:cubicBezTo>
                <a:cubicBezTo>
                  <a:pt x="355" y="16183"/>
                  <a:pt x="152" y="16275"/>
                  <a:pt x="0" y="16425"/>
                </a:cubicBezTo>
                <a:cubicBezTo>
                  <a:pt x="0" y="17740"/>
                  <a:pt x="0" y="17740"/>
                  <a:pt x="0" y="17740"/>
                </a:cubicBezTo>
                <a:cubicBezTo>
                  <a:pt x="152" y="17890"/>
                  <a:pt x="355" y="17982"/>
                  <a:pt x="578" y="17982"/>
                </a:cubicBezTo>
                <a:cubicBezTo>
                  <a:pt x="1046" y="17982"/>
                  <a:pt x="1425" y="17579"/>
                  <a:pt x="1425" y="17083"/>
                </a:cubicBezTo>
                <a:cubicBezTo>
                  <a:pt x="1425" y="16586"/>
                  <a:pt x="1046" y="16184"/>
                  <a:pt x="578" y="16183"/>
                </a:cubicBezTo>
                <a:cubicBezTo>
                  <a:pt x="1046" y="16183"/>
                  <a:pt x="1425" y="15781"/>
                  <a:pt x="1425" y="15284"/>
                </a:cubicBezTo>
                <a:close/>
                <a:moveTo>
                  <a:pt x="3967" y="16183"/>
                </a:moveTo>
                <a:cubicBezTo>
                  <a:pt x="4435" y="16184"/>
                  <a:pt x="4814" y="16586"/>
                  <a:pt x="4814" y="17083"/>
                </a:cubicBezTo>
                <a:cubicBezTo>
                  <a:pt x="4814" y="17579"/>
                  <a:pt x="4435" y="17982"/>
                  <a:pt x="3967" y="17982"/>
                </a:cubicBezTo>
                <a:cubicBezTo>
                  <a:pt x="3499" y="17982"/>
                  <a:pt x="3120" y="17579"/>
                  <a:pt x="3120" y="17083"/>
                </a:cubicBezTo>
                <a:cubicBezTo>
                  <a:pt x="3120" y="17579"/>
                  <a:pt x="2740" y="17982"/>
                  <a:pt x="2273" y="17982"/>
                </a:cubicBezTo>
                <a:cubicBezTo>
                  <a:pt x="1805" y="17982"/>
                  <a:pt x="1425" y="17579"/>
                  <a:pt x="1425" y="17083"/>
                </a:cubicBezTo>
                <a:cubicBezTo>
                  <a:pt x="1425" y="16586"/>
                  <a:pt x="1805" y="16184"/>
                  <a:pt x="2272" y="16183"/>
                </a:cubicBezTo>
                <a:cubicBezTo>
                  <a:pt x="1805" y="16183"/>
                  <a:pt x="1425" y="15781"/>
                  <a:pt x="1425" y="15284"/>
                </a:cubicBezTo>
                <a:cubicBezTo>
                  <a:pt x="1425" y="14788"/>
                  <a:pt x="1805" y="14385"/>
                  <a:pt x="2273" y="14385"/>
                </a:cubicBezTo>
                <a:cubicBezTo>
                  <a:pt x="2740" y="14385"/>
                  <a:pt x="3120" y="14788"/>
                  <a:pt x="3120" y="15284"/>
                </a:cubicBezTo>
                <a:cubicBezTo>
                  <a:pt x="3120" y="14788"/>
                  <a:pt x="3499" y="14385"/>
                  <a:pt x="3967" y="14385"/>
                </a:cubicBezTo>
                <a:cubicBezTo>
                  <a:pt x="4435" y="14385"/>
                  <a:pt x="4814" y="14788"/>
                  <a:pt x="4814" y="15284"/>
                </a:cubicBezTo>
                <a:cubicBezTo>
                  <a:pt x="4814" y="15781"/>
                  <a:pt x="4435" y="16183"/>
                  <a:pt x="3967" y="16183"/>
                </a:cubicBezTo>
                <a:close/>
                <a:moveTo>
                  <a:pt x="3967" y="16183"/>
                </a:moveTo>
                <a:cubicBezTo>
                  <a:pt x="3499" y="16183"/>
                  <a:pt x="3120" y="15781"/>
                  <a:pt x="3120" y="15285"/>
                </a:cubicBezTo>
                <a:cubicBezTo>
                  <a:pt x="3120" y="15781"/>
                  <a:pt x="2740" y="16183"/>
                  <a:pt x="2273" y="16183"/>
                </a:cubicBezTo>
                <a:cubicBezTo>
                  <a:pt x="2740" y="16184"/>
                  <a:pt x="3120" y="16586"/>
                  <a:pt x="3120" y="17082"/>
                </a:cubicBezTo>
                <a:cubicBezTo>
                  <a:pt x="3120" y="16586"/>
                  <a:pt x="3499" y="16184"/>
                  <a:pt x="3967" y="16183"/>
                </a:cubicBezTo>
                <a:close/>
                <a:moveTo>
                  <a:pt x="6509" y="15284"/>
                </a:moveTo>
                <a:cubicBezTo>
                  <a:pt x="6509" y="14788"/>
                  <a:pt x="6129" y="14385"/>
                  <a:pt x="5661" y="14385"/>
                </a:cubicBezTo>
                <a:cubicBezTo>
                  <a:pt x="5193" y="14385"/>
                  <a:pt x="4814" y="14788"/>
                  <a:pt x="4814" y="15284"/>
                </a:cubicBezTo>
                <a:cubicBezTo>
                  <a:pt x="4814" y="15781"/>
                  <a:pt x="5193" y="16183"/>
                  <a:pt x="5661" y="16183"/>
                </a:cubicBezTo>
                <a:cubicBezTo>
                  <a:pt x="5193" y="16184"/>
                  <a:pt x="4814" y="16586"/>
                  <a:pt x="4814" y="17083"/>
                </a:cubicBezTo>
                <a:cubicBezTo>
                  <a:pt x="4814" y="17579"/>
                  <a:pt x="5193" y="17982"/>
                  <a:pt x="5661" y="17982"/>
                </a:cubicBezTo>
                <a:cubicBezTo>
                  <a:pt x="6129" y="17982"/>
                  <a:pt x="6509" y="17579"/>
                  <a:pt x="6509" y="17083"/>
                </a:cubicBezTo>
                <a:cubicBezTo>
                  <a:pt x="6509" y="16586"/>
                  <a:pt x="6129" y="16184"/>
                  <a:pt x="5662" y="16183"/>
                </a:cubicBezTo>
                <a:cubicBezTo>
                  <a:pt x="6129" y="16183"/>
                  <a:pt x="6509" y="15781"/>
                  <a:pt x="6509" y="15284"/>
                </a:cubicBezTo>
                <a:close/>
                <a:moveTo>
                  <a:pt x="8203" y="15284"/>
                </a:moveTo>
                <a:cubicBezTo>
                  <a:pt x="8203" y="14788"/>
                  <a:pt x="7824" y="14385"/>
                  <a:pt x="7356" y="14385"/>
                </a:cubicBezTo>
                <a:cubicBezTo>
                  <a:pt x="6888" y="14385"/>
                  <a:pt x="6509" y="14788"/>
                  <a:pt x="6509" y="15284"/>
                </a:cubicBezTo>
                <a:cubicBezTo>
                  <a:pt x="6509" y="15781"/>
                  <a:pt x="6888" y="16183"/>
                  <a:pt x="7356" y="16183"/>
                </a:cubicBezTo>
                <a:cubicBezTo>
                  <a:pt x="6888" y="16184"/>
                  <a:pt x="6509" y="16586"/>
                  <a:pt x="6509" y="17083"/>
                </a:cubicBezTo>
                <a:cubicBezTo>
                  <a:pt x="6509" y="17579"/>
                  <a:pt x="6888" y="17982"/>
                  <a:pt x="7356" y="17982"/>
                </a:cubicBezTo>
                <a:cubicBezTo>
                  <a:pt x="7824" y="17982"/>
                  <a:pt x="8203" y="17579"/>
                  <a:pt x="8203" y="17083"/>
                </a:cubicBezTo>
                <a:cubicBezTo>
                  <a:pt x="8203" y="16586"/>
                  <a:pt x="7824" y="16184"/>
                  <a:pt x="7356" y="16183"/>
                </a:cubicBezTo>
                <a:cubicBezTo>
                  <a:pt x="7824" y="16183"/>
                  <a:pt x="8203" y="15781"/>
                  <a:pt x="8203" y="15284"/>
                </a:cubicBezTo>
                <a:close/>
                <a:moveTo>
                  <a:pt x="9897" y="15284"/>
                </a:moveTo>
                <a:cubicBezTo>
                  <a:pt x="9897" y="14788"/>
                  <a:pt x="9518" y="14385"/>
                  <a:pt x="9050" y="14385"/>
                </a:cubicBezTo>
                <a:cubicBezTo>
                  <a:pt x="8582" y="14385"/>
                  <a:pt x="8203" y="14788"/>
                  <a:pt x="8203" y="15284"/>
                </a:cubicBezTo>
                <a:cubicBezTo>
                  <a:pt x="8203" y="15781"/>
                  <a:pt x="8582" y="16183"/>
                  <a:pt x="9050" y="16183"/>
                </a:cubicBezTo>
                <a:cubicBezTo>
                  <a:pt x="8582" y="16184"/>
                  <a:pt x="8203" y="16586"/>
                  <a:pt x="8203" y="17083"/>
                </a:cubicBezTo>
                <a:cubicBezTo>
                  <a:pt x="8203" y="17579"/>
                  <a:pt x="8582" y="17982"/>
                  <a:pt x="9050" y="17982"/>
                </a:cubicBezTo>
                <a:cubicBezTo>
                  <a:pt x="9518" y="17982"/>
                  <a:pt x="9897" y="17579"/>
                  <a:pt x="9897" y="17083"/>
                </a:cubicBezTo>
                <a:cubicBezTo>
                  <a:pt x="9897" y="16586"/>
                  <a:pt x="9518" y="16184"/>
                  <a:pt x="9050" y="16183"/>
                </a:cubicBezTo>
                <a:cubicBezTo>
                  <a:pt x="9518" y="16183"/>
                  <a:pt x="9897" y="15781"/>
                  <a:pt x="9897" y="15284"/>
                </a:cubicBezTo>
                <a:close/>
                <a:moveTo>
                  <a:pt x="14133" y="16183"/>
                </a:moveTo>
                <a:cubicBezTo>
                  <a:pt x="14601" y="16184"/>
                  <a:pt x="14980" y="16586"/>
                  <a:pt x="14980" y="17083"/>
                </a:cubicBezTo>
                <a:cubicBezTo>
                  <a:pt x="14980" y="17579"/>
                  <a:pt x="14601" y="17982"/>
                  <a:pt x="14133" y="17982"/>
                </a:cubicBezTo>
                <a:cubicBezTo>
                  <a:pt x="13665" y="17982"/>
                  <a:pt x="13286" y="17579"/>
                  <a:pt x="13286" y="17083"/>
                </a:cubicBezTo>
                <a:cubicBezTo>
                  <a:pt x="13286" y="17579"/>
                  <a:pt x="12907" y="17982"/>
                  <a:pt x="12439" y="17982"/>
                </a:cubicBezTo>
                <a:cubicBezTo>
                  <a:pt x="11971" y="17982"/>
                  <a:pt x="11592" y="17579"/>
                  <a:pt x="11592" y="17083"/>
                </a:cubicBezTo>
                <a:cubicBezTo>
                  <a:pt x="11592" y="17579"/>
                  <a:pt x="11212" y="17982"/>
                  <a:pt x="10745" y="17982"/>
                </a:cubicBezTo>
                <a:cubicBezTo>
                  <a:pt x="10277" y="17982"/>
                  <a:pt x="9897" y="17579"/>
                  <a:pt x="9897" y="17083"/>
                </a:cubicBezTo>
                <a:cubicBezTo>
                  <a:pt x="9897" y="16586"/>
                  <a:pt x="10277" y="16184"/>
                  <a:pt x="10744" y="16183"/>
                </a:cubicBezTo>
                <a:cubicBezTo>
                  <a:pt x="10277" y="16183"/>
                  <a:pt x="9897" y="15781"/>
                  <a:pt x="9897" y="15284"/>
                </a:cubicBezTo>
                <a:cubicBezTo>
                  <a:pt x="9897" y="14788"/>
                  <a:pt x="10277" y="14385"/>
                  <a:pt x="10745" y="14385"/>
                </a:cubicBezTo>
                <a:cubicBezTo>
                  <a:pt x="11212" y="14385"/>
                  <a:pt x="11592" y="14788"/>
                  <a:pt x="11592" y="15284"/>
                </a:cubicBezTo>
                <a:cubicBezTo>
                  <a:pt x="11592" y="14788"/>
                  <a:pt x="11971" y="14385"/>
                  <a:pt x="12439" y="14385"/>
                </a:cubicBezTo>
                <a:cubicBezTo>
                  <a:pt x="12907" y="14385"/>
                  <a:pt x="13286" y="14788"/>
                  <a:pt x="13286" y="15284"/>
                </a:cubicBezTo>
                <a:cubicBezTo>
                  <a:pt x="13286" y="14788"/>
                  <a:pt x="13665" y="14385"/>
                  <a:pt x="14133" y="14385"/>
                </a:cubicBezTo>
                <a:cubicBezTo>
                  <a:pt x="14601" y="14385"/>
                  <a:pt x="14980" y="14788"/>
                  <a:pt x="14980" y="15284"/>
                </a:cubicBezTo>
                <a:cubicBezTo>
                  <a:pt x="14980" y="15781"/>
                  <a:pt x="14601" y="16183"/>
                  <a:pt x="14133" y="16183"/>
                </a:cubicBezTo>
                <a:close/>
                <a:moveTo>
                  <a:pt x="12439" y="16183"/>
                </a:moveTo>
                <a:cubicBezTo>
                  <a:pt x="11971" y="16183"/>
                  <a:pt x="11592" y="15781"/>
                  <a:pt x="11592" y="15284"/>
                </a:cubicBezTo>
                <a:cubicBezTo>
                  <a:pt x="11592" y="15781"/>
                  <a:pt x="11212" y="16183"/>
                  <a:pt x="10745" y="16183"/>
                </a:cubicBezTo>
                <a:cubicBezTo>
                  <a:pt x="11212" y="16184"/>
                  <a:pt x="11592" y="16586"/>
                  <a:pt x="11592" y="17082"/>
                </a:cubicBezTo>
                <a:cubicBezTo>
                  <a:pt x="11592" y="16586"/>
                  <a:pt x="11971" y="16184"/>
                  <a:pt x="12439" y="16183"/>
                </a:cubicBezTo>
                <a:close/>
                <a:moveTo>
                  <a:pt x="14133" y="16183"/>
                </a:moveTo>
                <a:cubicBezTo>
                  <a:pt x="13665" y="16183"/>
                  <a:pt x="13286" y="15781"/>
                  <a:pt x="13286" y="15285"/>
                </a:cubicBezTo>
                <a:cubicBezTo>
                  <a:pt x="13286" y="15781"/>
                  <a:pt x="12907" y="16183"/>
                  <a:pt x="12439" y="16183"/>
                </a:cubicBezTo>
                <a:cubicBezTo>
                  <a:pt x="12907" y="16184"/>
                  <a:pt x="13286" y="16586"/>
                  <a:pt x="13286" y="17082"/>
                </a:cubicBezTo>
                <a:cubicBezTo>
                  <a:pt x="13286" y="16586"/>
                  <a:pt x="13665" y="16184"/>
                  <a:pt x="14133" y="16183"/>
                </a:cubicBezTo>
                <a:close/>
                <a:moveTo>
                  <a:pt x="16675" y="15284"/>
                </a:moveTo>
                <a:cubicBezTo>
                  <a:pt x="16675" y="14788"/>
                  <a:pt x="16296" y="14385"/>
                  <a:pt x="15828" y="14385"/>
                </a:cubicBezTo>
                <a:cubicBezTo>
                  <a:pt x="15360" y="14385"/>
                  <a:pt x="14980" y="14788"/>
                  <a:pt x="14980" y="15284"/>
                </a:cubicBezTo>
                <a:cubicBezTo>
                  <a:pt x="14980" y="15781"/>
                  <a:pt x="15360" y="16183"/>
                  <a:pt x="15827" y="16183"/>
                </a:cubicBezTo>
                <a:cubicBezTo>
                  <a:pt x="15360" y="16184"/>
                  <a:pt x="14980" y="16586"/>
                  <a:pt x="14980" y="17083"/>
                </a:cubicBezTo>
                <a:cubicBezTo>
                  <a:pt x="14980" y="17579"/>
                  <a:pt x="15360" y="17982"/>
                  <a:pt x="15828" y="17982"/>
                </a:cubicBezTo>
                <a:cubicBezTo>
                  <a:pt x="16296" y="17982"/>
                  <a:pt x="16675" y="17579"/>
                  <a:pt x="16675" y="17083"/>
                </a:cubicBezTo>
                <a:cubicBezTo>
                  <a:pt x="16675" y="16586"/>
                  <a:pt x="16296" y="16184"/>
                  <a:pt x="15828" y="16183"/>
                </a:cubicBezTo>
                <a:cubicBezTo>
                  <a:pt x="16296" y="16183"/>
                  <a:pt x="16675" y="15781"/>
                  <a:pt x="16675" y="15284"/>
                </a:cubicBezTo>
                <a:close/>
                <a:moveTo>
                  <a:pt x="18369" y="15284"/>
                </a:moveTo>
                <a:cubicBezTo>
                  <a:pt x="18369" y="14788"/>
                  <a:pt x="17990" y="14385"/>
                  <a:pt x="17522" y="14385"/>
                </a:cubicBezTo>
                <a:cubicBezTo>
                  <a:pt x="17054" y="14385"/>
                  <a:pt x="16675" y="14788"/>
                  <a:pt x="16675" y="15284"/>
                </a:cubicBezTo>
                <a:cubicBezTo>
                  <a:pt x="16675" y="15781"/>
                  <a:pt x="17054" y="16183"/>
                  <a:pt x="17522" y="16183"/>
                </a:cubicBezTo>
                <a:cubicBezTo>
                  <a:pt x="17054" y="16184"/>
                  <a:pt x="16675" y="16586"/>
                  <a:pt x="16675" y="17083"/>
                </a:cubicBezTo>
                <a:cubicBezTo>
                  <a:pt x="16675" y="17579"/>
                  <a:pt x="17054" y="17982"/>
                  <a:pt x="17522" y="17982"/>
                </a:cubicBezTo>
                <a:cubicBezTo>
                  <a:pt x="17990" y="17982"/>
                  <a:pt x="18369" y="17579"/>
                  <a:pt x="18369" y="17083"/>
                </a:cubicBezTo>
                <a:cubicBezTo>
                  <a:pt x="18369" y="16586"/>
                  <a:pt x="17990" y="16184"/>
                  <a:pt x="17522" y="16183"/>
                </a:cubicBezTo>
                <a:cubicBezTo>
                  <a:pt x="17990" y="16183"/>
                  <a:pt x="18369" y="15781"/>
                  <a:pt x="18369" y="15284"/>
                </a:cubicBezTo>
                <a:close/>
                <a:moveTo>
                  <a:pt x="0" y="19538"/>
                </a:moveTo>
                <a:cubicBezTo>
                  <a:pt x="152" y="19688"/>
                  <a:pt x="355" y="19780"/>
                  <a:pt x="578" y="19780"/>
                </a:cubicBezTo>
                <a:cubicBezTo>
                  <a:pt x="355" y="19780"/>
                  <a:pt x="152" y="19872"/>
                  <a:pt x="0" y="20021"/>
                </a:cubicBezTo>
                <a:cubicBezTo>
                  <a:pt x="0" y="21336"/>
                  <a:pt x="0" y="21336"/>
                  <a:pt x="0" y="21336"/>
                </a:cubicBezTo>
                <a:cubicBezTo>
                  <a:pt x="152" y="21486"/>
                  <a:pt x="355" y="21578"/>
                  <a:pt x="578" y="21578"/>
                </a:cubicBezTo>
                <a:cubicBezTo>
                  <a:pt x="512" y="21578"/>
                  <a:pt x="448" y="21586"/>
                  <a:pt x="386" y="21601"/>
                </a:cubicBezTo>
                <a:cubicBezTo>
                  <a:pt x="770" y="21601"/>
                  <a:pt x="770" y="21601"/>
                  <a:pt x="770" y="21601"/>
                </a:cubicBezTo>
                <a:cubicBezTo>
                  <a:pt x="708" y="21586"/>
                  <a:pt x="644" y="21578"/>
                  <a:pt x="578" y="21578"/>
                </a:cubicBezTo>
                <a:cubicBezTo>
                  <a:pt x="1046" y="21578"/>
                  <a:pt x="1425" y="21175"/>
                  <a:pt x="1425" y="20679"/>
                </a:cubicBezTo>
                <a:cubicBezTo>
                  <a:pt x="1425" y="20182"/>
                  <a:pt x="1046" y="19780"/>
                  <a:pt x="578" y="19780"/>
                </a:cubicBezTo>
                <a:cubicBezTo>
                  <a:pt x="1046" y="19780"/>
                  <a:pt x="1425" y="19377"/>
                  <a:pt x="1425" y="18881"/>
                </a:cubicBezTo>
                <a:cubicBezTo>
                  <a:pt x="1425" y="18384"/>
                  <a:pt x="1046" y="17982"/>
                  <a:pt x="578" y="17982"/>
                </a:cubicBezTo>
                <a:cubicBezTo>
                  <a:pt x="355" y="17982"/>
                  <a:pt x="152" y="18073"/>
                  <a:pt x="0" y="18223"/>
                </a:cubicBezTo>
                <a:lnTo>
                  <a:pt x="0" y="19538"/>
                </a:lnTo>
                <a:close/>
                <a:moveTo>
                  <a:pt x="3967" y="17982"/>
                </a:moveTo>
                <a:cubicBezTo>
                  <a:pt x="4435" y="17982"/>
                  <a:pt x="4814" y="18384"/>
                  <a:pt x="4814" y="18881"/>
                </a:cubicBezTo>
                <a:cubicBezTo>
                  <a:pt x="4814" y="19377"/>
                  <a:pt x="4435" y="19780"/>
                  <a:pt x="3967" y="19780"/>
                </a:cubicBezTo>
                <a:cubicBezTo>
                  <a:pt x="4435" y="19780"/>
                  <a:pt x="4814" y="20182"/>
                  <a:pt x="4814" y="20679"/>
                </a:cubicBezTo>
                <a:cubicBezTo>
                  <a:pt x="4814" y="21175"/>
                  <a:pt x="4435" y="21578"/>
                  <a:pt x="3967" y="21578"/>
                </a:cubicBezTo>
                <a:cubicBezTo>
                  <a:pt x="4033" y="21578"/>
                  <a:pt x="4097" y="21586"/>
                  <a:pt x="4159" y="21601"/>
                </a:cubicBezTo>
                <a:cubicBezTo>
                  <a:pt x="3775" y="21601"/>
                  <a:pt x="3775" y="21601"/>
                  <a:pt x="3775" y="21601"/>
                </a:cubicBezTo>
                <a:cubicBezTo>
                  <a:pt x="3837" y="21586"/>
                  <a:pt x="3901" y="21578"/>
                  <a:pt x="3967" y="21578"/>
                </a:cubicBezTo>
                <a:cubicBezTo>
                  <a:pt x="3499" y="21578"/>
                  <a:pt x="3120" y="21176"/>
                  <a:pt x="3120" y="20679"/>
                </a:cubicBezTo>
                <a:cubicBezTo>
                  <a:pt x="3120" y="21176"/>
                  <a:pt x="2740" y="21578"/>
                  <a:pt x="2273" y="21578"/>
                </a:cubicBezTo>
                <a:cubicBezTo>
                  <a:pt x="2339" y="21578"/>
                  <a:pt x="2403" y="21586"/>
                  <a:pt x="2464" y="21601"/>
                </a:cubicBezTo>
                <a:cubicBezTo>
                  <a:pt x="2081" y="21601"/>
                  <a:pt x="2081" y="21601"/>
                  <a:pt x="2081" y="21601"/>
                </a:cubicBezTo>
                <a:cubicBezTo>
                  <a:pt x="2142" y="21586"/>
                  <a:pt x="2206" y="21578"/>
                  <a:pt x="2272" y="21578"/>
                </a:cubicBezTo>
                <a:cubicBezTo>
                  <a:pt x="1805" y="21578"/>
                  <a:pt x="1425" y="21175"/>
                  <a:pt x="1425" y="20679"/>
                </a:cubicBezTo>
                <a:cubicBezTo>
                  <a:pt x="1425" y="20182"/>
                  <a:pt x="1805" y="19780"/>
                  <a:pt x="2272" y="19780"/>
                </a:cubicBezTo>
                <a:cubicBezTo>
                  <a:pt x="1805" y="19780"/>
                  <a:pt x="1425" y="19377"/>
                  <a:pt x="1425" y="18881"/>
                </a:cubicBezTo>
                <a:cubicBezTo>
                  <a:pt x="1425" y="18384"/>
                  <a:pt x="1805" y="17982"/>
                  <a:pt x="2273" y="17982"/>
                </a:cubicBezTo>
                <a:cubicBezTo>
                  <a:pt x="2740" y="17982"/>
                  <a:pt x="3120" y="18384"/>
                  <a:pt x="3120" y="18880"/>
                </a:cubicBezTo>
                <a:cubicBezTo>
                  <a:pt x="3120" y="18384"/>
                  <a:pt x="3499" y="17982"/>
                  <a:pt x="3967" y="17982"/>
                </a:cubicBezTo>
                <a:close/>
                <a:moveTo>
                  <a:pt x="3967" y="19780"/>
                </a:moveTo>
                <a:cubicBezTo>
                  <a:pt x="3499" y="19780"/>
                  <a:pt x="3120" y="19377"/>
                  <a:pt x="3120" y="18881"/>
                </a:cubicBezTo>
                <a:cubicBezTo>
                  <a:pt x="3120" y="19377"/>
                  <a:pt x="2740" y="19780"/>
                  <a:pt x="2273" y="19780"/>
                </a:cubicBezTo>
                <a:cubicBezTo>
                  <a:pt x="2740" y="19780"/>
                  <a:pt x="3120" y="20182"/>
                  <a:pt x="3120" y="20678"/>
                </a:cubicBezTo>
                <a:cubicBezTo>
                  <a:pt x="3120" y="20182"/>
                  <a:pt x="3499" y="19780"/>
                  <a:pt x="3967" y="19780"/>
                </a:cubicBezTo>
                <a:close/>
                <a:moveTo>
                  <a:pt x="4814" y="18881"/>
                </a:moveTo>
                <a:cubicBezTo>
                  <a:pt x="4814" y="19377"/>
                  <a:pt x="5193" y="19780"/>
                  <a:pt x="5661" y="19780"/>
                </a:cubicBezTo>
                <a:cubicBezTo>
                  <a:pt x="5193" y="19780"/>
                  <a:pt x="4814" y="20182"/>
                  <a:pt x="4814" y="20679"/>
                </a:cubicBezTo>
                <a:cubicBezTo>
                  <a:pt x="4814" y="21175"/>
                  <a:pt x="5193" y="21578"/>
                  <a:pt x="5661" y="21578"/>
                </a:cubicBezTo>
                <a:cubicBezTo>
                  <a:pt x="5595" y="21578"/>
                  <a:pt x="5531" y="21586"/>
                  <a:pt x="5470" y="21601"/>
                </a:cubicBezTo>
                <a:cubicBezTo>
                  <a:pt x="5853" y="21601"/>
                  <a:pt x="5853" y="21601"/>
                  <a:pt x="5853" y="21601"/>
                </a:cubicBezTo>
                <a:cubicBezTo>
                  <a:pt x="5792" y="21586"/>
                  <a:pt x="5727" y="21578"/>
                  <a:pt x="5662" y="21578"/>
                </a:cubicBezTo>
                <a:cubicBezTo>
                  <a:pt x="6129" y="21578"/>
                  <a:pt x="6509" y="21175"/>
                  <a:pt x="6509" y="20679"/>
                </a:cubicBezTo>
                <a:cubicBezTo>
                  <a:pt x="6509" y="20182"/>
                  <a:pt x="6129" y="19780"/>
                  <a:pt x="5662" y="19780"/>
                </a:cubicBezTo>
                <a:cubicBezTo>
                  <a:pt x="6129" y="19780"/>
                  <a:pt x="6509" y="19377"/>
                  <a:pt x="6509" y="18881"/>
                </a:cubicBezTo>
                <a:cubicBezTo>
                  <a:pt x="6509" y="18384"/>
                  <a:pt x="6129" y="17982"/>
                  <a:pt x="5661" y="17982"/>
                </a:cubicBezTo>
                <a:cubicBezTo>
                  <a:pt x="5193" y="17982"/>
                  <a:pt x="4814" y="18384"/>
                  <a:pt x="4814" y="18881"/>
                </a:cubicBezTo>
                <a:close/>
                <a:moveTo>
                  <a:pt x="6509" y="18881"/>
                </a:moveTo>
                <a:cubicBezTo>
                  <a:pt x="6509" y="19377"/>
                  <a:pt x="6888" y="19780"/>
                  <a:pt x="7356" y="19780"/>
                </a:cubicBezTo>
                <a:cubicBezTo>
                  <a:pt x="6888" y="19780"/>
                  <a:pt x="6509" y="20182"/>
                  <a:pt x="6509" y="20679"/>
                </a:cubicBezTo>
                <a:cubicBezTo>
                  <a:pt x="6509" y="21175"/>
                  <a:pt x="6888" y="21578"/>
                  <a:pt x="7356" y="21578"/>
                </a:cubicBezTo>
                <a:cubicBezTo>
                  <a:pt x="7290" y="21578"/>
                  <a:pt x="7226" y="21586"/>
                  <a:pt x="7164" y="21601"/>
                </a:cubicBezTo>
                <a:cubicBezTo>
                  <a:pt x="7548" y="21601"/>
                  <a:pt x="7548" y="21601"/>
                  <a:pt x="7548" y="21601"/>
                </a:cubicBezTo>
                <a:cubicBezTo>
                  <a:pt x="7486" y="21586"/>
                  <a:pt x="7422" y="21578"/>
                  <a:pt x="7356" y="21578"/>
                </a:cubicBezTo>
                <a:cubicBezTo>
                  <a:pt x="7824" y="21578"/>
                  <a:pt x="8203" y="21175"/>
                  <a:pt x="8203" y="20679"/>
                </a:cubicBezTo>
                <a:cubicBezTo>
                  <a:pt x="8203" y="20182"/>
                  <a:pt x="7824" y="19780"/>
                  <a:pt x="7356" y="19780"/>
                </a:cubicBezTo>
                <a:cubicBezTo>
                  <a:pt x="7824" y="19780"/>
                  <a:pt x="8203" y="19377"/>
                  <a:pt x="8203" y="18881"/>
                </a:cubicBezTo>
                <a:cubicBezTo>
                  <a:pt x="8203" y="18384"/>
                  <a:pt x="7824" y="17982"/>
                  <a:pt x="7356" y="17982"/>
                </a:cubicBezTo>
                <a:cubicBezTo>
                  <a:pt x="6888" y="17982"/>
                  <a:pt x="6509" y="18384"/>
                  <a:pt x="6509" y="18881"/>
                </a:cubicBezTo>
                <a:close/>
                <a:moveTo>
                  <a:pt x="8203" y="18881"/>
                </a:moveTo>
                <a:cubicBezTo>
                  <a:pt x="8203" y="19377"/>
                  <a:pt x="8582" y="19780"/>
                  <a:pt x="9050" y="19780"/>
                </a:cubicBezTo>
                <a:cubicBezTo>
                  <a:pt x="8582" y="19780"/>
                  <a:pt x="8203" y="20182"/>
                  <a:pt x="8203" y="20679"/>
                </a:cubicBezTo>
                <a:cubicBezTo>
                  <a:pt x="8203" y="21175"/>
                  <a:pt x="8582" y="21578"/>
                  <a:pt x="9050" y="21578"/>
                </a:cubicBezTo>
                <a:cubicBezTo>
                  <a:pt x="8984" y="21578"/>
                  <a:pt x="8920" y="21586"/>
                  <a:pt x="8858" y="21601"/>
                </a:cubicBezTo>
                <a:cubicBezTo>
                  <a:pt x="9242" y="21601"/>
                  <a:pt x="9242" y="21601"/>
                  <a:pt x="9242" y="21601"/>
                </a:cubicBezTo>
                <a:cubicBezTo>
                  <a:pt x="9180" y="21586"/>
                  <a:pt x="9116" y="21578"/>
                  <a:pt x="9050" y="21578"/>
                </a:cubicBezTo>
                <a:cubicBezTo>
                  <a:pt x="9518" y="21578"/>
                  <a:pt x="9897" y="21175"/>
                  <a:pt x="9897" y="20679"/>
                </a:cubicBezTo>
                <a:cubicBezTo>
                  <a:pt x="9897" y="20182"/>
                  <a:pt x="9518" y="19780"/>
                  <a:pt x="9050" y="19780"/>
                </a:cubicBezTo>
                <a:cubicBezTo>
                  <a:pt x="9518" y="19780"/>
                  <a:pt x="9897" y="19377"/>
                  <a:pt x="9897" y="18881"/>
                </a:cubicBezTo>
                <a:cubicBezTo>
                  <a:pt x="9897" y="18384"/>
                  <a:pt x="9518" y="17982"/>
                  <a:pt x="9050" y="17982"/>
                </a:cubicBezTo>
                <a:cubicBezTo>
                  <a:pt x="8582" y="17982"/>
                  <a:pt x="8203" y="18384"/>
                  <a:pt x="8203" y="18881"/>
                </a:cubicBezTo>
                <a:close/>
                <a:moveTo>
                  <a:pt x="14133" y="17982"/>
                </a:moveTo>
                <a:cubicBezTo>
                  <a:pt x="14601" y="17982"/>
                  <a:pt x="14980" y="18384"/>
                  <a:pt x="14980" y="18881"/>
                </a:cubicBezTo>
                <a:cubicBezTo>
                  <a:pt x="14980" y="19377"/>
                  <a:pt x="14601" y="19780"/>
                  <a:pt x="14133" y="19780"/>
                </a:cubicBezTo>
                <a:cubicBezTo>
                  <a:pt x="14601" y="19780"/>
                  <a:pt x="14980" y="20182"/>
                  <a:pt x="14980" y="20679"/>
                </a:cubicBezTo>
                <a:cubicBezTo>
                  <a:pt x="14980" y="21175"/>
                  <a:pt x="14601" y="21578"/>
                  <a:pt x="14133" y="21578"/>
                </a:cubicBezTo>
                <a:cubicBezTo>
                  <a:pt x="14199" y="21578"/>
                  <a:pt x="14264" y="21586"/>
                  <a:pt x="14325" y="21601"/>
                </a:cubicBezTo>
                <a:cubicBezTo>
                  <a:pt x="13941" y="21601"/>
                  <a:pt x="13941" y="21601"/>
                  <a:pt x="13941" y="21601"/>
                </a:cubicBezTo>
                <a:cubicBezTo>
                  <a:pt x="14003" y="21586"/>
                  <a:pt x="14067" y="21578"/>
                  <a:pt x="14133" y="21578"/>
                </a:cubicBezTo>
                <a:cubicBezTo>
                  <a:pt x="13665" y="21578"/>
                  <a:pt x="13286" y="21176"/>
                  <a:pt x="13286" y="20679"/>
                </a:cubicBezTo>
                <a:cubicBezTo>
                  <a:pt x="13286" y="21176"/>
                  <a:pt x="12907" y="21578"/>
                  <a:pt x="12439" y="21578"/>
                </a:cubicBezTo>
                <a:cubicBezTo>
                  <a:pt x="12505" y="21578"/>
                  <a:pt x="12569" y="21586"/>
                  <a:pt x="12631" y="21601"/>
                </a:cubicBezTo>
                <a:cubicBezTo>
                  <a:pt x="12247" y="21601"/>
                  <a:pt x="12247" y="21601"/>
                  <a:pt x="12247" y="21601"/>
                </a:cubicBezTo>
                <a:cubicBezTo>
                  <a:pt x="12309" y="21586"/>
                  <a:pt x="12373" y="21578"/>
                  <a:pt x="12439" y="21578"/>
                </a:cubicBezTo>
                <a:cubicBezTo>
                  <a:pt x="11971" y="21578"/>
                  <a:pt x="11592" y="21176"/>
                  <a:pt x="11592" y="20679"/>
                </a:cubicBezTo>
                <a:cubicBezTo>
                  <a:pt x="11592" y="21176"/>
                  <a:pt x="11212" y="21578"/>
                  <a:pt x="10745" y="21578"/>
                </a:cubicBezTo>
                <a:cubicBezTo>
                  <a:pt x="10811" y="21578"/>
                  <a:pt x="10875" y="21586"/>
                  <a:pt x="10936" y="21601"/>
                </a:cubicBezTo>
                <a:cubicBezTo>
                  <a:pt x="10553" y="21601"/>
                  <a:pt x="10553" y="21601"/>
                  <a:pt x="10553" y="21601"/>
                </a:cubicBezTo>
                <a:cubicBezTo>
                  <a:pt x="10614" y="21586"/>
                  <a:pt x="10678" y="21578"/>
                  <a:pt x="10744" y="21578"/>
                </a:cubicBezTo>
                <a:cubicBezTo>
                  <a:pt x="10277" y="21578"/>
                  <a:pt x="9897" y="21175"/>
                  <a:pt x="9897" y="20679"/>
                </a:cubicBezTo>
                <a:cubicBezTo>
                  <a:pt x="9897" y="20182"/>
                  <a:pt x="10277" y="19780"/>
                  <a:pt x="10744" y="19780"/>
                </a:cubicBezTo>
                <a:cubicBezTo>
                  <a:pt x="10277" y="19780"/>
                  <a:pt x="9897" y="19377"/>
                  <a:pt x="9897" y="18881"/>
                </a:cubicBezTo>
                <a:cubicBezTo>
                  <a:pt x="9897" y="18384"/>
                  <a:pt x="10277" y="17982"/>
                  <a:pt x="10745" y="17982"/>
                </a:cubicBezTo>
                <a:cubicBezTo>
                  <a:pt x="11212" y="17982"/>
                  <a:pt x="11592" y="18384"/>
                  <a:pt x="11592" y="18880"/>
                </a:cubicBezTo>
                <a:cubicBezTo>
                  <a:pt x="11592" y="18384"/>
                  <a:pt x="11971" y="17982"/>
                  <a:pt x="12439" y="17982"/>
                </a:cubicBezTo>
                <a:cubicBezTo>
                  <a:pt x="12907" y="17982"/>
                  <a:pt x="13286" y="18384"/>
                  <a:pt x="13286" y="18880"/>
                </a:cubicBezTo>
                <a:cubicBezTo>
                  <a:pt x="13286" y="18384"/>
                  <a:pt x="13665" y="17982"/>
                  <a:pt x="14133" y="17982"/>
                </a:cubicBezTo>
                <a:close/>
                <a:moveTo>
                  <a:pt x="12439" y="19780"/>
                </a:moveTo>
                <a:cubicBezTo>
                  <a:pt x="11971" y="19780"/>
                  <a:pt x="11592" y="19377"/>
                  <a:pt x="11592" y="18881"/>
                </a:cubicBezTo>
                <a:cubicBezTo>
                  <a:pt x="11592" y="19377"/>
                  <a:pt x="11212" y="19780"/>
                  <a:pt x="10745" y="19780"/>
                </a:cubicBezTo>
                <a:cubicBezTo>
                  <a:pt x="11212" y="19780"/>
                  <a:pt x="11592" y="20182"/>
                  <a:pt x="11592" y="20679"/>
                </a:cubicBezTo>
                <a:cubicBezTo>
                  <a:pt x="11592" y="20182"/>
                  <a:pt x="11971" y="19780"/>
                  <a:pt x="12439" y="19780"/>
                </a:cubicBezTo>
                <a:close/>
                <a:moveTo>
                  <a:pt x="14133" y="19780"/>
                </a:moveTo>
                <a:cubicBezTo>
                  <a:pt x="13665" y="19780"/>
                  <a:pt x="13286" y="19377"/>
                  <a:pt x="13286" y="18881"/>
                </a:cubicBezTo>
                <a:cubicBezTo>
                  <a:pt x="13286" y="19377"/>
                  <a:pt x="12907" y="19780"/>
                  <a:pt x="12439" y="19780"/>
                </a:cubicBezTo>
                <a:cubicBezTo>
                  <a:pt x="12907" y="19780"/>
                  <a:pt x="13286" y="20182"/>
                  <a:pt x="13286" y="20678"/>
                </a:cubicBezTo>
                <a:cubicBezTo>
                  <a:pt x="13286" y="20182"/>
                  <a:pt x="13665" y="19780"/>
                  <a:pt x="14133" y="19780"/>
                </a:cubicBezTo>
                <a:close/>
                <a:moveTo>
                  <a:pt x="14980" y="18881"/>
                </a:moveTo>
                <a:cubicBezTo>
                  <a:pt x="14980" y="19377"/>
                  <a:pt x="15360" y="19780"/>
                  <a:pt x="15827" y="19780"/>
                </a:cubicBezTo>
                <a:cubicBezTo>
                  <a:pt x="15360" y="19780"/>
                  <a:pt x="14980" y="20182"/>
                  <a:pt x="14980" y="20679"/>
                </a:cubicBezTo>
                <a:cubicBezTo>
                  <a:pt x="14980" y="21175"/>
                  <a:pt x="15360" y="21578"/>
                  <a:pt x="15827" y="21578"/>
                </a:cubicBezTo>
                <a:cubicBezTo>
                  <a:pt x="15762" y="21578"/>
                  <a:pt x="15697" y="21586"/>
                  <a:pt x="15636" y="21601"/>
                </a:cubicBezTo>
                <a:cubicBezTo>
                  <a:pt x="16020" y="21601"/>
                  <a:pt x="16020" y="21601"/>
                  <a:pt x="16020" y="21601"/>
                </a:cubicBezTo>
                <a:cubicBezTo>
                  <a:pt x="15958" y="21586"/>
                  <a:pt x="15894" y="21578"/>
                  <a:pt x="15828" y="21578"/>
                </a:cubicBezTo>
                <a:cubicBezTo>
                  <a:pt x="16296" y="21578"/>
                  <a:pt x="16675" y="21175"/>
                  <a:pt x="16675" y="20679"/>
                </a:cubicBezTo>
                <a:cubicBezTo>
                  <a:pt x="16675" y="20182"/>
                  <a:pt x="16296" y="19780"/>
                  <a:pt x="15828" y="19780"/>
                </a:cubicBezTo>
                <a:cubicBezTo>
                  <a:pt x="16296" y="19780"/>
                  <a:pt x="16675" y="19377"/>
                  <a:pt x="16675" y="18881"/>
                </a:cubicBezTo>
                <a:cubicBezTo>
                  <a:pt x="16675" y="18384"/>
                  <a:pt x="16296" y="17982"/>
                  <a:pt x="15828" y="17982"/>
                </a:cubicBezTo>
                <a:cubicBezTo>
                  <a:pt x="15360" y="17982"/>
                  <a:pt x="14980" y="18384"/>
                  <a:pt x="14980" y="18881"/>
                </a:cubicBezTo>
                <a:close/>
                <a:moveTo>
                  <a:pt x="16675" y="18881"/>
                </a:moveTo>
                <a:cubicBezTo>
                  <a:pt x="16675" y="19377"/>
                  <a:pt x="17054" y="19780"/>
                  <a:pt x="17522" y="19780"/>
                </a:cubicBezTo>
                <a:cubicBezTo>
                  <a:pt x="17054" y="19780"/>
                  <a:pt x="16675" y="20182"/>
                  <a:pt x="16675" y="20679"/>
                </a:cubicBezTo>
                <a:cubicBezTo>
                  <a:pt x="16675" y="21175"/>
                  <a:pt x="17054" y="21578"/>
                  <a:pt x="17522" y="21578"/>
                </a:cubicBezTo>
                <a:cubicBezTo>
                  <a:pt x="17456" y="21578"/>
                  <a:pt x="17392" y="21586"/>
                  <a:pt x="17330" y="21601"/>
                </a:cubicBezTo>
                <a:cubicBezTo>
                  <a:pt x="17714" y="21601"/>
                  <a:pt x="17714" y="21601"/>
                  <a:pt x="17714" y="21601"/>
                </a:cubicBezTo>
                <a:cubicBezTo>
                  <a:pt x="17652" y="21586"/>
                  <a:pt x="17588" y="21578"/>
                  <a:pt x="17522" y="21578"/>
                </a:cubicBezTo>
                <a:cubicBezTo>
                  <a:pt x="17990" y="21578"/>
                  <a:pt x="18369" y="21175"/>
                  <a:pt x="18369" y="20679"/>
                </a:cubicBezTo>
                <a:cubicBezTo>
                  <a:pt x="18369" y="20182"/>
                  <a:pt x="17990" y="19780"/>
                  <a:pt x="17522" y="19780"/>
                </a:cubicBezTo>
                <a:cubicBezTo>
                  <a:pt x="17990" y="19780"/>
                  <a:pt x="18369" y="19377"/>
                  <a:pt x="18369" y="18881"/>
                </a:cubicBezTo>
                <a:cubicBezTo>
                  <a:pt x="18369" y="18384"/>
                  <a:pt x="17990" y="17982"/>
                  <a:pt x="17522" y="17982"/>
                </a:cubicBezTo>
                <a:cubicBezTo>
                  <a:pt x="17054" y="17982"/>
                  <a:pt x="16675" y="18384"/>
                  <a:pt x="16675" y="18881"/>
                </a:cubicBezTo>
                <a:close/>
                <a:moveTo>
                  <a:pt x="20064" y="15284"/>
                </a:moveTo>
                <a:cubicBezTo>
                  <a:pt x="20064" y="14788"/>
                  <a:pt x="19684" y="14385"/>
                  <a:pt x="19216" y="14385"/>
                </a:cubicBezTo>
                <a:cubicBezTo>
                  <a:pt x="18749" y="14385"/>
                  <a:pt x="18369" y="14788"/>
                  <a:pt x="18369" y="15284"/>
                </a:cubicBezTo>
                <a:cubicBezTo>
                  <a:pt x="18369" y="15781"/>
                  <a:pt x="18748" y="16183"/>
                  <a:pt x="19216" y="16183"/>
                </a:cubicBezTo>
                <a:cubicBezTo>
                  <a:pt x="18748" y="16184"/>
                  <a:pt x="18369" y="16586"/>
                  <a:pt x="18369" y="17083"/>
                </a:cubicBezTo>
                <a:cubicBezTo>
                  <a:pt x="18369" y="17579"/>
                  <a:pt x="18749" y="17982"/>
                  <a:pt x="19216" y="17982"/>
                </a:cubicBezTo>
                <a:cubicBezTo>
                  <a:pt x="19684" y="17982"/>
                  <a:pt x="20064" y="17579"/>
                  <a:pt x="20064" y="17083"/>
                </a:cubicBezTo>
                <a:cubicBezTo>
                  <a:pt x="20064" y="16586"/>
                  <a:pt x="19684" y="16184"/>
                  <a:pt x="19217" y="16183"/>
                </a:cubicBezTo>
                <a:cubicBezTo>
                  <a:pt x="19684" y="16183"/>
                  <a:pt x="20064" y="15781"/>
                  <a:pt x="20064" y="15284"/>
                </a:cubicBezTo>
                <a:close/>
                <a:moveTo>
                  <a:pt x="22605" y="16183"/>
                </a:moveTo>
                <a:cubicBezTo>
                  <a:pt x="23073" y="16184"/>
                  <a:pt x="23452" y="16586"/>
                  <a:pt x="23452" y="17083"/>
                </a:cubicBezTo>
                <a:cubicBezTo>
                  <a:pt x="23452" y="17579"/>
                  <a:pt x="23073" y="17982"/>
                  <a:pt x="22605" y="17982"/>
                </a:cubicBezTo>
                <a:cubicBezTo>
                  <a:pt x="22137" y="17982"/>
                  <a:pt x="21758" y="17579"/>
                  <a:pt x="21758" y="17083"/>
                </a:cubicBezTo>
                <a:cubicBezTo>
                  <a:pt x="21758" y="17579"/>
                  <a:pt x="21379" y="17982"/>
                  <a:pt x="20911" y="17982"/>
                </a:cubicBezTo>
                <a:cubicBezTo>
                  <a:pt x="20443" y="17982"/>
                  <a:pt x="20064" y="17579"/>
                  <a:pt x="20064" y="17083"/>
                </a:cubicBezTo>
                <a:cubicBezTo>
                  <a:pt x="20064" y="16586"/>
                  <a:pt x="20443" y="16184"/>
                  <a:pt x="20911" y="16183"/>
                </a:cubicBezTo>
                <a:cubicBezTo>
                  <a:pt x="20443" y="16183"/>
                  <a:pt x="20064" y="15781"/>
                  <a:pt x="20064" y="15284"/>
                </a:cubicBezTo>
                <a:cubicBezTo>
                  <a:pt x="20064" y="14788"/>
                  <a:pt x="20443" y="14385"/>
                  <a:pt x="20911" y="14385"/>
                </a:cubicBezTo>
                <a:cubicBezTo>
                  <a:pt x="21379" y="14385"/>
                  <a:pt x="21758" y="14788"/>
                  <a:pt x="21758" y="15284"/>
                </a:cubicBezTo>
                <a:cubicBezTo>
                  <a:pt x="21758" y="14788"/>
                  <a:pt x="22137" y="14385"/>
                  <a:pt x="22605" y="14385"/>
                </a:cubicBezTo>
                <a:cubicBezTo>
                  <a:pt x="23073" y="14385"/>
                  <a:pt x="23452" y="14788"/>
                  <a:pt x="23452" y="15284"/>
                </a:cubicBezTo>
                <a:cubicBezTo>
                  <a:pt x="23452" y="15781"/>
                  <a:pt x="23073" y="16183"/>
                  <a:pt x="22605" y="16183"/>
                </a:cubicBezTo>
                <a:close/>
                <a:moveTo>
                  <a:pt x="22605" y="16183"/>
                </a:moveTo>
                <a:cubicBezTo>
                  <a:pt x="22137" y="16183"/>
                  <a:pt x="21758" y="15781"/>
                  <a:pt x="21758" y="15284"/>
                </a:cubicBezTo>
                <a:cubicBezTo>
                  <a:pt x="21758" y="15781"/>
                  <a:pt x="21379" y="16183"/>
                  <a:pt x="20911" y="16183"/>
                </a:cubicBezTo>
                <a:cubicBezTo>
                  <a:pt x="21379" y="16184"/>
                  <a:pt x="21758" y="16586"/>
                  <a:pt x="21758" y="17082"/>
                </a:cubicBezTo>
                <a:cubicBezTo>
                  <a:pt x="21758" y="16586"/>
                  <a:pt x="22137" y="16184"/>
                  <a:pt x="22605" y="16183"/>
                </a:cubicBezTo>
                <a:close/>
                <a:moveTo>
                  <a:pt x="25147" y="15284"/>
                </a:moveTo>
                <a:cubicBezTo>
                  <a:pt x="25147" y="14788"/>
                  <a:pt x="24767" y="14385"/>
                  <a:pt x="24300" y="14385"/>
                </a:cubicBezTo>
                <a:cubicBezTo>
                  <a:pt x="23832" y="14385"/>
                  <a:pt x="23452" y="14788"/>
                  <a:pt x="23452" y="15284"/>
                </a:cubicBezTo>
                <a:cubicBezTo>
                  <a:pt x="23452" y="15781"/>
                  <a:pt x="23832" y="16183"/>
                  <a:pt x="24299" y="16183"/>
                </a:cubicBezTo>
                <a:cubicBezTo>
                  <a:pt x="23832" y="16184"/>
                  <a:pt x="23452" y="16586"/>
                  <a:pt x="23452" y="17083"/>
                </a:cubicBezTo>
                <a:cubicBezTo>
                  <a:pt x="23452" y="17579"/>
                  <a:pt x="23832" y="17982"/>
                  <a:pt x="24300" y="17982"/>
                </a:cubicBezTo>
                <a:cubicBezTo>
                  <a:pt x="24767" y="17982"/>
                  <a:pt x="25147" y="17579"/>
                  <a:pt x="25147" y="17083"/>
                </a:cubicBezTo>
                <a:cubicBezTo>
                  <a:pt x="25147" y="16586"/>
                  <a:pt x="24768" y="16184"/>
                  <a:pt x="24300" y="16183"/>
                </a:cubicBezTo>
                <a:cubicBezTo>
                  <a:pt x="24768" y="16183"/>
                  <a:pt x="25147" y="15781"/>
                  <a:pt x="25147" y="15284"/>
                </a:cubicBezTo>
                <a:close/>
                <a:moveTo>
                  <a:pt x="26841" y="15284"/>
                </a:moveTo>
                <a:cubicBezTo>
                  <a:pt x="26841" y="14788"/>
                  <a:pt x="26462" y="14385"/>
                  <a:pt x="25994" y="14385"/>
                </a:cubicBezTo>
                <a:cubicBezTo>
                  <a:pt x="25526" y="14385"/>
                  <a:pt x="25147" y="14788"/>
                  <a:pt x="25147" y="15284"/>
                </a:cubicBezTo>
                <a:cubicBezTo>
                  <a:pt x="25147" y="15781"/>
                  <a:pt x="25526" y="16183"/>
                  <a:pt x="25994" y="16183"/>
                </a:cubicBezTo>
                <a:cubicBezTo>
                  <a:pt x="25526" y="16184"/>
                  <a:pt x="25147" y="16586"/>
                  <a:pt x="25147" y="17083"/>
                </a:cubicBezTo>
                <a:cubicBezTo>
                  <a:pt x="25147" y="17579"/>
                  <a:pt x="25526" y="17982"/>
                  <a:pt x="25994" y="17982"/>
                </a:cubicBezTo>
                <a:cubicBezTo>
                  <a:pt x="26462" y="17982"/>
                  <a:pt x="26841" y="17579"/>
                  <a:pt x="26841" y="17083"/>
                </a:cubicBezTo>
                <a:cubicBezTo>
                  <a:pt x="26841" y="16586"/>
                  <a:pt x="26462" y="16184"/>
                  <a:pt x="25994" y="16183"/>
                </a:cubicBezTo>
                <a:cubicBezTo>
                  <a:pt x="26462" y="16183"/>
                  <a:pt x="26841" y="15781"/>
                  <a:pt x="26841" y="15284"/>
                </a:cubicBezTo>
                <a:close/>
                <a:moveTo>
                  <a:pt x="28536" y="15284"/>
                </a:moveTo>
                <a:cubicBezTo>
                  <a:pt x="28536" y="14788"/>
                  <a:pt x="28156" y="14385"/>
                  <a:pt x="27688" y="14385"/>
                </a:cubicBezTo>
                <a:cubicBezTo>
                  <a:pt x="27220" y="14385"/>
                  <a:pt x="26841" y="14788"/>
                  <a:pt x="26841" y="15284"/>
                </a:cubicBezTo>
                <a:cubicBezTo>
                  <a:pt x="26841" y="15781"/>
                  <a:pt x="27220" y="16183"/>
                  <a:pt x="27688" y="16183"/>
                </a:cubicBezTo>
                <a:cubicBezTo>
                  <a:pt x="27220" y="16184"/>
                  <a:pt x="26841" y="16586"/>
                  <a:pt x="26841" y="17083"/>
                </a:cubicBezTo>
                <a:cubicBezTo>
                  <a:pt x="26841" y="17579"/>
                  <a:pt x="27220" y="17982"/>
                  <a:pt x="27688" y="17982"/>
                </a:cubicBezTo>
                <a:cubicBezTo>
                  <a:pt x="28156" y="17982"/>
                  <a:pt x="28536" y="17579"/>
                  <a:pt x="28536" y="17083"/>
                </a:cubicBezTo>
                <a:cubicBezTo>
                  <a:pt x="28536" y="16586"/>
                  <a:pt x="28156" y="16184"/>
                  <a:pt x="27689" y="16183"/>
                </a:cubicBezTo>
                <a:cubicBezTo>
                  <a:pt x="28156" y="16183"/>
                  <a:pt x="28536" y="15781"/>
                  <a:pt x="28536" y="15284"/>
                </a:cubicBezTo>
                <a:close/>
                <a:moveTo>
                  <a:pt x="30230" y="15284"/>
                </a:moveTo>
                <a:cubicBezTo>
                  <a:pt x="30230" y="14788"/>
                  <a:pt x="29851" y="14385"/>
                  <a:pt x="29383" y="14385"/>
                </a:cubicBezTo>
                <a:cubicBezTo>
                  <a:pt x="28915" y="14385"/>
                  <a:pt x="28536" y="14788"/>
                  <a:pt x="28536" y="15284"/>
                </a:cubicBezTo>
                <a:cubicBezTo>
                  <a:pt x="28536" y="15781"/>
                  <a:pt x="28915" y="16183"/>
                  <a:pt x="29383" y="16183"/>
                </a:cubicBezTo>
                <a:cubicBezTo>
                  <a:pt x="28915" y="16184"/>
                  <a:pt x="28536" y="16586"/>
                  <a:pt x="28536" y="17083"/>
                </a:cubicBezTo>
                <a:cubicBezTo>
                  <a:pt x="28536" y="17579"/>
                  <a:pt x="28915" y="17982"/>
                  <a:pt x="29383" y="17982"/>
                </a:cubicBezTo>
                <a:cubicBezTo>
                  <a:pt x="29851" y="17982"/>
                  <a:pt x="30230" y="17579"/>
                  <a:pt x="30230" y="17083"/>
                </a:cubicBezTo>
                <a:cubicBezTo>
                  <a:pt x="30230" y="16586"/>
                  <a:pt x="29851" y="16184"/>
                  <a:pt x="29383" y="16183"/>
                </a:cubicBezTo>
                <a:cubicBezTo>
                  <a:pt x="29851" y="16183"/>
                  <a:pt x="30230" y="15781"/>
                  <a:pt x="30230" y="15284"/>
                </a:cubicBezTo>
                <a:close/>
                <a:moveTo>
                  <a:pt x="31924" y="15284"/>
                </a:moveTo>
                <a:cubicBezTo>
                  <a:pt x="31924" y="14788"/>
                  <a:pt x="31545" y="14385"/>
                  <a:pt x="31077" y="14385"/>
                </a:cubicBezTo>
                <a:cubicBezTo>
                  <a:pt x="30609" y="14385"/>
                  <a:pt x="30230" y="14788"/>
                  <a:pt x="30230" y="15284"/>
                </a:cubicBezTo>
                <a:cubicBezTo>
                  <a:pt x="30230" y="15781"/>
                  <a:pt x="30609" y="16183"/>
                  <a:pt x="31077" y="16183"/>
                </a:cubicBezTo>
                <a:cubicBezTo>
                  <a:pt x="30609" y="16184"/>
                  <a:pt x="30230" y="16586"/>
                  <a:pt x="30230" y="17083"/>
                </a:cubicBezTo>
                <a:cubicBezTo>
                  <a:pt x="30230" y="17579"/>
                  <a:pt x="30609" y="17982"/>
                  <a:pt x="31077" y="17982"/>
                </a:cubicBezTo>
                <a:cubicBezTo>
                  <a:pt x="31545" y="17982"/>
                  <a:pt x="31924" y="17579"/>
                  <a:pt x="31924" y="17083"/>
                </a:cubicBezTo>
                <a:cubicBezTo>
                  <a:pt x="31924" y="16586"/>
                  <a:pt x="31545" y="16184"/>
                  <a:pt x="31077" y="16183"/>
                </a:cubicBezTo>
                <a:cubicBezTo>
                  <a:pt x="31545" y="16183"/>
                  <a:pt x="31924" y="15781"/>
                  <a:pt x="31924" y="15284"/>
                </a:cubicBezTo>
                <a:close/>
                <a:moveTo>
                  <a:pt x="33619" y="15284"/>
                </a:moveTo>
                <a:cubicBezTo>
                  <a:pt x="33619" y="14788"/>
                  <a:pt x="33239" y="14385"/>
                  <a:pt x="32771" y="14385"/>
                </a:cubicBezTo>
                <a:cubicBezTo>
                  <a:pt x="32304" y="14385"/>
                  <a:pt x="31924" y="14788"/>
                  <a:pt x="31924" y="15284"/>
                </a:cubicBezTo>
                <a:cubicBezTo>
                  <a:pt x="31924" y="15781"/>
                  <a:pt x="32303" y="16183"/>
                  <a:pt x="32771" y="16183"/>
                </a:cubicBezTo>
                <a:cubicBezTo>
                  <a:pt x="32303" y="16184"/>
                  <a:pt x="31924" y="16586"/>
                  <a:pt x="31924" y="17083"/>
                </a:cubicBezTo>
                <a:cubicBezTo>
                  <a:pt x="31924" y="17579"/>
                  <a:pt x="32304" y="17982"/>
                  <a:pt x="32771" y="17982"/>
                </a:cubicBezTo>
                <a:cubicBezTo>
                  <a:pt x="33239" y="17982"/>
                  <a:pt x="33619" y="17579"/>
                  <a:pt x="33619" y="17083"/>
                </a:cubicBezTo>
                <a:cubicBezTo>
                  <a:pt x="33619" y="16586"/>
                  <a:pt x="33239" y="16184"/>
                  <a:pt x="32772" y="16183"/>
                </a:cubicBezTo>
                <a:cubicBezTo>
                  <a:pt x="33239" y="16183"/>
                  <a:pt x="33619" y="15781"/>
                  <a:pt x="33619" y="15284"/>
                </a:cubicBezTo>
                <a:close/>
                <a:moveTo>
                  <a:pt x="35313" y="15284"/>
                </a:moveTo>
                <a:cubicBezTo>
                  <a:pt x="35313" y="14788"/>
                  <a:pt x="34934" y="14385"/>
                  <a:pt x="34466" y="14385"/>
                </a:cubicBezTo>
                <a:cubicBezTo>
                  <a:pt x="33998" y="14385"/>
                  <a:pt x="33619" y="14788"/>
                  <a:pt x="33619" y="15284"/>
                </a:cubicBezTo>
                <a:cubicBezTo>
                  <a:pt x="33619" y="15781"/>
                  <a:pt x="33998" y="16183"/>
                  <a:pt x="34466" y="16183"/>
                </a:cubicBezTo>
                <a:cubicBezTo>
                  <a:pt x="33998" y="16184"/>
                  <a:pt x="33619" y="16586"/>
                  <a:pt x="33619" y="17083"/>
                </a:cubicBezTo>
                <a:cubicBezTo>
                  <a:pt x="33619" y="17579"/>
                  <a:pt x="33998" y="17982"/>
                  <a:pt x="34466" y="17982"/>
                </a:cubicBezTo>
                <a:cubicBezTo>
                  <a:pt x="34934" y="17982"/>
                  <a:pt x="35313" y="17579"/>
                  <a:pt x="35313" y="17083"/>
                </a:cubicBezTo>
                <a:cubicBezTo>
                  <a:pt x="35313" y="16586"/>
                  <a:pt x="34934" y="16184"/>
                  <a:pt x="34466" y="16183"/>
                </a:cubicBezTo>
                <a:cubicBezTo>
                  <a:pt x="34934" y="16183"/>
                  <a:pt x="35313" y="15781"/>
                  <a:pt x="35313" y="15284"/>
                </a:cubicBezTo>
                <a:close/>
                <a:moveTo>
                  <a:pt x="37007" y="15284"/>
                </a:moveTo>
                <a:cubicBezTo>
                  <a:pt x="37007" y="14788"/>
                  <a:pt x="36628" y="14385"/>
                  <a:pt x="36160" y="14385"/>
                </a:cubicBezTo>
                <a:cubicBezTo>
                  <a:pt x="35692" y="14385"/>
                  <a:pt x="35313" y="14788"/>
                  <a:pt x="35313" y="15284"/>
                </a:cubicBezTo>
                <a:cubicBezTo>
                  <a:pt x="35313" y="15781"/>
                  <a:pt x="35692" y="16183"/>
                  <a:pt x="36160" y="16183"/>
                </a:cubicBezTo>
                <a:cubicBezTo>
                  <a:pt x="35692" y="16184"/>
                  <a:pt x="35313" y="16586"/>
                  <a:pt x="35313" y="17083"/>
                </a:cubicBezTo>
                <a:cubicBezTo>
                  <a:pt x="35313" y="17579"/>
                  <a:pt x="35692" y="17982"/>
                  <a:pt x="36160" y="17982"/>
                </a:cubicBezTo>
                <a:cubicBezTo>
                  <a:pt x="36628" y="17982"/>
                  <a:pt x="37007" y="17579"/>
                  <a:pt x="37007" y="17083"/>
                </a:cubicBezTo>
                <a:cubicBezTo>
                  <a:pt x="37007" y="16586"/>
                  <a:pt x="36628" y="16184"/>
                  <a:pt x="36160" y="16183"/>
                </a:cubicBezTo>
                <a:cubicBezTo>
                  <a:pt x="36628" y="16183"/>
                  <a:pt x="37007" y="15781"/>
                  <a:pt x="37007" y="15284"/>
                </a:cubicBezTo>
                <a:close/>
                <a:moveTo>
                  <a:pt x="37007" y="15284"/>
                </a:moveTo>
                <a:cubicBezTo>
                  <a:pt x="37007" y="15781"/>
                  <a:pt x="37387" y="16183"/>
                  <a:pt x="37854" y="16183"/>
                </a:cubicBezTo>
                <a:cubicBezTo>
                  <a:pt x="37387" y="16184"/>
                  <a:pt x="37007" y="16586"/>
                  <a:pt x="37007" y="17083"/>
                </a:cubicBezTo>
                <a:cubicBezTo>
                  <a:pt x="37007" y="17579"/>
                  <a:pt x="37387" y="17982"/>
                  <a:pt x="37855" y="17982"/>
                </a:cubicBezTo>
                <a:cubicBezTo>
                  <a:pt x="38064" y="17982"/>
                  <a:pt x="38256" y="17901"/>
                  <a:pt x="38404" y="17767"/>
                </a:cubicBezTo>
                <a:cubicBezTo>
                  <a:pt x="38404" y="16398"/>
                  <a:pt x="38404" y="16398"/>
                  <a:pt x="38404" y="16398"/>
                </a:cubicBezTo>
                <a:cubicBezTo>
                  <a:pt x="38256" y="16264"/>
                  <a:pt x="38064" y="16183"/>
                  <a:pt x="37855" y="16183"/>
                </a:cubicBezTo>
                <a:cubicBezTo>
                  <a:pt x="38064" y="16183"/>
                  <a:pt x="38256" y="16103"/>
                  <a:pt x="38404" y="15969"/>
                </a:cubicBezTo>
                <a:cubicBezTo>
                  <a:pt x="38404" y="14600"/>
                  <a:pt x="38404" y="14600"/>
                  <a:pt x="38404" y="14600"/>
                </a:cubicBezTo>
                <a:cubicBezTo>
                  <a:pt x="38256" y="14466"/>
                  <a:pt x="38064" y="14385"/>
                  <a:pt x="37855" y="14385"/>
                </a:cubicBezTo>
                <a:cubicBezTo>
                  <a:pt x="37387" y="14385"/>
                  <a:pt x="37007" y="14788"/>
                  <a:pt x="37007" y="15284"/>
                </a:cubicBezTo>
                <a:close/>
                <a:moveTo>
                  <a:pt x="18369" y="18881"/>
                </a:moveTo>
                <a:cubicBezTo>
                  <a:pt x="18369" y="19377"/>
                  <a:pt x="18748" y="19780"/>
                  <a:pt x="19216" y="19780"/>
                </a:cubicBezTo>
                <a:cubicBezTo>
                  <a:pt x="18748" y="19780"/>
                  <a:pt x="18369" y="20182"/>
                  <a:pt x="18369" y="20679"/>
                </a:cubicBezTo>
                <a:cubicBezTo>
                  <a:pt x="18369" y="21175"/>
                  <a:pt x="18748" y="21578"/>
                  <a:pt x="19216" y="21578"/>
                </a:cubicBezTo>
                <a:cubicBezTo>
                  <a:pt x="19150" y="21578"/>
                  <a:pt x="19086" y="21586"/>
                  <a:pt x="19025" y="21601"/>
                </a:cubicBezTo>
                <a:cubicBezTo>
                  <a:pt x="19408" y="21601"/>
                  <a:pt x="19408" y="21601"/>
                  <a:pt x="19408" y="21601"/>
                </a:cubicBezTo>
                <a:cubicBezTo>
                  <a:pt x="19347" y="21586"/>
                  <a:pt x="19283" y="21578"/>
                  <a:pt x="19217" y="21578"/>
                </a:cubicBezTo>
                <a:cubicBezTo>
                  <a:pt x="19684" y="21578"/>
                  <a:pt x="20064" y="21175"/>
                  <a:pt x="20064" y="20679"/>
                </a:cubicBezTo>
                <a:cubicBezTo>
                  <a:pt x="20064" y="20182"/>
                  <a:pt x="19684" y="19780"/>
                  <a:pt x="19217" y="19780"/>
                </a:cubicBezTo>
                <a:cubicBezTo>
                  <a:pt x="19684" y="19780"/>
                  <a:pt x="20064" y="19377"/>
                  <a:pt x="20064" y="18881"/>
                </a:cubicBezTo>
                <a:cubicBezTo>
                  <a:pt x="20064" y="18384"/>
                  <a:pt x="19684" y="17982"/>
                  <a:pt x="19216" y="17982"/>
                </a:cubicBezTo>
                <a:cubicBezTo>
                  <a:pt x="18749" y="17982"/>
                  <a:pt x="18369" y="18384"/>
                  <a:pt x="18369" y="18881"/>
                </a:cubicBezTo>
                <a:close/>
                <a:moveTo>
                  <a:pt x="22605" y="17982"/>
                </a:moveTo>
                <a:cubicBezTo>
                  <a:pt x="23073" y="17982"/>
                  <a:pt x="23452" y="18384"/>
                  <a:pt x="23452" y="18881"/>
                </a:cubicBezTo>
                <a:cubicBezTo>
                  <a:pt x="23452" y="19377"/>
                  <a:pt x="23073" y="19780"/>
                  <a:pt x="22605" y="19780"/>
                </a:cubicBezTo>
                <a:cubicBezTo>
                  <a:pt x="23073" y="19780"/>
                  <a:pt x="23452" y="20182"/>
                  <a:pt x="23452" y="20679"/>
                </a:cubicBezTo>
                <a:cubicBezTo>
                  <a:pt x="23452" y="21175"/>
                  <a:pt x="23073" y="21578"/>
                  <a:pt x="22605" y="21578"/>
                </a:cubicBezTo>
                <a:cubicBezTo>
                  <a:pt x="22671" y="21578"/>
                  <a:pt x="22735" y="21586"/>
                  <a:pt x="22797" y="21601"/>
                </a:cubicBezTo>
                <a:cubicBezTo>
                  <a:pt x="22413" y="21601"/>
                  <a:pt x="22413" y="21601"/>
                  <a:pt x="22413" y="21601"/>
                </a:cubicBezTo>
                <a:cubicBezTo>
                  <a:pt x="22475" y="21586"/>
                  <a:pt x="22539" y="21578"/>
                  <a:pt x="22605" y="21578"/>
                </a:cubicBezTo>
                <a:cubicBezTo>
                  <a:pt x="22137" y="21578"/>
                  <a:pt x="21758" y="21176"/>
                  <a:pt x="21758" y="20679"/>
                </a:cubicBezTo>
                <a:cubicBezTo>
                  <a:pt x="21758" y="21176"/>
                  <a:pt x="21379" y="21578"/>
                  <a:pt x="20911" y="21578"/>
                </a:cubicBezTo>
                <a:cubicBezTo>
                  <a:pt x="20977" y="21578"/>
                  <a:pt x="21041" y="21586"/>
                  <a:pt x="21103" y="21601"/>
                </a:cubicBezTo>
                <a:cubicBezTo>
                  <a:pt x="20719" y="21601"/>
                  <a:pt x="20719" y="21601"/>
                  <a:pt x="20719" y="21601"/>
                </a:cubicBezTo>
                <a:cubicBezTo>
                  <a:pt x="20781" y="21586"/>
                  <a:pt x="20845" y="21578"/>
                  <a:pt x="20911" y="21578"/>
                </a:cubicBezTo>
                <a:cubicBezTo>
                  <a:pt x="20443" y="21578"/>
                  <a:pt x="20064" y="21175"/>
                  <a:pt x="20064" y="20679"/>
                </a:cubicBezTo>
                <a:cubicBezTo>
                  <a:pt x="20064" y="20182"/>
                  <a:pt x="20443" y="19780"/>
                  <a:pt x="20911" y="19780"/>
                </a:cubicBezTo>
                <a:cubicBezTo>
                  <a:pt x="20443" y="19780"/>
                  <a:pt x="20064" y="19377"/>
                  <a:pt x="20064" y="18881"/>
                </a:cubicBezTo>
                <a:cubicBezTo>
                  <a:pt x="20064" y="18384"/>
                  <a:pt x="20443" y="17982"/>
                  <a:pt x="20911" y="17982"/>
                </a:cubicBezTo>
                <a:cubicBezTo>
                  <a:pt x="21379" y="17982"/>
                  <a:pt x="21758" y="18384"/>
                  <a:pt x="21758" y="18880"/>
                </a:cubicBezTo>
                <a:cubicBezTo>
                  <a:pt x="21758" y="18384"/>
                  <a:pt x="22137" y="17982"/>
                  <a:pt x="22605" y="17982"/>
                </a:cubicBezTo>
                <a:close/>
                <a:moveTo>
                  <a:pt x="22605" y="19780"/>
                </a:moveTo>
                <a:cubicBezTo>
                  <a:pt x="22137" y="19780"/>
                  <a:pt x="21758" y="19377"/>
                  <a:pt x="21758" y="18881"/>
                </a:cubicBezTo>
                <a:cubicBezTo>
                  <a:pt x="21758" y="19377"/>
                  <a:pt x="21379" y="19780"/>
                  <a:pt x="20911" y="19780"/>
                </a:cubicBezTo>
                <a:cubicBezTo>
                  <a:pt x="21379" y="19780"/>
                  <a:pt x="21758" y="20182"/>
                  <a:pt x="21758" y="20679"/>
                </a:cubicBezTo>
                <a:cubicBezTo>
                  <a:pt x="21758" y="20182"/>
                  <a:pt x="22137" y="19780"/>
                  <a:pt x="22605" y="19780"/>
                </a:cubicBezTo>
                <a:close/>
                <a:moveTo>
                  <a:pt x="23452" y="18881"/>
                </a:moveTo>
                <a:cubicBezTo>
                  <a:pt x="23452" y="19377"/>
                  <a:pt x="23832" y="19780"/>
                  <a:pt x="24299" y="19780"/>
                </a:cubicBezTo>
                <a:cubicBezTo>
                  <a:pt x="23832" y="19780"/>
                  <a:pt x="23452" y="20182"/>
                  <a:pt x="23452" y="20679"/>
                </a:cubicBezTo>
                <a:cubicBezTo>
                  <a:pt x="23452" y="21175"/>
                  <a:pt x="23832" y="21578"/>
                  <a:pt x="24299" y="21578"/>
                </a:cubicBezTo>
                <a:cubicBezTo>
                  <a:pt x="24233" y="21578"/>
                  <a:pt x="24169" y="21586"/>
                  <a:pt x="24108" y="21601"/>
                </a:cubicBezTo>
                <a:cubicBezTo>
                  <a:pt x="24491" y="21601"/>
                  <a:pt x="24491" y="21601"/>
                  <a:pt x="24491" y="21601"/>
                </a:cubicBezTo>
                <a:cubicBezTo>
                  <a:pt x="24430" y="21586"/>
                  <a:pt x="24366" y="21578"/>
                  <a:pt x="24300" y="21578"/>
                </a:cubicBezTo>
                <a:cubicBezTo>
                  <a:pt x="24768" y="21578"/>
                  <a:pt x="25147" y="21175"/>
                  <a:pt x="25147" y="20679"/>
                </a:cubicBezTo>
                <a:cubicBezTo>
                  <a:pt x="25147" y="20182"/>
                  <a:pt x="24768" y="19780"/>
                  <a:pt x="24300" y="19780"/>
                </a:cubicBezTo>
                <a:cubicBezTo>
                  <a:pt x="24768" y="19780"/>
                  <a:pt x="25147" y="19377"/>
                  <a:pt x="25147" y="18881"/>
                </a:cubicBezTo>
                <a:cubicBezTo>
                  <a:pt x="25147" y="18384"/>
                  <a:pt x="24767" y="17982"/>
                  <a:pt x="24300" y="17982"/>
                </a:cubicBezTo>
                <a:cubicBezTo>
                  <a:pt x="23832" y="17982"/>
                  <a:pt x="23452" y="18384"/>
                  <a:pt x="23452" y="18881"/>
                </a:cubicBezTo>
                <a:close/>
                <a:moveTo>
                  <a:pt x="25147" y="18881"/>
                </a:moveTo>
                <a:cubicBezTo>
                  <a:pt x="25147" y="19377"/>
                  <a:pt x="25526" y="19780"/>
                  <a:pt x="25994" y="19780"/>
                </a:cubicBezTo>
                <a:cubicBezTo>
                  <a:pt x="25526" y="19780"/>
                  <a:pt x="25147" y="20182"/>
                  <a:pt x="25147" y="20679"/>
                </a:cubicBezTo>
                <a:cubicBezTo>
                  <a:pt x="25147" y="21175"/>
                  <a:pt x="25526" y="21578"/>
                  <a:pt x="25994" y="21578"/>
                </a:cubicBezTo>
                <a:cubicBezTo>
                  <a:pt x="25928" y="21578"/>
                  <a:pt x="25864" y="21586"/>
                  <a:pt x="25802" y="21601"/>
                </a:cubicBezTo>
                <a:cubicBezTo>
                  <a:pt x="26186" y="21601"/>
                  <a:pt x="26186" y="21601"/>
                  <a:pt x="26186" y="21601"/>
                </a:cubicBezTo>
                <a:cubicBezTo>
                  <a:pt x="26124" y="21586"/>
                  <a:pt x="26060" y="21578"/>
                  <a:pt x="25994" y="21578"/>
                </a:cubicBezTo>
                <a:cubicBezTo>
                  <a:pt x="26462" y="21578"/>
                  <a:pt x="26841" y="21175"/>
                  <a:pt x="26841" y="20679"/>
                </a:cubicBezTo>
                <a:cubicBezTo>
                  <a:pt x="26841" y="20182"/>
                  <a:pt x="26462" y="19780"/>
                  <a:pt x="25994" y="19780"/>
                </a:cubicBezTo>
                <a:cubicBezTo>
                  <a:pt x="26462" y="19780"/>
                  <a:pt x="26841" y="19377"/>
                  <a:pt x="26841" y="18881"/>
                </a:cubicBezTo>
                <a:cubicBezTo>
                  <a:pt x="26841" y="18384"/>
                  <a:pt x="26462" y="17982"/>
                  <a:pt x="25994" y="17982"/>
                </a:cubicBezTo>
                <a:cubicBezTo>
                  <a:pt x="25526" y="17982"/>
                  <a:pt x="25147" y="18384"/>
                  <a:pt x="25147" y="18881"/>
                </a:cubicBezTo>
                <a:close/>
                <a:moveTo>
                  <a:pt x="26841" y="18881"/>
                </a:moveTo>
                <a:cubicBezTo>
                  <a:pt x="26841" y="19377"/>
                  <a:pt x="27220" y="19780"/>
                  <a:pt x="27688" y="19780"/>
                </a:cubicBezTo>
                <a:cubicBezTo>
                  <a:pt x="27220" y="19780"/>
                  <a:pt x="26841" y="20182"/>
                  <a:pt x="26841" y="20679"/>
                </a:cubicBezTo>
                <a:cubicBezTo>
                  <a:pt x="26841" y="21175"/>
                  <a:pt x="27220" y="21578"/>
                  <a:pt x="27688" y="21578"/>
                </a:cubicBezTo>
                <a:cubicBezTo>
                  <a:pt x="27622" y="21578"/>
                  <a:pt x="27558" y="21586"/>
                  <a:pt x="27496" y="21601"/>
                </a:cubicBezTo>
                <a:cubicBezTo>
                  <a:pt x="27880" y="21601"/>
                  <a:pt x="27880" y="21601"/>
                  <a:pt x="27880" y="21601"/>
                </a:cubicBezTo>
                <a:cubicBezTo>
                  <a:pt x="27819" y="21586"/>
                  <a:pt x="27754" y="21578"/>
                  <a:pt x="27689" y="21578"/>
                </a:cubicBezTo>
                <a:cubicBezTo>
                  <a:pt x="28156" y="21578"/>
                  <a:pt x="28536" y="21175"/>
                  <a:pt x="28536" y="20679"/>
                </a:cubicBezTo>
                <a:cubicBezTo>
                  <a:pt x="28536" y="20182"/>
                  <a:pt x="28156" y="19780"/>
                  <a:pt x="27689" y="19780"/>
                </a:cubicBezTo>
                <a:cubicBezTo>
                  <a:pt x="28156" y="19780"/>
                  <a:pt x="28536" y="19377"/>
                  <a:pt x="28536" y="18881"/>
                </a:cubicBezTo>
                <a:cubicBezTo>
                  <a:pt x="28536" y="18384"/>
                  <a:pt x="28156" y="17982"/>
                  <a:pt x="27688" y="17982"/>
                </a:cubicBezTo>
                <a:cubicBezTo>
                  <a:pt x="27220" y="17982"/>
                  <a:pt x="26841" y="18384"/>
                  <a:pt x="26841" y="18881"/>
                </a:cubicBezTo>
                <a:close/>
                <a:moveTo>
                  <a:pt x="28536" y="18881"/>
                </a:moveTo>
                <a:cubicBezTo>
                  <a:pt x="28536" y="19377"/>
                  <a:pt x="28915" y="19780"/>
                  <a:pt x="29383" y="19780"/>
                </a:cubicBezTo>
                <a:cubicBezTo>
                  <a:pt x="28915" y="19780"/>
                  <a:pt x="28536" y="20182"/>
                  <a:pt x="28536" y="20679"/>
                </a:cubicBezTo>
                <a:cubicBezTo>
                  <a:pt x="28536" y="21175"/>
                  <a:pt x="28915" y="21578"/>
                  <a:pt x="29383" y="21578"/>
                </a:cubicBezTo>
                <a:cubicBezTo>
                  <a:pt x="29317" y="21578"/>
                  <a:pt x="29252" y="21586"/>
                  <a:pt x="29191" y="21601"/>
                </a:cubicBezTo>
                <a:cubicBezTo>
                  <a:pt x="29575" y="21601"/>
                  <a:pt x="29575" y="21601"/>
                  <a:pt x="29575" y="21601"/>
                </a:cubicBezTo>
                <a:cubicBezTo>
                  <a:pt x="29513" y="21586"/>
                  <a:pt x="29449" y="21578"/>
                  <a:pt x="29383" y="21578"/>
                </a:cubicBezTo>
                <a:cubicBezTo>
                  <a:pt x="29851" y="21578"/>
                  <a:pt x="30230" y="21175"/>
                  <a:pt x="30230" y="20679"/>
                </a:cubicBezTo>
                <a:cubicBezTo>
                  <a:pt x="30230" y="20182"/>
                  <a:pt x="29851" y="19780"/>
                  <a:pt x="29383" y="19780"/>
                </a:cubicBezTo>
                <a:cubicBezTo>
                  <a:pt x="29851" y="19780"/>
                  <a:pt x="30230" y="19377"/>
                  <a:pt x="30230" y="18881"/>
                </a:cubicBezTo>
                <a:cubicBezTo>
                  <a:pt x="30230" y="18384"/>
                  <a:pt x="29851" y="17982"/>
                  <a:pt x="29383" y="17982"/>
                </a:cubicBezTo>
                <a:cubicBezTo>
                  <a:pt x="28915" y="17982"/>
                  <a:pt x="28536" y="18384"/>
                  <a:pt x="28536" y="18881"/>
                </a:cubicBezTo>
                <a:close/>
                <a:moveTo>
                  <a:pt x="30230" y="18881"/>
                </a:moveTo>
                <a:cubicBezTo>
                  <a:pt x="30230" y="19377"/>
                  <a:pt x="30609" y="19780"/>
                  <a:pt x="31077" y="19780"/>
                </a:cubicBezTo>
                <a:cubicBezTo>
                  <a:pt x="30609" y="19780"/>
                  <a:pt x="30230" y="20182"/>
                  <a:pt x="30230" y="20679"/>
                </a:cubicBezTo>
                <a:cubicBezTo>
                  <a:pt x="30230" y="21175"/>
                  <a:pt x="30609" y="21578"/>
                  <a:pt x="31077" y="21578"/>
                </a:cubicBezTo>
                <a:cubicBezTo>
                  <a:pt x="31011" y="21578"/>
                  <a:pt x="30947" y="21586"/>
                  <a:pt x="30885" y="21601"/>
                </a:cubicBezTo>
                <a:cubicBezTo>
                  <a:pt x="31269" y="21601"/>
                  <a:pt x="31269" y="21601"/>
                  <a:pt x="31269" y="21601"/>
                </a:cubicBezTo>
                <a:cubicBezTo>
                  <a:pt x="31207" y="21586"/>
                  <a:pt x="31143" y="21578"/>
                  <a:pt x="31077" y="21578"/>
                </a:cubicBezTo>
                <a:cubicBezTo>
                  <a:pt x="31545" y="21578"/>
                  <a:pt x="31924" y="21175"/>
                  <a:pt x="31924" y="20679"/>
                </a:cubicBezTo>
                <a:cubicBezTo>
                  <a:pt x="31924" y="20182"/>
                  <a:pt x="31545" y="19780"/>
                  <a:pt x="31077" y="19780"/>
                </a:cubicBezTo>
                <a:cubicBezTo>
                  <a:pt x="31545" y="19780"/>
                  <a:pt x="31924" y="19377"/>
                  <a:pt x="31924" y="18881"/>
                </a:cubicBezTo>
                <a:cubicBezTo>
                  <a:pt x="31924" y="18384"/>
                  <a:pt x="31545" y="17982"/>
                  <a:pt x="31077" y="17982"/>
                </a:cubicBezTo>
                <a:cubicBezTo>
                  <a:pt x="30609" y="17982"/>
                  <a:pt x="30230" y="18384"/>
                  <a:pt x="30230" y="18881"/>
                </a:cubicBezTo>
                <a:close/>
                <a:moveTo>
                  <a:pt x="31924" y="18881"/>
                </a:moveTo>
                <a:cubicBezTo>
                  <a:pt x="31924" y="19377"/>
                  <a:pt x="32303" y="19780"/>
                  <a:pt x="32771" y="19780"/>
                </a:cubicBezTo>
                <a:cubicBezTo>
                  <a:pt x="32303" y="19780"/>
                  <a:pt x="31924" y="20182"/>
                  <a:pt x="31924" y="20679"/>
                </a:cubicBezTo>
                <a:cubicBezTo>
                  <a:pt x="31924" y="21175"/>
                  <a:pt x="32303" y="21578"/>
                  <a:pt x="32771" y="21578"/>
                </a:cubicBezTo>
                <a:cubicBezTo>
                  <a:pt x="32705" y="21578"/>
                  <a:pt x="32641" y="21586"/>
                  <a:pt x="32580" y="21601"/>
                </a:cubicBezTo>
                <a:cubicBezTo>
                  <a:pt x="32963" y="21601"/>
                  <a:pt x="32963" y="21601"/>
                  <a:pt x="32963" y="21601"/>
                </a:cubicBezTo>
                <a:cubicBezTo>
                  <a:pt x="32902" y="21586"/>
                  <a:pt x="32838" y="21578"/>
                  <a:pt x="32772" y="21578"/>
                </a:cubicBezTo>
                <a:cubicBezTo>
                  <a:pt x="33239" y="21578"/>
                  <a:pt x="33619" y="21175"/>
                  <a:pt x="33619" y="20679"/>
                </a:cubicBezTo>
                <a:cubicBezTo>
                  <a:pt x="33619" y="20182"/>
                  <a:pt x="33239" y="19780"/>
                  <a:pt x="32772" y="19780"/>
                </a:cubicBezTo>
                <a:cubicBezTo>
                  <a:pt x="33239" y="19780"/>
                  <a:pt x="33619" y="19377"/>
                  <a:pt x="33619" y="18881"/>
                </a:cubicBezTo>
                <a:cubicBezTo>
                  <a:pt x="33619" y="18384"/>
                  <a:pt x="33239" y="17982"/>
                  <a:pt x="32771" y="17982"/>
                </a:cubicBezTo>
                <a:cubicBezTo>
                  <a:pt x="32304" y="17982"/>
                  <a:pt x="31924" y="18384"/>
                  <a:pt x="31924" y="18881"/>
                </a:cubicBezTo>
                <a:close/>
                <a:moveTo>
                  <a:pt x="33619" y="18881"/>
                </a:moveTo>
                <a:cubicBezTo>
                  <a:pt x="33619" y="19377"/>
                  <a:pt x="33998" y="19780"/>
                  <a:pt x="34466" y="19780"/>
                </a:cubicBezTo>
                <a:cubicBezTo>
                  <a:pt x="33998" y="19780"/>
                  <a:pt x="33619" y="20182"/>
                  <a:pt x="33619" y="20679"/>
                </a:cubicBezTo>
                <a:cubicBezTo>
                  <a:pt x="33619" y="21175"/>
                  <a:pt x="33998" y="21578"/>
                  <a:pt x="34466" y="21578"/>
                </a:cubicBezTo>
                <a:cubicBezTo>
                  <a:pt x="34400" y="21578"/>
                  <a:pt x="34336" y="21586"/>
                  <a:pt x="34274" y="21601"/>
                </a:cubicBezTo>
                <a:cubicBezTo>
                  <a:pt x="34658" y="21601"/>
                  <a:pt x="34658" y="21601"/>
                  <a:pt x="34658" y="21601"/>
                </a:cubicBezTo>
                <a:cubicBezTo>
                  <a:pt x="34596" y="21586"/>
                  <a:pt x="34532" y="21578"/>
                  <a:pt x="34466" y="21578"/>
                </a:cubicBezTo>
                <a:cubicBezTo>
                  <a:pt x="34934" y="21578"/>
                  <a:pt x="35313" y="21175"/>
                  <a:pt x="35313" y="20679"/>
                </a:cubicBezTo>
                <a:cubicBezTo>
                  <a:pt x="35313" y="20182"/>
                  <a:pt x="34934" y="19780"/>
                  <a:pt x="34466" y="19780"/>
                </a:cubicBezTo>
                <a:cubicBezTo>
                  <a:pt x="34934" y="19780"/>
                  <a:pt x="35313" y="19377"/>
                  <a:pt x="35313" y="18881"/>
                </a:cubicBezTo>
                <a:cubicBezTo>
                  <a:pt x="35313" y="18384"/>
                  <a:pt x="34934" y="17982"/>
                  <a:pt x="34466" y="17982"/>
                </a:cubicBezTo>
                <a:cubicBezTo>
                  <a:pt x="33998" y="17982"/>
                  <a:pt x="33619" y="18384"/>
                  <a:pt x="33619" y="18881"/>
                </a:cubicBezTo>
                <a:close/>
                <a:moveTo>
                  <a:pt x="35313" y="18881"/>
                </a:moveTo>
                <a:cubicBezTo>
                  <a:pt x="35313" y="19377"/>
                  <a:pt x="35692" y="19780"/>
                  <a:pt x="36160" y="19780"/>
                </a:cubicBezTo>
                <a:cubicBezTo>
                  <a:pt x="35692" y="19780"/>
                  <a:pt x="35313" y="20182"/>
                  <a:pt x="35313" y="20679"/>
                </a:cubicBezTo>
                <a:cubicBezTo>
                  <a:pt x="35313" y="21175"/>
                  <a:pt x="35692" y="21578"/>
                  <a:pt x="36160" y="21578"/>
                </a:cubicBezTo>
                <a:cubicBezTo>
                  <a:pt x="36094" y="21578"/>
                  <a:pt x="36030" y="21586"/>
                  <a:pt x="35968" y="21601"/>
                </a:cubicBezTo>
                <a:cubicBezTo>
                  <a:pt x="36352" y="21601"/>
                  <a:pt x="36352" y="21601"/>
                  <a:pt x="36352" y="21601"/>
                </a:cubicBezTo>
                <a:cubicBezTo>
                  <a:pt x="36290" y="21586"/>
                  <a:pt x="36226" y="21578"/>
                  <a:pt x="36160" y="21578"/>
                </a:cubicBezTo>
                <a:cubicBezTo>
                  <a:pt x="36628" y="21578"/>
                  <a:pt x="37007" y="21175"/>
                  <a:pt x="37007" y="20679"/>
                </a:cubicBezTo>
                <a:cubicBezTo>
                  <a:pt x="37007" y="20182"/>
                  <a:pt x="36628" y="19780"/>
                  <a:pt x="36160" y="19780"/>
                </a:cubicBezTo>
                <a:cubicBezTo>
                  <a:pt x="36628" y="19780"/>
                  <a:pt x="37007" y="19377"/>
                  <a:pt x="37007" y="18881"/>
                </a:cubicBezTo>
                <a:cubicBezTo>
                  <a:pt x="37007" y="18384"/>
                  <a:pt x="36628" y="17982"/>
                  <a:pt x="36160" y="17982"/>
                </a:cubicBezTo>
                <a:cubicBezTo>
                  <a:pt x="35692" y="17982"/>
                  <a:pt x="35313" y="18384"/>
                  <a:pt x="35313" y="18881"/>
                </a:cubicBezTo>
                <a:close/>
                <a:moveTo>
                  <a:pt x="37007" y="18881"/>
                </a:moveTo>
                <a:cubicBezTo>
                  <a:pt x="37007" y="19377"/>
                  <a:pt x="37387" y="19780"/>
                  <a:pt x="37854" y="19780"/>
                </a:cubicBezTo>
                <a:cubicBezTo>
                  <a:pt x="37387" y="19780"/>
                  <a:pt x="37007" y="20182"/>
                  <a:pt x="37007" y="20679"/>
                </a:cubicBezTo>
                <a:cubicBezTo>
                  <a:pt x="37007" y="21175"/>
                  <a:pt x="37387" y="21578"/>
                  <a:pt x="37854" y="21578"/>
                </a:cubicBezTo>
                <a:cubicBezTo>
                  <a:pt x="37789" y="21578"/>
                  <a:pt x="37724" y="21586"/>
                  <a:pt x="37663" y="21601"/>
                </a:cubicBezTo>
                <a:cubicBezTo>
                  <a:pt x="38046" y="21601"/>
                  <a:pt x="38046" y="21601"/>
                  <a:pt x="38046" y="21601"/>
                </a:cubicBezTo>
                <a:cubicBezTo>
                  <a:pt x="37985" y="21586"/>
                  <a:pt x="37921" y="21578"/>
                  <a:pt x="37855" y="21578"/>
                </a:cubicBezTo>
                <a:cubicBezTo>
                  <a:pt x="38064" y="21578"/>
                  <a:pt x="38256" y="21497"/>
                  <a:pt x="38404" y="21363"/>
                </a:cubicBezTo>
                <a:cubicBezTo>
                  <a:pt x="38404" y="19995"/>
                  <a:pt x="38404" y="19995"/>
                  <a:pt x="38404" y="19995"/>
                </a:cubicBezTo>
                <a:cubicBezTo>
                  <a:pt x="38256" y="19861"/>
                  <a:pt x="38064" y="19780"/>
                  <a:pt x="37855" y="19780"/>
                </a:cubicBezTo>
                <a:cubicBezTo>
                  <a:pt x="38064" y="19780"/>
                  <a:pt x="38256" y="19699"/>
                  <a:pt x="38404" y="19565"/>
                </a:cubicBezTo>
                <a:cubicBezTo>
                  <a:pt x="38404" y="18196"/>
                  <a:pt x="38404" y="18196"/>
                  <a:pt x="38404" y="18196"/>
                </a:cubicBezTo>
                <a:cubicBezTo>
                  <a:pt x="38256" y="18062"/>
                  <a:pt x="38064" y="17982"/>
                  <a:pt x="37855" y="17982"/>
                </a:cubicBezTo>
                <a:cubicBezTo>
                  <a:pt x="37387" y="17982"/>
                  <a:pt x="37007" y="18384"/>
                  <a:pt x="37007" y="18881"/>
                </a:cubicBezTo>
                <a:close/>
              </a:path>
            </a:pathLst>
          </a:custGeom>
          <a:solidFill>
            <a:srgbClr val="F7DD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nl-NL" dirty="0"/>
          </a:p>
        </p:txBody>
      </p:sp>
      <p:sp>
        <p:nvSpPr>
          <p:cNvPr id="27" name="Tijdelijke aanduiding voor media 26">
            <a:extLst>
              <a:ext uri="{FF2B5EF4-FFF2-40B4-BE49-F238E27FC236}">
                <a16:creationId xmlns:a16="http://schemas.microsoft.com/office/drawing/2014/main" id="{0A5552D2-8DAF-4364-B2EE-F9F1EA125C1C}"/>
              </a:ext>
            </a:extLst>
          </p:cNvPr>
          <p:cNvSpPr>
            <a:spLocks noGrp="1" noSelect="1"/>
          </p:cNvSpPr>
          <p:nvPr>
            <p:ph type="media" sz="quarter" idx="13" hasCustomPrompt="1"/>
          </p:nvPr>
        </p:nvSpPr>
        <p:spPr bwMode="gray">
          <a:xfrm>
            <a:off x="3628215" y="914400"/>
            <a:ext cx="7867191" cy="4419720"/>
          </a:xfrm>
          <a:custGeom>
            <a:avLst/>
            <a:gdLst>
              <a:gd name="connsiteX0" fmla="*/ 107233 w 7869240"/>
              <a:gd name="connsiteY0" fmla="*/ 0 h 4419720"/>
              <a:gd name="connsiteX1" fmla="*/ 107550 w 7869240"/>
              <a:gd name="connsiteY1" fmla="*/ 0 h 4419720"/>
              <a:gd name="connsiteX2" fmla="*/ 107867 w 7869240"/>
              <a:gd name="connsiteY2" fmla="*/ 0 h 4419720"/>
              <a:gd name="connsiteX3" fmla="*/ 108185 w 7869240"/>
              <a:gd name="connsiteY3" fmla="*/ 0 h 4419720"/>
              <a:gd name="connsiteX4" fmla="*/ 108502 w 7869240"/>
              <a:gd name="connsiteY4" fmla="*/ 0 h 4419720"/>
              <a:gd name="connsiteX5" fmla="*/ 108819 w 7869240"/>
              <a:gd name="connsiteY5" fmla="*/ 0 h 4419720"/>
              <a:gd name="connsiteX6" fmla="*/ 7760421 w 7869240"/>
              <a:gd name="connsiteY6" fmla="*/ 0 h 4419720"/>
              <a:gd name="connsiteX7" fmla="*/ 7869240 w 7869240"/>
              <a:gd name="connsiteY7" fmla="*/ 108890 h 4419720"/>
              <a:gd name="connsiteX8" fmla="*/ 7869240 w 7869240"/>
              <a:gd name="connsiteY8" fmla="*/ 109916 h 4419720"/>
              <a:gd name="connsiteX9" fmla="*/ 7869240 w 7869240"/>
              <a:gd name="connsiteY9" fmla="*/ 117097 h 4419720"/>
              <a:gd name="connsiteX10" fmla="*/ 7869240 w 7869240"/>
              <a:gd name="connsiteY10" fmla="*/ 136588 h 4419720"/>
              <a:gd name="connsiteX11" fmla="*/ 7869240 w 7869240"/>
              <a:gd name="connsiteY11" fmla="*/ 174545 h 4419720"/>
              <a:gd name="connsiteX12" fmla="*/ 7869240 w 7869240"/>
              <a:gd name="connsiteY12" fmla="*/ 202372 h 4419720"/>
              <a:gd name="connsiteX13" fmla="*/ 7869240 w 7869240"/>
              <a:gd name="connsiteY13" fmla="*/ 237123 h 4419720"/>
              <a:gd name="connsiteX14" fmla="*/ 7869240 w 7869240"/>
              <a:gd name="connsiteY14" fmla="*/ 279568 h 4419720"/>
              <a:gd name="connsiteX15" fmla="*/ 7869240 w 7869240"/>
              <a:gd name="connsiteY15" fmla="*/ 330477 h 4419720"/>
              <a:gd name="connsiteX16" fmla="*/ 7869240 w 7869240"/>
              <a:gd name="connsiteY16" fmla="*/ 390618 h 4419720"/>
              <a:gd name="connsiteX17" fmla="*/ 7869240 w 7869240"/>
              <a:gd name="connsiteY17" fmla="*/ 460761 h 4419720"/>
              <a:gd name="connsiteX18" fmla="*/ 7869240 w 7869240"/>
              <a:gd name="connsiteY18" fmla="*/ 541676 h 4419720"/>
              <a:gd name="connsiteX19" fmla="*/ 7869240 w 7869240"/>
              <a:gd name="connsiteY19" fmla="*/ 634132 h 4419720"/>
              <a:gd name="connsiteX20" fmla="*/ 7869240 w 7869240"/>
              <a:gd name="connsiteY20" fmla="*/ 738899 h 4419720"/>
              <a:gd name="connsiteX21" fmla="*/ 7869240 w 7869240"/>
              <a:gd name="connsiteY21" fmla="*/ 856745 h 4419720"/>
              <a:gd name="connsiteX22" fmla="*/ 7869240 w 7869240"/>
              <a:gd name="connsiteY22" fmla="*/ 988440 h 4419720"/>
              <a:gd name="connsiteX23" fmla="*/ 7869240 w 7869240"/>
              <a:gd name="connsiteY23" fmla="*/ 1134754 h 4419720"/>
              <a:gd name="connsiteX24" fmla="*/ 7869240 w 7869240"/>
              <a:gd name="connsiteY24" fmla="*/ 1296456 h 4419720"/>
              <a:gd name="connsiteX25" fmla="*/ 7869240 w 7869240"/>
              <a:gd name="connsiteY25" fmla="*/ 1474315 h 4419720"/>
              <a:gd name="connsiteX26" fmla="*/ 7869240 w 7869240"/>
              <a:gd name="connsiteY26" fmla="*/ 1669101 h 4419720"/>
              <a:gd name="connsiteX27" fmla="*/ 7869240 w 7869240"/>
              <a:gd name="connsiteY27" fmla="*/ 1881583 h 4419720"/>
              <a:gd name="connsiteX28" fmla="*/ 7869240 w 7869240"/>
              <a:gd name="connsiteY28" fmla="*/ 2112531 h 4419720"/>
              <a:gd name="connsiteX29" fmla="*/ 7869240 w 7869240"/>
              <a:gd name="connsiteY29" fmla="*/ 2362714 h 4419720"/>
              <a:gd name="connsiteX30" fmla="*/ 7869240 w 7869240"/>
              <a:gd name="connsiteY30" fmla="*/ 2632901 h 4419720"/>
              <a:gd name="connsiteX31" fmla="*/ 7869240 w 7869240"/>
              <a:gd name="connsiteY31" fmla="*/ 2923862 h 4419720"/>
              <a:gd name="connsiteX32" fmla="*/ 7869240 w 7869240"/>
              <a:gd name="connsiteY32" fmla="*/ 3236366 h 4419720"/>
              <a:gd name="connsiteX33" fmla="*/ 7869240 w 7869240"/>
              <a:gd name="connsiteY33" fmla="*/ 3571182 h 4419720"/>
              <a:gd name="connsiteX34" fmla="*/ 7869240 w 7869240"/>
              <a:gd name="connsiteY34" fmla="*/ 3929081 h 4419720"/>
              <a:gd name="connsiteX35" fmla="*/ 7869240 w 7869240"/>
              <a:gd name="connsiteY35" fmla="*/ 4310830 h 4419720"/>
              <a:gd name="connsiteX36" fmla="*/ 7760421 w 7869240"/>
              <a:gd name="connsiteY36" fmla="*/ 4419720 h 4419720"/>
              <a:gd name="connsiteX37" fmla="*/ 7757695 w 7869240"/>
              <a:gd name="connsiteY37" fmla="*/ 4419720 h 4419720"/>
              <a:gd name="connsiteX38" fmla="*/ 7738610 w 7869240"/>
              <a:gd name="connsiteY38" fmla="*/ 4419720 h 4419720"/>
              <a:gd name="connsiteX39" fmla="*/ 7686808 w 7869240"/>
              <a:gd name="connsiteY39" fmla="*/ 4419720 h 4419720"/>
              <a:gd name="connsiteX40" fmla="*/ 7643526 w 7869240"/>
              <a:gd name="connsiteY40" fmla="*/ 4419720 h 4419720"/>
              <a:gd name="connsiteX41" fmla="*/ 7585930 w 7869240"/>
              <a:gd name="connsiteY41" fmla="*/ 4419720 h 4419720"/>
              <a:gd name="connsiteX42" fmla="*/ 7582281 w 7869240"/>
              <a:gd name="connsiteY42" fmla="*/ 4419720 h 4419720"/>
              <a:gd name="connsiteX43" fmla="*/ 7556742 w 7869240"/>
              <a:gd name="connsiteY43" fmla="*/ 4419720 h 4419720"/>
              <a:gd name="connsiteX44" fmla="*/ 7548796 w 7869240"/>
              <a:gd name="connsiteY44" fmla="*/ 4419720 h 4419720"/>
              <a:gd name="connsiteX45" fmla="*/ 7529923 w 7869240"/>
              <a:gd name="connsiteY45" fmla="*/ 4419720 h 4419720"/>
              <a:gd name="connsiteX46" fmla="*/ 7493172 w 7869240"/>
              <a:gd name="connsiteY46" fmla="*/ 4419720 h 4419720"/>
              <a:gd name="connsiteX47" fmla="*/ 7432581 w 7869240"/>
              <a:gd name="connsiteY47" fmla="*/ 4419720 h 4419720"/>
              <a:gd name="connsiteX48" fmla="*/ 7342192 w 7869240"/>
              <a:gd name="connsiteY48" fmla="*/ 4419720 h 4419720"/>
              <a:gd name="connsiteX49" fmla="*/ 7216045 w 7869240"/>
              <a:gd name="connsiteY49" fmla="*/ 4419720 h 4419720"/>
              <a:gd name="connsiteX50" fmla="*/ 7048179 w 7869240"/>
              <a:gd name="connsiteY50" fmla="*/ 4419720 h 4419720"/>
              <a:gd name="connsiteX51" fmla="*/ 7044531 w 7869240"/>
              <a:gd name="connsiteY51" fmla="*/ 4419720 h 4419720"/>
              <a:gd name="connsiteX52" fmla="*/ 7018992 w 7869240"/>
              <a:gd name="connsiteY52" fmla="*/ 4419720 h 4419720"/>
              <a:gd name="connsiteX53" fmla="*/ 7011051 w 7869240"/>
              <a:gd name="connsiteY53" fmla="*/ 4419720 h 4419720"/>
              <a:gd name="connsiteX54" fmla="*/ 6992190 w 7869240"/>
              <a:gd name="connsiteY54" fmla="*/ 4419720 h 4419720"/>
              <a:gd name="connsiteX55" fmla="*/ 6955461 w 7869240"/>
              <a:gd name="connsiteY55" fmla="*/ 4419720 h 4419720"/>
              <a:gd name="connsiteX56" fmla="*/ 6894908 w 7869240"/>
              <a:gd name="connsiteY56" fmla="*/ 4419720 h 4419720"/>
              <a:gd name="connsiteX57" fmla="*/ 6804576 w 7869240"/>
              <a:gd name="connsiteY57" fmla="*/ 4419720 h 4419720"/>
              <a:gd name="connsiteX58" fmla="*/ 6678507 w 7869240"/>
              <a:gd name="connsiteY58" fmla="*/ 4419720 h 4419720"/>
              <a:gd name="connsiteX59" fmla="*/ 6510746 w 7869240"/>
              <a:gd name="connsiteY59" fmla="*/ 4419720 h 4419720"/>
              <a:gd name="connsiteX60" fmla="*/ 6507098 w 7869240"/>
              <a:gd name="connsiteY60" fmla="*/ 4419720 h 4419720"/>
              <a:gd name="connsiteX61" fmla="*/ 6481558 w 7869240"/>
              <a:gd name="connsiteY61" fmla="*/ 4419720 h 4419720"/>
              <a:gd name="connsiteX62" fmla="*/ 6473617 w 7869240"/>
              <a:gd name="connsiteY62" fmla="*/ 4419720 h 4419720"/>
              <a:gd name="connsiteX63" fmla="*/ 6454756 w 7869240"/>
              <a:gd name="connsiteY63" fmla="*/ 4419720 h 4419720"/>
              <a:gd name="connsiteX64" fmla="*/ 6418027 w 7869240"/>
              <a:gd name="connsiteY64" fmla="*/ 4419720 h 4419720"/>
              <a:gd name="connsiteX65" fmla="*/ 6357475 w 7869240"/>
              <a:gd name="connsiteY65" fmla="*/ 4419720 h 4419720"/>
              <a:gd name="connsiteX66" fmla="*/ 6267142 w 7869240"/>
              <a:gd name="connsiteY66" fmla="*/ 4419720 h 4419720"/>
              <a:gd name="connsiteX67" fmla="*/ 6141074 w 7869240"/>
              <a:gd name="connsiteY67" fmla="*/ 4419720 h 4419720"/>
              <a:gd name="connsiteX68" fmla="*/ 5973313 w 7869240"/>
              <a:gd name="connsiteY68" fmla="*/ 4419720 h 4419720"/>
              <a:gd name="connsiteX69" fmla="*/ 5969665 w 7869240"/>
              <a:gd name="connsiteY69" fmla="*/ 4419720 h 4419720"/>
              <a:gd name="connsiteX70" fmla="*/ 5944125 w 7869240"/>
              <a:gd name="connsiteY70" fmla="*/ 4419720 h 4419720"/>
              <a:gd name="connsiteX71" fmla="*/ 5936179 w 7869240"/>
              <a:gd name="connsiteY71" fmla="*/ 4419720 h 4419720"/>
              <a:gd name="connsiteX72" fmla="*/ 5917306 w 7869240"/>
              <a:gd name="connsiteY72" fmla="*/ 4419720 h 4419720"/>
              <a:gd name="connsiteX73" fmla="*/ 5880555 w 7869240"/>
              <a:gd name="connsiteY73" fmla="*/ 4419720 h 4419720"/>
              <a:gd name="connsiteX74" fmla="*/ 5819964 w 7869240"/>
              <a:gd name="connsiteY74" fmla="*/ 4419720 h 4419720"/>
              <a:gd name="connsiteX75" fmla="*/ 5729575 w 7869240"/>
              <a:gd name="connsiteY75" fmla="*/ 4419720 h 4419720"/>
              <a:gd name="connsiteX76" fmla="*/ 5603428 w 7869240"/>
              <a:gd name="connsiteY76" fmla="*/ 4419720 h 4419720"/>
              <a:gd name="connsiteX77" fmla="*/ 5435562 w 7869240"/>
              <a:gd name="connsiteY77" fmla="*/ 4419720 h 4419720"/>
              <a:gd name="connsiteX78" fmla="*/ 5431914 w 7869240"/>
              <a:gd name="connsiteY78" fmla="*/ 4419720 h 4419720"/>
              <a:gd name="connsiteX79" fmla="*/ 5406374 w 7869240"/>
              <a:gd name="connsiteY79" fmla="*/ 4419720 h 4419720"/>
              <a:gd name="connsiteX80" fmla="*/ 5398433 w 7869240"/>
              <a:gd name="connsiteY80" fmla="*/ 4419720 h 4419720"/>
              <a:gd name="connsiteX81" fmla="*/ 5379572 w 7869240"/>
              <a:gd name="connsiteY81" fmla="*/ 4419720 h 4419720"/>
              <a:gd name="connsiteX82" fmla="*/ 5342843 w 7869240"/>
              <a:gd name="connsiteY82" fmla="*/ 4419720 h 4419720"/>
              <a:gd name="connsiteX83" fmla="*/ 5282291 w 7869240"/>
              <a:gd name="connsiteY83" fmla="*/ 4419720 h 4419720"/>
              <a:gd name="connsiteX84" fmla="*/ 5191958 w 7869240"/>
              <a:gd name="connsiteY84" fmla="*/ 4419720 h 4419720"/>
              <a:gd name="connsiteX85" fmla="*/ 5065890 w 7869240"/>
              <a:gd name="connsiteY85" fmla="*/ 4419720 h 4419720"/>
              <a:gd name="connsiteX86" fmla="*/ 4898129 w 7869240"/>
              <a:gd name="connsiteY86" fmla="*/ 4419720 h 4419720"/>
              <a:gd name="connsiteX87" fmla="*/ 4894481 w 7869240"/>
              <a:gd name="connsiteY87" fmla="*/ 4419720 h 4419720"/>
              <a:gd name="connsiteX88" fmla="*/ 4868942 w 7869240"/>
              <a:gd name="connsiteY88" fmla="*/ 4419720 h 4419720"/>
              <a:gd name="connsiteX89" fmla="*/ 4861001 w 7869240"/>
              <a:gd name="connsiteY89" fmla="*/ 4419720 h 4419720"/>
              <a:gd name="connsiteX90" fmla="*/ 4842140 w 7869240"/>
              <a:gd name="connsiteY90" fmla="*/ 4419720 h 4419720"/>
              <a:gd name="connsiteX91" fmla="*/ 4805411 w 7869240"/>
              <a:gd name="connsiteY91" fmla="*/ 4419720 h 4419720"/>
              <a:gd name="connsiteX92" fmla="*/ 4744859 w 7869240"/>
              <a:gd name="connsiteY92" fmla="*/ 4419720 h 4419720"/>
              <a:gd name="connsiteX93" fmla="*/ 4654526 w 7869240"/>
              <a:gd name="connsiteY93" fmla="*/ 4419720 h 4419720"/>
              <a:gd name="connsiteX94" fmla="*/ 4528457 w 7869240"/>
              <a:gd name="connsiteY94" fmla="*/ 4419720 h 4419720"/>
              <a:gd name="connsiteX95" fmla="*/ 4360696 w 7869240"/>
              <a:gd name="connsiteY95" fmla="*/ 4419720 h 4419720"/>
              <a:gd name="connsiteX96" fmla="*/ 4357008 w 7869240"/>
              <a:gd name="connsiteY96" fmla="*/ 4419720 h 4419720"/>
              <a:gd name="connsiteX97" fmla="*/ 4331191 w 7869240"/>
              <a:gd name="connsiteY97" fmla="*/ 4419720 h 4419720"/>
              <a:gd name="connsiteX98" fmla="*/ 4323250 w 7869240"/>
              <a:gd name="connsiteY98" fmla="*/ 4419720 h 4419720"/>
              <a:gd name="connsiteX99" fmla="*/ 4304389 w 7869240"/>
              <a:gd name="connsiteY99" fmla="*/ 4419720 h 4419720"/>
              <a:gd name="connsiteX100" fmla="*/ 4267661 w 7869240"/>
              <a:gd name="connsiteY100" fmla="*/ 4419720 h 4419720"/>
              <a:gd name="connsiteX101" fmla="*/ 4207108 w 7869240"/>
              <a:gd name="connsiteY101" fmla="*/ 4419720 h 4419720"/>
              <a:gd name="connsiteX102" fmla="*/ 4116775 w 7869240"/>
              <a:gd name="connsiteY102" fmla="*/ 4419720 h 4419720"/>
              <a:gd name="connsiteX103" fmla="*/ 3990707 w 7869240"/>
              <a:gd name="connsiteY103" fmla="*/ 4419720 h 4419720"/>
              <a:gd name="connsiteX104" fmla="*/ 3822946 w 7869240"/>
              <a:gd name="connsiteY104" fmla="*/ 4419720 h 4419720"/>
              <a:gd name="connsiteX105" fmla="*/ 3819297 w 7869240"/>
              <a:gd name="connsiteY105" fmla="*/ 4419720 h 4419720"/>
              <a:gd name="connsiteX106" fmla="*/ 3793758 w 7869240"/>
              <a:gd name="connsiteY106" fmla="*/ 4419720 h 4419720"/>
              <a:gd name="connsiteX107" fmla="*/ 3785817 w 7869240"/>
              <a:gd name="connsiteY107" fmla="*/ 4419720 h 4419720"/>
              <a:gd name="connsiteX108" fmla="*/ 3766956 w 7869240"/>
              <a:gd name="connsiteY108" fmla="*/ 4419720 h 4419720"/>
              <a:gd name="connsiteX109" fmla="*/ 3730228 w 7869240"/>
              <a:gd name="connsiteY109" fmla="*/ 4419720 h 4419720"/>
              <a:gd name="connsiteX110" fmla="*/ 3669675 w 7869240"/>
              <a:gd name="connsiteY110" fmla="*/ 4419720 h 4419720"/>
              <a:gd name="connsiteX111" fmla="*/ 3579342 w 7869240"/>
              <a:gd name="connsiteY111" fmla="*/ 4419720 h 4419720"/>
              <a:gd name="connsiteX112" fmla="*/ 3453274 w 7869240"/>
              <a:gd name="connsiteY112" fmla="*/ 4419720 h 4419720"/>
              <a:gd name="connsiteX113" fmla="*/ 3285513 w 7869240"/>
              <a:gd name="connsiteY113" fmla="*/ 4419720 h 4419720"/>
              <a:gd name="connsiteX114" fmla="*/ 3281864 w 7869240"/>
              <a:gd name="connsiteY114" fmla="*/ 4419720 h 4419720"/>
              <a:gd name="connsiteX115" fmla="*/ 3256325 w 7869240"/>
              <a:gd name="connsiteY115" fmla="*/ 4419720 h 4419720"/>
              <a:gd name="connsiteX116" fmla="*/ 3248379 w 7869240"/>
              <a:gd name="connsiteY116" fmla="*/ 4419720 h 4419720"/>
              <a:gd name="connsiteX117" fmla="*/ 3229507 w 7869240"/>
              <a:gd name="connsiteY117" fmla="*/ 4419720 h 4419720"/>
              <a:gd name="connsiteX118" fmla="*/ 3192755 w 7869240"/>
              <a:gd name="connsiteY118" fmla="*/ 4419720 h 4419720"/>
              <a:gd name="connsiteX119" fmla="*/ 3132164 w 7869240"/>
              <a:gd name="connsiteY119" fmla="*/ 4419720 h 4419720"/>
              <a:gd name="connsiteX120" fmla="*/ 3041775 w 7869240"/>
              <a:gd name="connsiteY120" fmla="*/ 4419720 h 4419720"/>
              <a:gd name="connsiteX121" fmla="*/ 2915628 w 7869240"/>
              <a:gd name="connsiteY121" fmla="*/ 4419720 h 4419720"/>
              <a:gd name="connsiteX122" fmla="*/ 2747762 w 7869240"/>
              <a:gd name="connsiteY122" fmla="*/ 4419720 h 4419720"/>
              <a:gd name="connsiteX123" fmla="*/ 2744114 w 7869240"/>
              <a:gd name="connsiteY123" fmla="*/ 4419720 h 4419720"/>
              <a:gd name="connsiteX124" fmla="*/ 2718574 w 7869240"/>
              <a:gd name="connsiteY124" fmla="*/ 4419720 h 4419720"/>
              <a:gd name="connsiteX125" fmla="*/ 2710633 w 7869240"/>
              <a:gd name="connsiteY125" fmla="*/ 4419720 h 4419720"/>
              <a:gd name="connsiteX126" fmla="*/ 2691772 w 7869240"/>
              <a:gd name="connsiteY126" fmla="*/ 4419720 h 4419720"/>
              <a:gd name="connsiteX127" fmla="*/ 2655044 w 7869240"/>
              <a:gd name="connsiteY127" fmla="*/ 4419720 h 4419720"/>
              <a:gd name="connsiteX128" fmla="*/ 2594491 w 7869240"/>
              <a:gd name="connsiteY128" fmla="*/ 4419720 h 4419720"/>
              <a:gd name="connsiteX129" fmla="*/ 2504159 w 7869240"/>
              <a:gd name="connsiteY129" fmla="*/ 4419720 h 4419720"/>
              <a:gd name="connsiteX130" fmla="*/ 2378090 w 7869240"/>
              <a:gd name="connsiteY130" fmla="*/ 4419720 h 4419720"/>
              <a:gd name="connsiteX131" fmla="*/ 2210329 w 7869240"/>
              <a:gd name="connsiteY131" fmla="*/ 4419720 h 4419720"/>
              <a:gd name="connsiteX132" fmla="*/ 2206681 w 7869240"/>
              <a:gd name="connsiteY132" fmla="*/ 4419720 h 4419720"/>
              <a:gd name="connsiteX133" fmla="*/ 2181141 w 7869240"/>
              <a:gd name="connsiteY133" fmla="*/ 4419720 h 4419720"/>
              <a:gd name="connsiteX134" fmla="*/ 2173200 w 7869240"/>
              <a:gd name="connsiteY134" fmla="*/ 4419720 h 4419720"/>
              <a:gd name="connsiteX135" fmla="*/ 2154339 w 7869240"/>
              <a:gd name="connsiteY135" fmla="*/ 4419720 h 4419720"/>
              <a:gd name="connsiteX136" fmla="*/ 2117611 w 7869240"/>
              <a:gd name="connsiteY136" fmla="*/ 4419720 h 4419720"/>
              <a:gd name="connsiteX137" fmla="*/ 2057058 w 7869240"/>
              <a:gd name="connsiteY137" fmla="*/ 4419720 h 4419720"/>
              <a:gd name="connsiteX138" fmla="*/ 1966725 w 7869240"/>
              <a:gd name="connsiteY138" fmla="*/ 4419720 h 4419720"/>
              <a:gd name="connsiteX139" fmla="*/ 1840657 w 7869240"/>
              <a:gd name="connsiteY139" fmla="*/ 4419720 h 4419720"/>
              <a:gd name="connsiteX140" fmla="*/ 1672896 w 7869240"/>
              <a:gd name="connsiteY140" fmla="*/ 4419720 h 4419720"/>
              <a:gd name="connsiteX141" fmla="*/ 1669247 w 7869240"/>
              <a:gd name="connsiteY141" fmla="*/ 4419720 h 4419720"/>
              <a:gd name="connsiteX142" fmla="*/ 1643708 w 7869240"/>
              <a:gd name="connsiteY142" fmla="*/ 4419720 h 4419720"/>
              <a:gd name="connsiteX143" fmla="*/ 1635762 w 7869240"/>
              <a:gd name="connsiteY143" fmla="*/ 4419720 h 4419720"/>
              <a:gd name="connsiteX144" fmla="*/ 1616890 w 7869240"/>
              <a:gd name="connsiteY144" fmla="*/ 4419720 h 4419720"/>
              <a:gd name="connsiteX145" fmla="*/ 1580138 w 7869240"/>
              <a:gd name="connsiteY145" fmla="*/ 4419720 h 4419720"/>
              <a:gd name="connsiteX146" fmla="*/ 1519547 w 7869240"/>
              <a:gd name="connsiteY146" fmla="*/ 4419720 h 4419720"/>
              <a:gd name="connsiteX147" fmla="*/ 1429158 w 7869240"/>
              <a:gd name="connsiteY147" fmla="*/ 4419720 h 4419720"/>
              <a:gd name="connsiteX148" fmla="*/ 1303011 w 7869240"/>
              <a:gd name="connsiteY148" fmla="*/ 4419720 h 4419720"/>
              <a:gd name="connsiteX149" fmla="*/ 1135145 w 7869240"/>
              <a:gd name="connsiteY149" fmla="*/ 4419720 h 4419720"/>
              <a:gd name="connsiteX150" fmla="*/ 1131497 w 7869240"/>
              <a:gd name="connsiteY150" fmla="*/ 4419720 h 4419720"/>
              <a:gd name="connsiteX151" fmla="*/ 1105958 w 7869240"/>
              <a:gd name="connsiteY151" fmla="*/ 4419720 h 4419720"/>
              <a:gd name="connsiteX152" fmla="*/ 1098016 w 7869240"/>
              <a:gd name="connsiteY152" fmla="*/ 4419720 h 4419720"/>
              <a:gd name="connsiteX153" fmla="*/ 1079156 w 7869240"/>
              <a:gd name="connsiteY153" fmla="*/ 4419720 h 4419720"/>
              <a:gd name="connsiteX154" fmla="*/ 1042427 w 7869240"/>
              <a:gd name="connsiteY154" fmla="*/ 4419720 h 4419720"/>
              <a:gd name="connsiteX155" fmla="*/ 981874 w 7869240"/>
              <a:gd name="connsiteY155" fmla="*/ 4419720 h 4419720"/>
              <a:gd name="connsiteX156" fmla="*/ 891542 w 7869240"/>
              <a:gd name="connsiteY156" fmla="*/ 4419720 h 4419720"/>
              <a:gd name="connsiteX157" fmla="*/ 765473 w 7869240"/>
              <a:gd name="connsiteY157" fmla="*/ 4419720 h 4419720"/>
              <a:gd name="connsiteX158" fmla="*/ 597712 w 7869240"/>
              <a:gd name="connsiteY158" fmla="*/ 4419720 h 4419720"/>
              <a:gd name="connsiteX159" fmla="*/ 594064 w 7869240"/>
              <a:gd name="connsiteY159" fmla="*/ 4419720 h 4419720"/>
              <a:gd name="connsiteX160" fmla="*/ 568525 w 7869240"/>
              <a:gd name="connsiteY160" fmla="*/ 4419720 h 4419720"/>
              <a:gd name="connsiteX161" fmla="*/ 561342 w 7869240"/>
              <a:gd name="connsiteY161" fmla="*/ 4419720 h 4419720"/>
              <a:gd name="connsiteX162" fmla="*/ 544283 w 7869240"/>
              <a:gd name="connsiteY162" fmla="*/ 4419720 h 4419720"/>
              <a:gd name="connsiteX163" fmla="*/ 511062 w 7869240"/>
              <a:gd name="connsiteY163" fmla="*/ 4419720 h 4419720"/>
              <a:gd name="connsiteX164" fmla="*/ 456292 w 7869240"/>
              <a:gd name="connsiteY164" fmla="*/ 4419720 h 4419720"/>
              <a:gd name="connsiteX165" fmla="*/ 374587 w 7869240"/>
              <a:gd name="connsiteY165" fmla="*/ 4419720 h 4419720"/>
              <a:gd name="connsiteX166" fmla="*/ 260558 w 7869240"/>
              <a:gd name="connsiteY166" fmla="*/ 4419720 h 4419720"/>
              <a:gd name="connsiteX167" fmla="*/ 108819 w 7869240"/>
              <a:gd name="connsiteY167" fmla="*/ 4419720 h 4419720"/>
              <a:gd name="connsiteX168" fmla="*/ 108185 w 7869240"/>
              <a:gd name="connsiteY168" fmla="*/ 4419720 h 4419720"/>
              <a:gd name="connsiteX169" fmla="*/ 107867 w 7869240"/>
              <a:gd name="connsiteY169" fmla="*/ 4419720 h 4419720"/>
              <a:gd name="connsiteX170" fmla="*/ 107550 w 7869240"/>
              <a:gd name="connsiteY170" fmla="*/ 4419720 h 4419720"/>
              <a:gd name="connsiteX171" fmla="*/ 107233 w 7869240"/>
              <a:gd name="connsiteY171" fmla="*/ 4419720 h 4419720"/>
              <a:gd name="connsiteX172" fmla="*/ 106598 w 7869240"/>
              <a:gd name="connsiteY172" fmla="*/ 4419720 h 4419720"/>
              <a:gd name="connsiteX173" fmla="*/ 106281 w 7869240"/>
              <a:gd name="connsiteY173" fmla="*/ 4419720 h 4419720"/>
              <a:gd name="connsiteX174" fmla="*/ 105647 w 7869240"/>
              <a:gd name="connsiteY174" fmla="*/ 4419720 h 4419720"/>
              <a:gd name="connsiteX175" fmla="*/ 105329 w 7869240"/>
              <a:gd name="connsiteY175" fmla="*/ 4419720 h 4419720"/>
              <a:gd name="connsiteX176" fmla="*/ 105012 w 7869240"/>
              <a:gd name="connsiteY176" fmla="*/ 4419720 h 4419720"/>
              <a:gd name="connsiteX177" fmla="*/ 104695 w 7869240"/>
              <a:gd name="connsiteY177" fmla="*/ 4419720 h 4419720"/>
              <a:gd name="connsiteX178" fmla="*/ 104060 w 7869240"/>
              <a:gd name="connsiteY178" fmla="*/ 4419403 h 4419720"/>
              <a:gd name="connsiteX179" fmla="*/ 103743 w 7869240"/>
              <a:gd name="connsiteY179" fmla="*/ 4419403 h 4419720"/>
              <a:gd name="connsiteX180" fmla="*/ 103109 w 7869240"/>
              <a:gd name="connsiteY180" fmla="*/ 4419403 h 4419720"/>
              <a:gd name="connsiteX181" fmla="*/ 102791 w 7869240"/>
              <a:gd name="connsiteY181" fmla="*/ 4419403 h 4419720"/>
              <a:gd name="connsiteX182" fmla="*/ 102474 w 7869240"/>
              <a:gd name="connsiteY182" fmla="*/ 4419403 h 4419720"/>
              <a:gd name="connsiteX183" fmla="*/ 102157 w 7869240"/>
              <a:gd name="connsiteY183" fmla="*/ 4419403 h 4419720"/>
              <a:gd name="connsiteX184" fmla="*/ 101522 w 7869240"/>
              <a:gd name="connsiteY184" fmla="*/ 4419403 h 4419720"/>
              <a:gd name="connsiteX185" fmla="*/ 101205 w 7869240"/>
              <a:gd name="connsiteY185" fmla="*/ 4419403 h 4419720"/>
              <a:gd name="connsiteX186" fmla="*/ 100888 w 7869240"/>
              <a:gd name="connsiteY186" fmla="*/ 4419403 h 4419720"/>
              <a:gd name="connsiteX187" fmla="*/ 100571 w 7869240"/>
              <a:gd name="connsiteY187" fmla="*/ 4419403 h 4419720"/>
              <a:gd name="connsiteX188" fmla="*/ 99936 w 7869240"/>
              <a:gd name="connsiteY188" fmla="*/ 4419403 h 4419720"/>
              <a:gd name="connsiteX189" fmla="*/ 99619 w 7869240"/>
              <a:gd name="connsiteY189" fmla="*/ 4419403 h 4419720"/>
              <a:gd name="connsiteX190" fmla="*/ 99302 w 7869240"/>
              <a:gd name="connsiteY190" fmla="*/ 4419403 h 4419720"/>
              <a:gd name="connsiteX191" fmla="*/ 98667 w 7869240"/>
              <a:gd name="connsiteY191" fmla="*/ 4419403 h 4419720"/>
              <a:gd name="connsiteX192" fmla="*/ 98350 w 7869240"/>
              <a:gd name="connsiteY192" fmla="*/ 4419403 h 4419720"/>
              <a:gd name="connsiteX193" fmla="*/ 98033 w 7869240"/>
              <a:gd name="connsiteY193" fmla="*/ 4419085 h 4419720"/>
              <a:gd name="connsiteX194" fmla="*/ 97715 w 7869240"/>
              <a:gd name="connsiteY194" fmla="*/ 4419085 h 4419720"/>
              <a:gd name="connsiteX195" fmla="*/ 96129 w 7869240"/>
              <a:gd name="connsiteY195" fmla="*/ 4419085 h 4419720"/>
              <a:gd name="connsiteX196" fmla="*/ 95494 w 7869240"/>
              <a:gd name="connsiteY196" fmla="*/ 4419085 h 4419720"/>
              <a:gd name="connsiteX197" fmla="*/ 63134 w 7869240"/>
              <a:gd name="connsiteY197" fmla="*/ 4411466 h 4419720"/>
              <a:gd name="connsiteX198" fmla="*/ 62817 w 7869240"/>
              <a:gd name="connsiteY198" fmla="*/ 4411466 h 4419720"/>
              <a:gd name="connsiteX199" fmla="*/ 62183 w 7869240"/>
              <a:gd name="connsiteY199" fmla="*/ 4411149 h 4419720"/>
              <a:gd name="connsiteX200" fmla="*/ 61865 w 7869240"/>
              <a:gd name="connsiteY200" fmla="*/ 4411149 h 4419720"/>
              <a:gd name="connsiteX201" fmla="*/ 61548 w 7869240"/>
              <a:gd name="connsiteY201" fmla="*/ 4410831 h 4419720"/>
              <a:gd name="connsiteX202" fmla="*/ 61231 w 7869240"/>
              <a:gd name="connsiteY202" fmla="*/ 4410831 h 4419720"/>
              <a:gd name="connsiteX203" fmla="*/ 60914 w 7869240"/>
              <a:gd name="connsiteY203" fmla="*/ 4410514 h 4419720"/>
              <a:gd name="connsiteX204" fmla="*/ 60596 w 7869240"/>
              <a:gd name="connsiteY204" fmla="*/ 4410514 h 4419720"/>
              <a:gd name="connsiteX205" fmla="*/ 60279 w 7869240"/>
              <a:gd name="connsiteY205" fmla="*/ 4410196 h 4419720"/>
              <a:gd name="connsiteX206" fmla="*/ 59962 w 7869240"/>
              <a:gd name="connsiteY206" fmla="*/ 4410196 h 4419720"/>
              <a:gd name="connsiteX207" fmla="*/ 59645 w 7869240"/>
              <a:gd name="connsiteY207" fmla="*/ 4410196 h 4419720"/>
              <a:gd name="connsiteX208" fmla="*/ 59010 w 7869240"/>
              <a:gd name="connsiteY208" fmla="*/ 4409879 h 4419720"/>
              <a:gd name="connsiteX209" fmla="*/ 58693 w 7869240"/>
              <a:gd name="connsiteY209" fmla="*/ 4409561 h 4419720"/>
              <a:gd name="connsiteX210" fmla="*/ 58376 w 7869240"/>
              <a:gd name="connsiteY210" fmla="*/ 4409561 h 4419720"/>
              <a:gd name="connsiteX211" fmla="*/ 58058 w 7869240"/>
              <a:gd name="connsiteY211" fmla="*/ 4409244 h 4419720"/>
              <a:gd name="connsiteX212" fmla="*/ 57741 w 7869240"/>
              <a:gd name="connsiteY212" fmla="*/ 4409244 h 4419720"/>
              <a:gd name="connsiteX213" fmla="*/ 57424 w 7869240"/>
              <a:gd name="connsiteY213" fmla="*/ 4408927 h 4419720"/>
              <a:gd name="connsiteX214" fmla="*/ 57107 w 7869240"/>
              <a:gd name="connsiteY214" fmla="*/ 4408927 h 4419720"/>
              <a:gd name="connsiteX215" fmla="*/ 56789 w 7869240"/>
              <a:gd name="connsiteY215" fmla="*/ 4408609 h 4419720"/>
              <a:gd name="connsiteX216" fmla="*/ 56155 w 7869240"/>
              <a:gd name="connsiteY216" fmla="*/ 4408609 h 4419720"/>
              <a:gd name="connsiteX217" fmla="*/ 55838 w 7869240"/>
              <a:gd name="connsiteY217" fmla="*/ 4408292 h 4419720"/>
              <a:gd name="connsiteX218" fmla="*/ 55520 w 7869240"/>
              <a:gd name="connsiteY218" fmla="*/ 4408292 h 4419720"/>
              <a:gd name="connsiteX219" fmla="*/ 55520 w 7869240"/>
              <a:gd name="connsiteY219" fmla="*/ 4407974 h 4419720"/>
              <a:gd name="connsiteX220" fmla="*/ 54886 w 7869240"/>
              <a:gd name="connsiteY220" fmla="*/ 4407974 h 4419720"/>
              <a:gd name="connsiteX221" fmla="*/ 54569 w 7869240"/>
              <a:gd name="connsiteY221" fmla="*/ 4407657 h 4419720"/>
              <a:gd name="connsiteX222" fmla="*/ 54251 w 7869240"/>
              <a:gd name="connsiteY222" fmla="*/ 4407657 h 4419720"/>
              <a:gd name="connsiteX223" fmla="*/ 53934 w 7869240"/>
              <a:gd name="connsiteY223" fmla="*/ 4407339 h 4419720"/>
              <a:gd name="connsiteX224" fmla="*/ 53617 w 7869240"/>
              <a:gd name="connsiteY224" fmla="*/ 4407022 h 4419720"/>
              <a:gd name="connsiteX225" fmla="*/ 53300 w 7869240"/>
              <a:gd name="connsiteY225" fmla="*/ 4407022 h 4419720"/>
              <a:gd name="connsiteX226" fmla="*/ 52982 w 7869240"/>
              <a:gd name="connsiteY226" fmla="*/ 4406704 h 4419720"/>
              <a:gd name="connsiteX227" fmla="*/ 52665 w 7869240"/>
              <a:gd name="connsiteY227" fmla="*/ 4406704 h 4419720"/>
              <a:gd name="connsiteX228" fmla="*/ 52348 w 7869240"/>
              <a:gd name="connsiteY228" fmla="*/ 4406387 h 4419720"/>
              <a:gd name="connsiteX229" fmla="*/ 52031 w 7869240"/>
              <a:gd name="connsiteY229" fmla="*/ 4406387 h 4419720"/>
              <a:gd name="connsiteX230" fmla="*/ 51713 w 7869240"/>
              <a:gd name="connsiteY230" fmla="*/ 4406069 h 4419720"/>
              <a:gd name="connsiteX231" fmla="*/ 51396 w 7869240"/>
              <a:gd name="connsiteY231" fmla="*/ 4406069 h 4419720"/>
              <a:gd name="connsiteX232" fmla="*/ 51079 w 7869240"/>
              <a:gd name="connsiteY232" fmla="*/ 4405752 h 4419720"/>
              <a:gd name="connsiteX233" fmla="*/ 50761 w 7869240"/>
              <a:gd name="connsiteY233" fmla="*/ 4405434 h 4419720"/>
              <a:gd name="connsiteX234" fmla="*/ 50444 w 7869240"/>
              <a:gd name="connsiteY234" fmla="*/ 4405434 h 4419720"/>
              <a:gd name="connsiteX235" fmla="*/ 50127 w 7869240"/>
              <a:gd name="connsiteY235" fmla="*/ 4405117 h 4419720"/>
              <a:gd name="connsiteX236" fmla="*/ 49810 w 7869240"/>
              <a:gd name="connsiteY236" fmla="*/ 4405117 h 4419720"/>
              <a:gd name="connsiteX237" fmla="*/ 49492 w 7869240"/>
              <a:gd name="connsiteY237" fmla="*/ 4404799 h 4419720"/>
              <a:gd name="connsiteX238" fmla="*/ 49175 w 7869240"/>
              <a:gd name="connsiteY238" fmla="*/ 4404482 h 4419720"/>
              <a:gd name="connsiteX239" fmla="*/ 48858 w 7869240"/>
              <a:gd name="connsiteY239" fmla="*/ 4404482 h 4419720"/>
              <a:gd name="connsiteX240" fmla="*/ 48541 w 7869240"/>
              <a:gd name="connsiteY240" fmla="*/ 4404165 h 4419720"/>
              <a:gd name="connsiteX241" fmla="*/ 48223 w 7869240"/>
              <a:gd name="connsiteY241" fmla="*/ 4403847 h 4419720"/>
              <a:gd name="connsiteX242" fmla="*/ 47906 w 7869240"/>
              <a:gd name="connsiteY242" fmla="*/ 4403847 h 4419720"/>
              <a:gd name="connsiteX243" fmla="*/ 47589 w 7869240"/>
              <a:gd name="connsiteY243" fmla="*/ 4403530 h 4419720"/>
              <a:gd name="connsiteX244" fmla="*/ 47272 w 7869240"/>
              <a:gd name="connsiteY244" fmla="*/ 4403530 h 4419720"/>
              <a:gd name="connsiteX245" fmla="*/ 46954 w 7869240"/>
              <a:gd name="connsiteY245" fmla="*/ 4403212 h 4419720"/>
              <a:gd name="connsiteX246" fmla="*/ 46637 w 7869240"/>
              <a:gd name="connsiteY246" fmla="*/ 4403212 h 4419720"/>
              <a:gd name="connsiteX247" fmla="*/ 46320 w 7869240"/>
              <a:gd name="connsiteY247" fmla="*/ 4402895 h 4419720"/>
              <a:gd name="connsiteX248" fmla="*/ 46003 w 7869240"/>
              <a:gd name="connsiteY248" fmla="*/ 4402577 h 4419720"/>
              <a:gd name="connsiteX249" fmla="*/ 45368 w 7869240"/>
              <a:gd name="connsiteY249" fmla="*/ 4402260 h 4419720"/>
              <a:gd name="connsiteX250" fmla="*/ 45368 w 7869240"/>
              <a:gd name="connsiteY250" fmla="*/ 4401942 h 4419720"/>
              <a:gd name="connsiteX251" fmla="*/ 45051 w 7869240"/>
              <a:gd name="connsiteY251" fmla="*/ 4401942 h 4419720"/>
              <a:gd name="connsiteX252" fmla="*/ 44734 w 7869240"/>
              <a:gd name="connsiteY252" fmla="*/ 4401625 h 4419720"/>
              <a:gd name="connsiteX253" fmla="*/ 44416 w 7869240"/>
              <a:gd name="connsiteY253" fmla="*/ 4401307 h 4419720"/>
              <a:gd name="connsiteX254" fmla="*/ 44099 w 7869240"/>
              <a:gd name="connsiteY254" fmla="*/ 4401307 h 4419720"/>
              <a:gd name="connsiteX255" fmla="*/ 43782 w 7869240"/>
              <a:gd name="connsiteY255" fmla="*/ 4400990 h 4419720"/>
              <a:gd name="connsiteX256" fmla="*/ 43465 w 7869240"/>
              <a:gd name="connsiteY256" fmla="*/ 4400672 h 4419720"/>
              <a:gd name="connsiteX257" fmla="*/ 43147 w 7869240"/>
              <a:gd name="connsiteY257" fmla="*/ 4400672 h 4419720"/>
              <a:gd name="connsiteX258" fmla="*/ 42830 w 7869240"/>
              <a:gd name="connsiteY258" fmla="*/ 4400355 h 4419720"/>
              <a:gd name="connsiteX259" fmla="*/ 42513 w 7869240"/>
              <a:gd name="connsiteY259" fmla="*/ 4400355 h 4419720"/>
              <a:gd name="connsiteX260" fmla="*/ 42196 w 7869240"/>
              <a:gd name="connsiteY260" fmla="*/ 4400038 h 4419720"/>
              <a:gd name="connsiteX261" fmla="*/ 42196 w 7869240"/>
              <a:gd name="connsiteY261" fmla="*/ 4399720 h 4419720"/>
              <a:gd name="connsiteX262" fmla="*/ 41878 w 7869240"/>
              <a:gd name="connsiteY262" fmla="*/ 4399720 h 4419720"/>
              <a:gd name="connsiteX263" fmla="*/ 41561 w 7869240"/>
              <a:gd name="connsiteY263" fmla="*/ 4399403 h 4419720"/>
              <a:gd name="connsiteX264" fmla="*/ 41244 w 7869240"/>
              <a:gd name="connsiteY264" fmla="*/ 4399085 h 4419720"/>
              <a:gd name="connsiteX265" fmla="*/ 40927 w 7869240"/>
              <a:gd name="connsiteY265" fmla="*/ 4399085 h 4419720"/>
              <a:gd name="connsiteX266" fmla="*/ 40609 w 7869240"/>
              <a:gd name="connsiteY266" fmla="*/ 4398768 h 4419720"/>
              <a:gd name="connsiteX267" fmla="*/ 40292 w 7869240"/>
              <a:gd name="connsiteY267" fmla="*/ 4398450 h 4419720"/>
              <a:gd name="connsiteX268" fmla="*/ 39974 w 7869240"/>
              <a:gd name="connsiteY268" fmla="*/ 4398133 h 4419720"/>
              <a:gd name="connsiteX269" fmla="*/ 39657 w 7869240"/>
              <a:gd name="connsiteY269" fmla="*/ 4397815 h 4419720"/>
              <a:gd name="connsiteX270" fmla="*/ 39340 w 7869240"/>
              <a:gd name="connsiteY270" fmla="*/ 4397498 h 4419720"/>
              <a:gd name="connsiteX271" fmla="*/ 39023 w 7869240"/>
              <a:gd name="connsiteY271" fmla="*/ 4397498 h 4419720"/>
              <a:gd name="connsiteX272" fmla="*/ 38705 w 7869240"/>
              <a:gd name="connsiteY272" fmla="*/ 4397180 h 4419720"/>
              <a:gd name="connsiteX273" fmla="*/ 38388 w 7869240"/>
              <a:gd name="connsiteY273" fmla="*/ 4396863 h 4419720"/>
              <a:gd name="connsiteX274" fmla="*/ 38071 w 7869240"/>
              <a:gd name="connsiteY274" fmla="*/ 4396545 h 4419720"/>
              <a:gd name="connsiteX275" fmla="*/ 37754 w 7869240"/>
              <a:gd name="connsiteY275" fmla="*/ 4396228 h 4419720"/>
              <a:gd name="connsiteX276" fmla="*/ 37436 w 7869240"/>
              <a:gd name="connsiteY276" fmla="*/ 4396228 h 4419720"/>
              <a:gd name="connsiteX277" fmla="*/ 37119 w 7869240"/>
              <a:gd name="connsiteY277" fmla="*/ 4395911 h 4419720"/>
              <a:gd name="connsiteX278" fmla="*/ 36802 w 7869240"/>
              <a:gd name="connsiteY278" fmla="*/ 4395593 h 4419720"/>
              <a:gd name="connsiteX279" fmla="*/ 36485 w 7869240"/>
              <a:gd name="connsiteY279" fmla="*/ 4395276 h 4419720"/>
              <a:gd name="connsiteX280" fmla="*/ 36168 w 7869240"/>
              <a:gd name="connsiteY280" fmla="*/ 4394958 h 4419720"/>
              <a:gd name="connsiteX281" fmla="*/ 35850 w 7869240"/>
              <a:gd name="connsiteY281" fmla="*/ 4394641 h 4419720"/>
              <a:gd name="connsiteX282" fmla="*/ 35533 w 7869240"/>
              <a:gd name="connsiteY282" fmla="*/ 4394641 h 4419720"/>
              <a:gd name="connsiteX283" fmla="*/ 35533 w 7869240"/>
              <a:gd name="connsiteY283" fmla="*/ 4394323 h 4419720"/>
              <a:gd name="connsiteX284" fmla="*/ 35216 w 7869240"/>
              <a:gd name="connsiteY284" fmla="*/ 4394006 h 4419720"/>
              <a:gd name="connsiteX285" fmla="*/ 34899 w 7869240"/>
              <a:gd name="connsiteY285" fmla="*/ 4393688 h 4419720"/>
              <a:gd name="connsiteX286" fmla="*/ 34581 w 7869240"/>
              <a:gd name="connsiteY286" fmla="*/ 4393688 h 4419720"/>
              <a:gd name="connsiteX287" fmla="*/ 34264 w 7869240"/>
              <a:gd name="connsiteY287" fmla="*/ 4393371 h 4419720"/>
              <a:gd name="connsiteX288" fmla="*/ 34264 w 7869240"/>
              <a:gd name="connsiteY288" fmla="*/ 4393053 h 4419720"/>
              <a:gd name="connsiteX289" fmla="*/ 33947 w 7869240"/>
              <a:gd name="connsiteY289" fmla="*/ 4392736 h 4419720"/>
              <a:gd name="connsiteX290" fmla="*/ 33630 w 7869240"/>
              <a:gd name="connsiteY290" fmla="*/ 4392736 h 4419720"/>
              <a:gd name="connsiteX291" fmla="*/ 33312 w 7869240"/>
              <a:gd name="connsiteY291" fmla="*/ 4392418 h 4419720"/>
              <a:gd name="connsiteX292" fmla="*/ 33312 w 7869240"/>
              <a:gd name="connsiteY292" fmla="*/ 4392101 h 4419720"/>
              <a:gd name="connsiteX293" fmla="*/ 32995 w 7869240"/>
              <a:gd name="connsiteY293" fmla="*/ 4392101 h 4419720"/>
              <a:gd name="connsiteX294" fmla="*/ 32678 w 7869240"/>
              <a:gd name="connsiteY294" fmla="*/ 4391784 h 4419720"/>
              <a:gd name="connsiteX295" fmla="*/ 32361 w 7869240"/>
              <a:gd name="connsiteY295" fmla="*/ 4391466 h 4419720"/>
              <a:gd name="connsiteX296" fmla="*/ 32043 w 7869240"/>
              <a:gd name="connsiteY296" fmla="*/ 4390831 h 4419720"/>
              <a:gd name="connsiteX297" fmla="*/ 31726 w 7869240"/>
              <a:gd name="connsiteY297" fmla="*/ 4390831 h 4419720"/>
              <a:gd name="connsiteX298" fmla="*/ 31409 w 7869240"/>
              <a:gd name="connsiteY298" fmla="*/ 4390514 h 4419720"/>
              <a:gd name="connsiteX299" fmla="*/ 31409 w 7869240"/>
              <a:gd name="connsiteY299" fmla="*/ 4390196 h 4419720"/>
              <a:gd name="connsiteX300" fmla="*/ 31092 w 7869240"/>
              <a:gd name="connsiteY300" fmla="*/ 4390196 h 4419720"/>
              <a:gd name="connsiteX301" fmla="*/ 30774 w 7869240"/>
              <a:gd name="connsiteY301" fmla="*/ 4389879 h 4419720"/>
              <a:gd name="connsiteX302" fmla="*/ 30457 w 7869240"/>
              <a:gd name="connsiteY302" fmla="*/ 4389561 h 4419720"/>
              <a:gd name="connsiteX303" fmla="*/ 30457 w 7869240"/>
              <a:gd name="connsiteY303" fmla="*/ 4389244 h 4419720"/>
              <a:gd name="connsiteX304" fmla="*/ 30140 w 7869240"/>
              <a:gd name="connsiteY304" fmla="*/ 4388926 h 4419720"/>
              <a:gd name="connsiteX305" fmla="*/ 29823 w 7869240"/>
              <a:gd name="connsiteY305" fmla="*/ 4388926 h 4419720"/>
              <a:gd name="connsiteX306" fmla="*/ 29823 w 7869240"/>
              <a:gd name="connsiteY306" fmla="*/ 4388609 h 4419720"/>
              <a:gd name="connsiteX307" fmla="*/ 29505 w 7869240"/>
              <a:gd name="connsiteY307" fmla="*/ 4388291 h 4419720"/>
              <a:gd name="connsiteX308" fmla="*/ 29188 w 7869240"/>
              <a:gd name="connsiteY308" fmla="*/ 4387974 h 4419720"/>
              <a:gd name="connsiteX309" fmla="*/ 28871 w 7869240"/>
              <a:gd name="connsiteY309" fmla="*/ 4387656 h 4419720"/>
              <a:gd name="connsiteX310" fmla="*/ 28553 w 7869240"/>
              <a:gd name="connsiteY310" fmla="*/ 4387339 h 4419720"/>
              <a:gd name="connsiteX311" fmla="*/ 28236 w 7869240"/>
              <a:gd name="connsiteY311" fmla="*/ 4387022 h 4419720"/>
              <a:gd name="connsiteX312" fmla="*/ 27919 w 7869240"/>
              <a:gd name="connsiteY312" fmla="*/ 4386704 h 4419720"/>
              <a:gd name="connsiteX313" fmla="*/ 27919 w 7869240"/>
              <a:gd name="connsiteY313" fmla="*/ 4386387 h 4419720"/>
              <a:gd name="connsiteX314" fmla="*/ 27601 w 7869240"/>
              <a:gd name="connsiteY314" fmla="*/ 4386069 h 4419720"/>
              <a:gd name="connsiteX315" fmla="*/ 27284 w 7869240"/>
              <a:gd name="connsiteY315" fmla="*/ 4386069 h 4419720"/>
              <a:gd name="connsiteX316" fmla="*/ 26967 w 7869240"/>
              <a:gd name="connsiteY316" fmla="*/ 4385752 h 4419720"/>
              <a:gd name="connsiteX317" fmla="*/ 26967 w 7869240"/>
              <a:gd name="connsiteY317" fmla="*/ 4385434 h 4419720"/>
              <a:gd name="connsiteX318" fmla="*/ 26650 w 7869240"/>
              <a:gd name="connsiteY318" fmla="*/ 4385117 h 4419720"/>
              <a:gd name="connsiteX319" fmla="*/ 26332 w 7869240"/>
              <a:gd name="connsiteY319" fmla="*/ 4384482 h 4419720"/>
              <a:gd name="connsiteX320" fmla="*/ 26015 w 7869240"/>
              <a:gd name="connsiteY320" fmla="*/ 4384482 h 4419720"/>
              <a:gd name="connsiteX321" fmla="*/ 25698 w 7869240"/>
              <a:gd name="connsiteY321" fmla="*/ 4384164 h 4419720"/>
              <a:gd name="connsiteX322" fmla="*/ 25698 w 7869240"/>
              <a:gd name="connsiteY322" fmla="*/ 4383847 h 4419720"/>
              <a:gd name="connsiteX323" fmla="*/ 25381 w 7869240"/>
              <a:gd name="connsiteY323" fmla="*/ 4383529 h 4419720"/>
              <a:gd name="connsiteX324" fmla="*/ 25063 w 7869240"/>
              <a:gd name="connsiteY324" fmla="*/ 4383212 h 4419720"/>
              <a:gd name="connsiteX325" fmla="*/ 25063 w 7869240"/>
              <a:gd name="connsiteY325" fmla="*/ 4382895 h 4419720"/>
              <a:gd name="connsiteX326" fmla="*/ 24746 w 7869240"/>
              <a:gd name="connsiteY326" fmla="*/ 4382577 h 4419720"/>
              <a:gd name="connsiteX327" fmla="*/ 24429 w 7869240"/>
              <a:gd name="connsiteY327" fmla="*/ 4382577 h 4419720"/>
              <a:gd name="connsiteX328" fmla="*/ 24112 w 7869240"/>
              <a:gd name="connsiteY328" fmla="*/ 4381942 h 4419720"/>
              <a:gd name="connsiteX329" fmla="*/ 23794 w 7869240"/>
              <a:gd name="connsiteY329" fmla="*/ 4381625 h 4419720"/>
              <a:gd name="connsiteX330" fmla="*/ 23794 w 7869240"/>
              <a:gd name="connsiteY330" fmla="*/ 4381307 h 4419720"/>
              <a:gd name="connsiteX331" fmla="*/ 23477 w 7869240"/>
              <a:gd name="connsiteY331" fmla="*/ 4380990 h 4419720"/>
              <a:gd name="connsiteX332" fmla="*/ 23160 w 7869240"/>
              <a:gd name="connsiteY332" fmla="*/ 4380672 h 4419720"/>
              <a:gd name="connsiteX333" fmla="*/ 22843 w 7869240"/>
              <a:gd name="connsiteY333" fmla="*/ 4380355 h 4419720"/>
              <a:gd name="connsiteX334" fmla="*/ 22843 w 7869240"/>
              <a:gd name="connsiteY334" fmla="*/ 4380037 h 4419720"/>
              <a:gd name="connsiteX335" fmla="*/ 22525 w 7869240"/>
              <a:gd name="connsiteY335" fmla="*/ 4380037 h 4419720"/>
              <a:gd name="connsiteX336" fmla="*/ 22525 w 7869240"/>
              <a:gd name="connsiteY336" fmla="*/ 4379720 h 4419720"/>
              <a:gd name="connsiteX337" fmla="*/ 22208 w 7869240"/>
              <a:gd name="connsiteY337" fmla="*/ 4379402 h 4419720"/>
              <a:gd name="connsiteX338" fmla="*/ 21891 w 7869240"/>
              <a:gd name="connsiteY338" fmla="*/ 4379085 h 4419720"/>
              <a:gd name="connsiteX339" fmla="*/ 21891 w 7869240"/>
              <a:gd name="connsiteY339" fmla="*/ 4378768 h 4419720"/>
              <a:gd name="connsiteX340" fmla="*/ 21574 w 7869240"/>
              <a:gd name="connsiteY340" fmla="*/ 4378450 h 4419720"/>
              <a:gd name="connsiteX341" fmla="*/ 21256 w 7869240"/>
              <a:gd name="connsiteY341" fmla="*/ 4378133 h 4419720"/>
              <a:gd name="connsiteX342" fmla="*/ 21256 w 7869240"/>
              <a:gd name="connsiteY342" fmla="*/ 4377815 h 4419720"/>
              <a:gd name="connsiteX343" fmla="*/ 20939 w 7869240"/>
              <a:gd name="connsiteY343" fmla="*/ 4377498 h 4419720"/>
              <a:gd name="connsiteX344" fmla="*/ 20939 w 7869240"/>
              <a:gd name="connsiteY344" fmla="*/ 4377180 h 4419720"/>
              <a:gd name="connsiteX345" fmla="*/ 20622 w 7869240"/>
              <a:gd name="connsiteY345" fmla="*/ 4376863 h 4419720"/>
              <a:gd name="connsiteX346" fmla="*/ 20305 w 7869240"/>
              <a:gd name="connsiteY346" fmla="*/ 4376545 h 4419720"/>
              <a:gd name="connsiteX347" fmla="*/ 19988 w 7869240"/>
              <a:gd name="connsiteY347" fmla="*/ 4376228 h 4419720"/>
              <a:gd name="connsiteX348" fmla="*/ 19988 w 7869240"/>
              <a:gd name="connsiteY348" fmla="*/ 4375910 h 4419720"/>
              <a:gd name="connsiteX349" fmla="*/ 19670 w 7869240"/>
              <a:gd name="connsiteY349" fmla="*/ 4375593 h 4419720"/>
              <a:gd name="connsiteX350" fmla="*/ 19353 w 7869240"/>
              <a:gd name="connsiteY350" fmla="*/ 4375275 h 4419720"/>
              <a:gd name="connsiteX351" fmla="*/ 19353 w 7869240"/>
              <a:gd name="connsiteY351" fmla="*/ 4374958 h 4419720"/>
              <a:gd name="connsiteX352" fmla="*/ 19036 w 7869240"/>
              <a:gd name="connsiteY352" fmla="*/ 4374641 h 4419720"/>
              <a:gd name="connsiteX353" fmla="*/ 18719 w 7869240"/>
              <a:gd name="connsiteY353" fmla="*/ 4374323 h 4419720"/>
              <a:gd name="connsiteX354" fmla="*/ 18401 w 7869240"/>
              <a:gd name="connsiteY354" fmla="*/ 4373688 h 4419720"/>
              <a:gd name="connsiteX355" fmla="*/ 18084 w 7869240"/>
              <a:gd name="connsiteY355" fmla="*/ 4373371 h 4419720"/>
              <a:gd name="connsiteX356" fmla="*/ 18084 w 7869240"/>
              <a:gd name="connsiteY356" fmla="*/ 4373053 h 4419720"/>
              <a:gd name="connsiteX357" fmla="*/ 17767 w 7869240"/>
              <a:gd name="connsiteY357" fmla="*/ 4372736 h 4419720"/>
              <a:gd name="connsiteX358" fmla="*/ 17450 w 7869240"/>
              <a:gd name="connsiteY358" fmla="*/ 4372101 h 4419720"/>
              <a:gd name="connsiteX359" fmla="*/ 17132 w 7869240"/>
              <a:gd name="connsiteY359" fmla="*/ 4371783 h 4419720"/>
              <a:gd name="connsiteX360" fmla="*/ 17132 w 7869240"/>
              <a:gd name="connsiteY360" fmla="*/ 4371466 h 4419720"/>
              <a:gd name="connsiteX361" fmla="*/ 16815 w 7869240"/>
              <a:gd name="connsiteY361" fmla="*/ 4371148 h 4419720"/>
              <a:gd name="connsiteX362" fmla="*/ 16497 w 7869240"/>
              <a:gd name="connsiteY362" fmla="*/ 4370513 h 4419720"/>
              <a:gd name="connsiteX363" fmla="*/ 16497 w 7869240"/>
              <a:gd name="connsiteY363" fmla="*/ 4370196 h 4419720"/>
              <a:gd name="connsiteX364" fmla="*/ 16180 w 7869240"/>
              <a:gd name="connsiteY364" fmla="*/ 4369879 h 4419720"/>
              <a:gd name="connsiteX365" fmla="*/ 16180 w 7869240"/>
              <a:gd name="connsiteY365" fmla="*/ 4369561 h 4419720"/>
              <a:gd name="connsiteX366" fmla="*/ 15863 w 7869240"/>
              <a:gd name="connsiteY366" fmla="*/ 4369561 h 4419720"/>
              <a:gd name="connsiteX367" fmla="*/ 15863 w 7869240"/>
              <a:gd name="connsiteY367" fmla="*/ 4368926 h 4419720"/>
              <a:gd name="connsiteX368" fmla="*/ 15546 w 7869240"/>
              <a:gd name="connsiteY368" fmla="*/ 4368609 h 4419720"/>
              <a:gd name="connsiteX369" fmla="*/ 15546 w 7869240"/>
              <a:gd name="connsiteY369" fmla="*/ 4368291 h 4419720"/>
              <a:gd name="connsiteX370" fmla="*/ 15228 w 7869240"/>
              <a:gd name="connsiteY370" fmla="*/ 4367974 h 4419720"/>
              <a:gd name="connsiteX371" fmla="*/ 14911 w 7869240"/>
              <a:gd name="connsiteY371" fmla="*/ 4367656 h 4419720"/>
              <a:gd name="connsiteX372" fmla="*/ 14911 w 7869240"/>
              <a:gd name="connsiteY372" fmla="*/ 4367339 h 4419720"/>
              <a:gd name="connsiteX373" fmla="*/ 14594 w 7869240"/>
              <a:gd name="connsiteY373" fmla="*/ 4367021 h 4419720"/>
              <a:gd name="connsiteX374" fmla="*/ 14594 w 7869240"/>
              <a:gd name="connsiteY374" fmla="*/ 4366704 h 4419720"/>
              <a:gd name="connsiteX375" fmla="*/ 14277 w 7869240"/>
              <a:gd name="connsiteY375" fmla="*/ 4366386 h 4419720"/>
              <a:gd name="connsiteX376" fmla="*/ 13959 w 7869240"/>
              <a:gd name="connsiteY376" fmla="*/ 4366069 h 4419720"/>
              <a:gd name="connsiteX377" fmla="*/ 13959 w 7869240"/>
              <a:gd name="connsiteY377" fmla="*/ 4365752 h 4419720"/>
              <a:gd name="connsiteX378" fmla="*/ 13959 w 7869240"/>
              <a:gd name="connsiteY378" fmla="*/ 4365434 h 4419720"/>
              <a:gd name="connsiteX379" fmla="*/ 13642 w 7869240"/>
              <a:gd name="connsiteY379" fmla="*/ 4365117 h 4419720"/>
              <a:gd name="connsiteX380" fmla="*/ 13642 w 7869240"/>
              <a:gd name="connsiteY380" fmla="*/ 4364799 h 4419720"/>
              <a:gd name="connsiteX381" fmla="*/ 13325 w 7869240"/>
              <a:gd name="connsiteY381" fmla="*/ 4364799 h 4419720"/>
              <a:gd name="connsiteX382" fmla="*/ 13325 w 7869240"/>
              <a:gd name="connsiteY382" fmla="*/ 4364164 h 4419720"/>
              <a:gd name="connsiteX383" fmla="*/ 13008 w 7869240"/>
              <a:gd name="connsiteY383" fmla="*/ 4363847 h 4419720"/>
              <a:gd name="connsiteX384" fmla="*/ 13008 w 7869240"/>
              <a:gd name="connsiteY384" fmla="*/ 4363529 h 4419720"/>
              <a:gd name="connsiteX385" fmla="*/ 12690 w 7869240"/>
              <a:gd name="connsiteY385" fmla="*/ 4363212 h 4419720"/>
              <a:gd name="connsiteX386" fmla="*/ 12690 w 7869240"/>
              <a:gd name="connsiteY386" fmla="*/ 4362894 h 4419720"/>
              <a:gd name="connsiteX387" fmla="*/ 12373 w 7869240"/>
              <a:gd name="connsiteY387" fmla="*/ 4362577 h 4419720"/>
              <a:gd name="connsiteX388" fmla="*/ 12373 w 7869240"/>
              <a:gd name="connsiteY388" fmla="*/ 4362259 h 4419720"/>
              <a:gd name="connsiteX389" fmla="*/ 12373 w 7869240"/>
              <a:gd name="connsiteY389" fmla="*/ 4361942 h 4419720"/>
              <a:gd name="connsiteX390" fmla="*/ 12056 w 7869240"/>
              <a:gd name="connsiteY390" fmla="*/ 4361625 h 4419720"/>
              <a:gd name="connsiteX391" fmla="*/ 12056 w 7869240"/>
              <a:gd name="connsiteY391" fmla="*/ 4361307 h 4419720"/>
              <a:gd name="connsiteX392" fmla="*/ 11739 w 7869240"/>
              <a:gd name="connsiteY392" fmla="*/ 4360990 h 4419720"/>
              <a:gd name="connsiteX393" fmla="*/ 11421 w 7869240"/>
              <a:gd name="connsiteY393" fmla="*/ 4360672 h 4419720"/>
              <a:gd name="connsiteX394" fmla="*/ 11421 w 7869240"/>
              <a:gd name="connsiteY394" fmla="*/ 4360355 h 4419720"/>
              <a:gd name="connsiteX395" fmla="*/ 11421 w 7869240"/>
              <a:gd name="connsiteY395" fmla="*/ 4360037 h 4419720"/>
              <a:gd name="connsiteX396" fmla="*/ 11104 w 7869240"/>
              <a:gd name="connsiteY396" fmla="*/ 4360037 h 4419720"/>
              <a:gd name="connsiteX397" fmla="*/ 11104 w 7869240"/>
              <a:gd name="connsiteY397" fmla="*/ 4359402 h 4419720"/>
              <a:gd name="connsiteX398" fmla="*/ 10787 w 7869240"/>
              <a:gd name="connsiteY398" fmla="*/ 4359085 h 4419720"/>
              <a:gd name="connsiteX399" fmla="*/ 10787 w 7869240"/>
              <a:gd name="connsiteY399" fmla="*/ 4358767 h 4419720"/>
              <a:gd name="connsiteX400" fmla="*/ 10470 w 7869240"/>
              <a:gd name="connsiteY400" fmla="*/ 4358450 h 4419720"/>
              <a:gd name="connsiteX401" fmla="*/ 10470 w 7869240"/>
              <a:gd name="connsiteY401" fmla="*/ 4357815 h 4419720"/>
              <a:gd name="connsiteX402" fmla="*/ 10152 w 7869240"/>
              <a:gd name="connsiteY402" fmla="*/ 4357498 h 4419720"/>
              <a:gd name="connsiteX403" fmla="*/ 10152 w 7869240"/>
              <a:gd name="connsiteY403" fmla="*/ 4357180 h 4419720"/>
              <a:gd name="connsiteX404" fmla="*/ 9835 w 7869240"/>
              <a:gd name="connsiteY404" fmla="*/ 4356863 h 4419720"/>
              <a:gd name="connsiteX405" fmla="*/ 9835 w 7869240"/>
              <a:gd name="connsiteY405" fmla="*/ 4356228 h 4419720"/>
              <a:gd name="connsiteX406" fmla="*/ 9518 w 7869240"/>
              <a:gd name="connsiteY406" fmla="*/ 4355910 h 4419720"/>
              <a:gd name="connsiteX407" fmla="*/ 9518 w 7869240"/>
              <a:gd name="connsiteY407" fmla="*/ 4355593 h 4419720"/>
              <a:gd name="connsiteX408" fmla="*/ 9201 w 7869240"/>
              <a:gd name="connsiteY408" fmla="*/ 4355275 h 4419720"/>
              <a:gd name="connsiteX409" fmla="*/ 9201 w 7869240"/>
              <a:gd name="connsiteY409" fmla="*/ 4354640 h 4419720"/>
              <a:gd name="connsiteX410" fmla="*/ 8883 w 7869240"/>
              <a:gd name="connsiteY410" fmla="*/ 4354323 h 4419720"/>
              <a:gd name="connsiteX411" fmla="*/ 8883 w 7869240"/>
              <a:gd name="connsiteY411" fmla="*/ 4353688 h 4419720"/>
              <a:gd name="connsiteX412" fmla="*/ 8566 w 7869240"/>
              <a:gd name="connsiteY412" fmla="*/ 4353688 h 4419720"/>
              <a:gd name="connsiteX413" fmla="*/ 8566 w 7869240"/>
              <a:gd name="connsiteY413" fmla="*/ 4353053 h 4419720"/>
              <a:gd name="connsiteX414" fmla="*/ 8249 w 7869240"/>
              <a:gd name="connsiteY414" fmla="*/ 4352736 h 4419720"/>
              <a:gd name="connsiteX415" fmla="*/ 8249 w 7869240"/>
              <a:gd name="connsiteY415" fmla="*/ 4352101 h 4419720"/>
              <a:gd name="connsiteX416" fmla="*/ 7932 w 7869240"/>
              <a:gd name="connsiteY416" fmla="*/ 4351148 h 4419720"/>
              <a:gd name="connsiteX417" fmla="*/ 7614 w 7869240"/>
              <a:gd name="connsiteY417" fmla="*/ 4351148 h 4419720"/>
              <a:gd name="connsiteX418" fmla="*/ 7614 w 7869240"/>
              <a:gd name="connsiteY418" fmla="*/ 4350513 h 4419720"/>
              <a:gd name="connsiteX419" fmla="*/ 7297 w 7869240"/>
              <a:gd name="connsiteY419" fmla="*/ 4350196 h 4419720"/>
              <a:gd name="connsiteX420" fmla="*/ 7297 w 7869240"/>
              <a:gd name="connsiteY420" fmla="*/ 4349878 h 4419720"/>
              <a:gd name="connsiteX421" fmla="*/ 7297 w 7869240"/>
              <a:gd name="connsiteY421" fmla="*/ 4349561 h 4419720"/>
              <a:gd name="connsiteX422" fmla="*/ 6980 w 7869240"/>
              <a:gd name="connsiteY422" fmla="*/ 4348926 h 4419720"/>
              <a:gd name="connsiteX423" fmla="*/ 6980 w 7869240"/>
              <a:gd name="connsiteY423" fmla="*/ 4348609 h 4419720"/>
              <a:gd name="connsiteX424" fmla="*/ 6663 w 7869240"/>
              <a:gd name="connsiteY424" fmla="*/ 4347974 h 4419720"/>
              <a:gd name="connsiteX425" fmla="*/ 6663 w 7869240"/>
              <a:gd name="connsiteY425" fmla="*/ 4347656 h 4419720"/>
              <a:gd name="connsiteX426" fmla="*/ 6663 w 7869240"/>
              <a:gd name="connsiteY426" fmla="*/ 4347339 h 4419720"/>
              <a:gd name="connsiteX427" fmla="*/ 6345 w 7869240"/>
              <a:gd name="connsiteY427" fmla="*/ 4347021 h 4419720"/>
              <a:gd name="connsiteX428" fmla="*/ 6345 w 7869240"/>
              <a:gd name="connsiteY428" fmla="*/ 4346704 h 4419720"/>
              <a:gd name="connsiteX429" fmla="*/ 6345 w 7869240"/>
              <a:gd name="connsiteY429" fmla="*/ 4346386 h 4419720"/>
              <a:gd name="connsiteX430" fmla="*/ 6028 w 7869240"/>
              <a:gd name="connsiteY430" fmla="*/ 4346069 h 4419720"/>
              <a:gd name="connsiteX431" fmla="*/ 6028 w 7869240"/>
              <a:gd name="connsiteY431" fmla="*/ 4345434 h 4419720"/>
              <a:gd name="connsiteX432" fmla="*/ 5711 w 7869240"/>
              <a:gd name="connsiteY432" fmla="*/ 4345116 h 4419720"/>
              <a:gd name="connsiteX433" fmla="*/ 5711 w 7869240"/>
              <a:gd name="connsiteY433" fmla="*/ 4344799 h 4419720"/>
              <a:gd name="connsiteX434" fmla="*/ 5711 w 7869240"/>
              <a:gd name="connsiteY434" fmla="*/ 4344482 h 4419720"/>
              <a:gd name="connsiteX435" fmla="*/ 5393 w 7869240"/>
              <a:gd name="connsiteY435" fmla="*/ 4344164 h 4419720"/>
              <a:gd name="connsiteX436" fmla="*/ 5393 w 7869240"/>
              <a:gd name="connsiteY436" fmla="*/ 4343847 h 4419720"/>
              <a:gd name="connsiteX437" fmla="*/ 5393 w 7869240"/>
              <a:gd name="connsiteY437" fmla="*/ 4343529 h 4419720"/>
              <a:gd name="connsiteX438" fmla="*/ 5076 w 7869240"/>
              <a:gd name="connsiteY438" fmla="*/ 4341942 h 4419720"/>
              <a:gd name="connsiteX439" fmla="*/ 4759 w 7869240"/>
              <a:gd name="connsiteY439" fmla="*/ 4340989 h 4419720"/>
              <a:gd name="connsiteX440" fmla="*/ 4442 w 7869240"/>
              <a:gd name="connsiteY440" fmla="*/ 4340672 h 4419720"/>
              <a:gd name="connsiteX441" fmla="*/ 4442 w 7869240"/>
              <a:gd name="connsiteY441" fmla="*/ 4340037 h 4419720"/>
              <a:gd name="connsiteX442" fmla="*/ 4124 w 7869240"/>
              <a:gd name="connsiteY442" fmla="*/ 4339085 h 4419720"/>
              <a:gd name="connsiteX443" fmla="*/ 4124 w 7869240"/>
              <a:gd name="connsiteY443" fmla="*/ 4338132 h 4419720"/>
              <a:gd name="connsiteX444" fmla="*/ 3807 w 7869240"/>
              <a:gd name="connsiteY444" fmla="*/ 4337815 h 4419720"/>
              <a:gd name="connsiteX445" fmla="*/ 3807 w 7869240"/>
              <a:gd name="connsiteY445" fmla="*/ 4337180 h 4419720"/>
              <a:gd name="connsiteX446" fmla="*/ 3490 w 7869240"/>
              <a:gd name="connsiteY446" fmla="*/ 4336862 h 4419720"/>
              <a:gd name="connsiteX447" fmla="*/ 3490 w 7869240"/>
              <a:gd name="connsiteY447" fmla="*/ 4336545 h 4419720"/>
              <a:gd name="connsiteX448" fmla="*/ 3490 w 7869240"/>
              <a:gd name="connsiteY448" fmla="*/ 4336227 h 4419720"/>
              <a:gd name="connsiteX449" fmla="*/ 3490 w 7869240"/>
              <a:gd name="connsiteY449" fmla="*/ 4335910 h 4419720"/>
              <a:gd name="connsiteX450" fmla="*/ 3490 w 7869240"/>
              <a:gd name="connsiteY450" fmla="*/ 4335593 h 4419720"/>
              <a:gd name="connsiteX451" fmla="*/ 3173 w 7869240"/>
              <a:gd name="connsiteY451" fmla="*/ 4335593 h 4419720"/>
              <a:gd name="connsiteX452" fmla="*/ 3173 w 7869240"/>
              <a:gd name="connsiteY452" fmla="*/ 4334958 h 4419720"/>
              <a:gd name="connsiteX453" fmla="*/ 3173 w 7869240"/>
              <a:gd name="connsiteY453" fmla="*/ 4334640 h 4419720"/>
              <a:gd name="connsiteX454" fmla="*/ 3173 w 7869240"/>
              <a:gd name="connsiteY454" fmla="*/ 4334005 h 4419720"/>
              <a:gd name="connsiteX455" fmla="*/ 2855 w 7869240"/>
              <a:gd name="connsiteY455" fmla="*/ 4333688 h 4419720"/>
              <a:gd name="connsiteX456" fmla="*/ 2855 w 7869240"/>
              <a:gd name="connsiteY456" fmla="*/ 4333370 h 4419720"/>
              <a:gd name="connsiteX457" fmla="*/ 2855 w 7869240"/>
              <a:gd name="connsiteY457" fmla="*/ 4333053 h 4419720"/>
              <a:gd name="connsiteX458" fmla="*/ 2855 w 7869240"/>
              <a:gd name="connsiteY458" fmla="*/ 4332735 h 4419720"/>
              <a:gd name="connsiteX459" fmla="*/ 2538 w 7869240"/>
              <a:gd name="connsiteY459" fmla="*/ 4332418 h 4419720"/>
              <a:gd name="connsiteX460" fmla="*/ 2538 w 7869240"/>
              <a:gd name="connsiteY460" fmla="*/ 4332100 h 4419720"/>
              <a:gd name="connsiteX461" fmla="*/ 2538 w 7869240"/>
              <a:gd name="connsiteY461" fmla="*/ 4331783 h 4419720"/>
              <a:gd name="connsiteX462" fmla="*/ 2538 w 7869240"/>
              <a:gd name="connsiteY462" fmla="*/ 4331466 h 4419720"/>
              <a:gd name="connsiteX463" fmla="*/ 2538 w 7869240"/>
              <a:gd name="connsiteY463" fmla="*/ 4331148 h 4419720"/>
              <a:gd name="connsiteX464" fmla="*/ 2221 w 7869240"/>
              <a:gd name="connsiteY464" fmla="*/ 4330831 h 4419720"/>
              <a:gd name="connsiteX465" fmla="*/ 2221 w 7869240"/>
              <a:gd name="connsiteY465" fmla="*/ 4330513 h 4419720"/>
              <a:gd name="connsiteX466" fmla="*/ 2221 w 7869240"/>
              <a:gd name="connsiteY466" fmla="*/ 4330196 h 4419720"/>
              <a:gd name="connsiteX467" fmla="*/ 2221 w 7869240"/>
              <a:gd name="connsiteY467" fmla="*/ 4329878 h 4419720"/>
              <a:gd name="connsiteX468" fmla="*/ 1904 w 7869240"/>
              <a:gd name="connsiteY468" fmla="*/ 4328608 h 4419720"/>
              <a:gd name="connsiteX469" fmla="*/ 1904 w 7869240"/>
              <a:gd name="connsiteY469" fmla="*/ 4328291 h 4419720"/>
              <a:gd name="connsiteX470" fmla="*/ 1904 w 7869240"/>
              <a:gd name="connsiteY470" fmla="*/ 4327973 h 4419720"/>
              <a:gd name="connsiteX471" fmla="*/ 1904 w 7869240"/>
              <a:gd name="connsiteY471" fmla="*/ 4327656 h 4419720"/>
              <a:gd name="connsiteX472" fmla="*/ 1904 w 7869240"/>
              <a:gd name="connsiteY472" fmla="*/ 4327339 h 4419720"/>
              <a:gd name="connsiteX473" fmla="*/ 1586 w 7869240"/>
              <a:gd name="connsiteY473" fmla="*/ 4327021 h 4419720"/>
              <a:gd name="connsiteX474" fmla="*/ 1586 w 7869240"/>
              <a:gd name="connsiteY474" fmla="*/ 4326704 h 4419720"/>
              <a:gd name="connsiteX475" fmla="*/ 1586 w 7869240"/>
              <a:gd name="connsiteY475" fmla="*/ 4326386 h 4419720"/>
              <a:gd name="connsiteX476" fmla="*/ 1586 w 7869240"/>
              <a:gd name="connsiteY476" fmla="*/ 4326069 h 4419720"/>
              <a:gd name="connsiteX477" fmla="*/ 1586 w 7869240"/>
              <a:gd name="connsiteY477" fmla="*/ 4325751 h 4419720"/>
              <a:gd name="connsiteX478" fmla="*/ 1586 w 7869240"/>
              <a:gd name="connsiteY478" fmla="*/ 4325434 h 4419720"/>
              <a:gd name="connsiteX479" fmla="*/ 1269 w 7869240"/>
              <a:gd name="connsiteY479" fmla="*/ 4325116 h 4419720"/>
              <a:gd name="connsiteX480" fmla="*/ 1269 w 7869240"/>
              <a:gd name="connsiteY480" fmla="*/ 4324481 h 4419720"/>
              <a:gd name="connsiteX481" fmla="*/ 1269 w 7869240"/>
              <a:gd name="connsiteY481" fmla="*/ 4324164 h 4419720"/>
              <a:gd name="connsiteX482" fmla="*/ 1269 w 7869240"/>
              <a:gd name="connsiteY482" fmla="*/ 4323846 h 4419720"/>
              <a:gd name="connsiteX483" fmla="*/ 1269 w 7869240"/>
              <a:gd name="connsiteY483" fmla="*/ 4323211 h 4419720"/>
              <a:gd name="connsiteX484" fmla="*/ 952 w 7869240"/>
              <a:gd name="connsiteY484" fmla="*/ 4322259 h 4419720"/>
              <a:gd name="connsiteX485" fmla="*/ 952 w 7869240"/>
              <a:gd name="connsiteY485" fmla="*/ 4321942 h 4419720"/>
              <a:gd name="connsiteX486" fmla="*/ 952 w 7869240"/>
              <a:gd name="connsiteY486" fmla="*/ 4321624 h 4419720"/>
              <a:gd name="connsiteX487" fmla="*/ 952 w 7869240"/>
              <a:gd name="connsiteY487" fmla="*/ 4321307 h 4419720"/>
              <a:gd name="connsiteX488" fmla="*/ 952 w 7869240"/>
              <a:gd name="connsiteY488" fmla="*/ 4320989 h 4419720"/>
              <a:gd name="connsiteX489" fmla="*/ 952 w 7869240"/>
              <a:gd name="connsiteY489" fmla="*/ 4320672 h 4419720"/>
              <a:gd name="connsiteX490" fmla="*/ 952 w 7869240"/>
              <a:gd name="connsiteY490" fmla="*/ 4320354 h 4419720"/>
              <a:gd name="connsiteX491" fmla="*/ 635 w 7869240"/>
              <a:gd name="connsiteY491" fmla="*/ 4320037 h 4419720"/>
              <a:gd name="connsiteX492" fmla="*/ 635 w 7869240"/>
              <a:gd name="connsiteY492" fmla="*/ 4319719 h 4419720"/>
              <a:gd name="connsiteX493" fmla="*/ 635 w 7869240"/>
              <a:gd name="connsiteY493" fmla="*/ 4319402 h 4419720"/>
              <a:gd name="connsiteX494" fmla="*/ 635 w 7869240"/>
              <a:gd name="connsiteY494" fmla="*/ 4318132 h 4419720"/>
              <a:gd name="connsiteX495" fmla="*/ 635 w 7869240"/>
              <a:gd name="connsiteY495" fmla="*/ 4317815 h 4419720"/>
              <a:gd name="connsiteX496" fmla="*/ 635 w 7869240"/>
              <a:gd name="connsiteY496" fmla="*/ 4317497 h 4419720"/>
              <a:gd name="connsiteX497" fmla="*/ 317 w 7869240"/>
              <a:gd name="connsiteY497" fmla="*/ 4316545 h 4419720"/>
              <a:gd name="connsiteX498" fmla="*/ 317 w 7869240"/>
              <a:gd name="connsiteY498" fmla="*/ 4316227 h 4419720"/>
              <a:gd name="connsiteX499" fmla="*/ 317 w 7869240"/>
              <a:gd name="connsiteY499" fmla="*/ 4315910 h 4419720"/>
              <a:gd name="connsiteX500" fmla="*/ 317 w 7869240"/>
              <a:gd name="connsiteY500" fmla="*/ 4315592 h 4419720"/>
              <a:gd name="connsiteX501" fmla="*/ 317 w 7869240"/>
              <a:gd name="connsiteY501" fmla="*/ 4315275 h 4419720"/>
              <a:gd name="connsiteX502" fmla="*/ 317 w 7869240"/>
              <a:gd name="connsiteY502" fmla="*/ 4314957 h 4419720"/>
              <a:gd name="connsiteX503" fmla="*/ 317 w 7869240"/>
              <a:gd name="connsiteY503" fmla="*/ 4314640 h 4419720"/>
              <a:gd name="connsiteX504" fmla="*/ 317 w 7869240"/>
              <a:gd name="connsiteY504" fmla="*/ 4314323 h 4419720"/>
              <a:gd name="connsiteX505" fmla="*/ 317 w 7869240"/>
              <a:gd name="connsiteY505" fmla="*/ 4313688 h 4419720"/>
              <a:gd name="connsiteX506" fmla="*/ 317 w 7869240"/>
              <a:gd name="connsiteY506" fmla="*/ 4313370 h 4419720"/>
              <a:gd name="connsiteX507" fmla="*/ 317 w 7869240"/>
              <a:gd name="connsiteY507" fmla="*/ 4313053 h 4419720"/>
              <a:gd name="connsiteX508" fmla="*/ 0 w 7869240"/>
              <a:gd name="connsiteY508" fmla="*/ 4312100 h 4419720"/>
              <a:gd name="connsiteX509" fmla="*/ 0 w 7869240"/>
              <a:gd name="connsiteY509" fmla="*/ 4311783 h 4419720"/>
              <a:gd name="connsiteX510" fmla="*/ 0 w 7869240"/>
              <a:gd name="connsiteY510" fmla="*/ 4311148 h 4419720"/>
              <a:gd name="connsiteX511" fmla="*/ 0 w 7869240"/>
              <a:gd name="connsiteY511" fmla="*/ 4310830 h 4419720"/>
              <a:gd name="connsiteX512" fmla="*/ 0 w 7869240"/>
              <a:gd name="connsiteY512" fmla="*/ 4307547 h 4419720"/>
              <a:gd name="connsiteX513" fmla="*/ 0 w 7869240"/>
              <a:gd name="connsiteY513" fmla="*/ 4299748 h 4419720"/>
              <a:gd name="connsiteX514" fmla="*/ 0 w 7869240"/>
              <a:gd name="connsiteY514" fmla="*/ 4284560 h 4419720"/>
              <a:gd name="connsiteX515" fmla="*/ 0 w 7869240"/>
              <a:gd name="connsiteY515" fmla="*/ 4259522 h 4419720"/>
              <a:gd name="connsiteX516" fmla="*/ 0 w 7869240"/>
              <a:gd name="connsiteY516" fmla="*/ 4222169 h 4419720"/>
              <a:gd name="connsiteX517" fmla="*/ 0 w 7869240"/>
              <a:gd name="connsiteY517" fmla="*/ 4170039 h 4419720"/>
              <a:gd name="connsiteX518" fmla="*/ 0 w 7869240"/>
              <a:gd name="connsiteY518" fmla="*/ 4100670 h 4419720"/>
              <a:gd name="connsiteX519" fmla="*/ 0 w 7869240"/>
              <a:gd name="connsiteY519" fmla="*/ 4095705 h 4419720"/>
              <a:gd name="connsiteX520" fmla="*/ 0 w 7869240"/>
              <a:gd name="connsiteY520" fmla="*/ 4083912 h 4419720"/>
              <a:gd name="connsiteX521" fmla="*/ 0 w 7869240"/>
              <a:gd name="connsiteY521" fmla="*/ 4060948 h 4419720"/>
              <a:gd name="connsiteX522" fmla="*/ 0 w 7869240"/>
              <a:gd name="connsiteY522" fmla="*/ 4023087 h 4419720"/>
              <a:gd name="connsiteX523" fmla="*/ 0 w 7869240"/>
              <a:gd name="connsiteY523" fmla="*/ 3966606 h 4419720"/>
              <a:gd name="connsiteX524" fmla="*/ 0 w 7869240"/>
              <a:gd name="connsiteY524" fmla="*/ 3887782 h 4419720"/>
              <a:gd name="connsiteX525" fmla="*/ 0 w 7869240"/>
              <a:gd name="connsiteY525" fmla="*/ 3782889 h 4419720"/>
              <a:gd name="connsiteX526" fmla="*/ 0 w 7869240"/>
              <a:gd name="connsiteY526" fmla="*/ 3778936 h 4419720"/>
              <a:gd name="connsiteX527" fmla="*/ 0 w 7869240"/>
              <a:gd name="connsiteY527" fmla="*/ 3769546 h 4419720"/>
              <a:gd name="connsiteX528" fmla="*/ 0 w 7869240"/>
              <a:gd name="connsiteY528" fmla="*/ 3751262 h 4419720"/>
              <a:gd name="connsiteX529" fmla="*/ 0 w 7869240"/>
              <a:gd name="connsiteY529" fmla="*/ 3721117 h 4419720"/>
              <a:gd name="connsiteX530" fmla="*/ 0 w 7869240"/>
              <a:gd name="connsiteY530" fmla="*/ 3676147 h 4419720"/>
              <a:gd name="connsiteX531" fmla="*/ 0 w 7869240"/>
              <a:gd name="connsiteY531" fmla="*/ 3613387 h 4419720"/>
              <a:gd name="connsiteX532" fmla="*/ 0 w 7869240"/>
              <a:gd name="connsiteY532" fmla="*/ 3529871 h 4419720"/>
              <a:gd name="connsiteX533" fmla="*/ 0 w 7869240"/>
              <a:gd name="connsiteY533" fmla="*/ 3524906 h 4419720"/>
              <a:gd name="connsiteX534" fmla="*/ 0 w 7869240"/>
              <a:gd name="connsiteY534" fmla="*/ 3513113 h 4419720"/>
              <a:gd name="connsiteX535" fmla="*/ 0 w 7869240"/>
              <a:gd name="connsiteY535" fmla="*/ 3490149 h 4419720"/>
              <a:gd name="connsiteX536" fmla="*/ 0 w 7869240"/>
              <a:gd name="connsiteY536" fmla="*/ 3452288 h 4419720"/>
              <a:gd name="connsiteX537" fmla="*/ 0 w 7869240"/>
              <a:gd name="connsiteY537" fmla="*/ 3395808 h 4419720"/>
              <a:gd name="connsiteX538" fmla="*/ 0 w 7869240"/>
              <a:gd name="connsiteY538" fmla="*/ 3316983 h 4419720"/>
              <a:gd name="connsiteX539" fmla="*/ 0 w 7869240"/>
              <a:gd name="connsiteY539" fmla="*/ 3212091 h 4419720"/>
              <a:gd name="connsiteX540" fmla="*/ 0 w 7869240"/>
              <a:gd name="connsiteY540" fmla="*/ 3208132 h 4419720"/>
              <a:gd name="connsiteX541" fmla="*/ 0 w 7869240"/>
              <a:gd name="connsiteY541" fmla="*/ 3198731 h 4419720"/>
              <a:gd name="connsiteX542" fmla="*/ 0 w 7869240"/>
              <a:gd name="connsiteY542" fmla="*/ 3180424 h 4419720"/>
              <a:gd name="connsiteX543" fmla="*/ 0 w 7869240"/>
              <a:gd name="connsiteY543" fmla="*/ 3150241 h 4419720"/>
              <a:gd name="connsiteX544" fmla="*/ 0 w 7869240"/>
              <a:gd name="connsiteY544" fmla="*/ 3105215 h 4419720"/>
              <a:gd name="connsiteX545" fmla="*/ 0 w 7869240"/>
              <a:gd name="connsiteY545" fmla="*/ 3042376 h 4419720"/>
              <a:gd name="connsiteX546" fmla="*/ 0 w 7869240"/>
              <a:gd name="connsiteY546" fmla="*/ 2958755 h 4419720"/>
              <a:gd name="connsiteX547" fmla="*/ 0 w 7869240"/>
              <a:gd name="connsiteY547" fmla="*/ 2953795 h 4419720"/>
              <a:gd name="connsiteX548" fmla="*/ 0 w 7869240"/>
              <a:gd name="connsiteY548" fmla="*/ 2942014 h 4419720"/>
              <a:gd name="connsiteX549" fmla="*/ 0 w 7869240"/>
              <a:gd name="connsiteY549" fmla="*/ 2919073 h 4419720"/>
              <a:gd name="connsiteX550" fmla="*/ 0 w 7869240"/>
              <a:gd name="connsiteY550" fmla="*/ 2881250 h 4419720"/>
              <a:gd name="connsiteX551" fmla="*/ 0 w 7869240"/>
              <a:gd name="connsiteY551" fmla="*/ 2824826 h 4419720"/>
              <a:gd name="connsiteX552" fmla="*/ 0 w 7869240"/>
              <a:gd name="connsiteY552" fmla="*/ 2746080 h 4419720"/>
              <a:gd name="connsiteX553" fmla="*/ 0 w 7869240"/>
              <a:gd name="connsiteY553" fmla="*/ 2641292 h 4419720"/>
              <a:gd name="connsiteX554" fmla="*/ 0 w 7869240"/>
              <a:gd name="connsiteY554" fmla="*/ 2637542 h 4419720"/>
              <a:gd name="connsiteX555" fmla="*/ 0 w 7869240"/>
              <a:gd name="connsiteY555" fmla="*/ 2628636 h 4419720"/>
              <a:gd name="connsiteX556" fmla="*/ 0 w 7869240"/>
              <a:gd name="connsiteY556" fmla="*/ 2611292 h 4419720"/>
              <a:gd name="connsiteX557" fmla="*/ 0 w 7869240"/>
              <a:gd name="connsiteY557" fmla="*/ 2582698 h 4419720"/>
              <a:gd name="connsiteX558" fmla="*/ 0 w 7869240"/>
              <a:gd name="connsiteY558" fmla="*/ 2540042 h 4419720"/>
              <a:gd name="connsiteX559" fmla="*/ 0 w 7869240"/>
              <a:gd name="connsiteY559" fmla="*/ 2480510 h 4419720"/>
              <a:gd name="connsiteX560" fmla="*/ 0 w 7869240"/>
              <a:gd name="connsiteY560" fmla="*/ 2401290 h 4419720"/>
              <a:gd name="connsiteX561" fmla="*/ 0 w 7869240"/>
              <a:gd name="connsiteY561" fmla="*/ 2400618 h 4419720"/>
              <a:gd name="connsiteX562" fmla="*/ 0 w 7869240"/>
              <a:gd name="connsiteY562" fmla="*/ 2395913 h 4419720"/>
              <a:gd name="connsiteX563" fmla="*/ 0 w 7869240"/>
              <a:gd name="connsiteY563" fmla="*/ 2383143 h 4419720"/>
              <a:gd name="connsiteX564" fmla="*/ 0 w 7869240"/>
              <a:gd name="connsiteY564" fmla="*/ 2358274 h 4419720"/>
              <a:gd name="connsiteX565" fmla="*/ 0 w 7869240"/>
              <a:gd name="connsiteY565" fmla="*/ 2317274 h 4419720"/>
              <a:gd name="connsiteX566" fmla="*/ 0 w 7869240"/>
              <a:gd name="connsiteY566" fmla="*/ 2256111 h 4419720"/>
              <a:gd name="connsiteX567" fmla="*/ 0 w 7869240"/>
              <a:gd name="connsiteY567" fmla="*/ 2170750 h 4419720"/>
              <a:gd name="connsiteX568" fmla="*/ 0 w 7869240"/>
              <a:gd name="connsiteY568" fmla="*/ 2117736 h 4419720"/>
              <a:gd name="connsiteX569" fmla="*/ 0 w 7869240"/>
              <a:gd name="connsiteY569" fmla="*/ 2057160 h 4419720"/>
              <a:gd name="connsiteX570" fmla="*/ 0 w 7869240"/>
              <a:gd name="connsiteY570" fmla="*/ 2053619 h 4419720"/>
              <a:gd name="connsiteX571" fmla="*/ 0 w 7869240"/>
              <a:gd name="connsiteY571" fmla="*/ 2045207 h 4419720"/>
              <a:gd name="connsiteX572" fmla="*/ 0 w 7869240"/>
              <a:gd name="connsiteY572" fmla="*/ 2028827 h 4419720"/>
              <a:gd name="connsiteX573" fmla="*/ 0 w 7869240"/>
              <a:gd name="connsiteY573" fmla="*/ 2001821 h 4419720"/>
              <a:gd name="connsiteX574" fmla="*/ 0 w 7869240"/>
              <a:gd name="connsiteY574" fmla="*/ 1961535 h 4419720"/>
              <a:gd name="connsiteX575" fmla="*/ 0 w 7869240"/>
              <a:gd name="connsiteY575" fmla="*/ 1905310 h 4419720"/>
              <a:gd name="connsiteX576" fmla="*/ 0 w 7869240"/>
              <a:gd name="connsiteY576" fmla="*/ 1830492 h 4419720"/>
              <a:gd name="connsiteX577" fmla="*/ 0 w 7869240"/>
              <a:gd name="connsiteY577" fmla="*/ 1829820 h 4419720"/>
              <a:gd name="connsiteX578" fmla="*/ 0 w 7869240"/>
              <a:gd name="connsiteY578" fmla="*/ 1825115 h 4419720"/>
              <a:gd name="connsiteX579" fmla="*/ 0 w 7869240"/>
              <a:gd name="connsiteY579" fmla="*/ 1812344 h 4419720"/>
              <a:gd name="connsiteX580" fmla="*/ 0 w 7869240"/>
              <a:gd name="connsiteY580" fmla="*/ 1787476 h 4419720"/>
              <a:gd name="connsiteX581" fmla="*/ 0 w 7869240"/>
              <a:gd name="connsiteY581" fmla="*/ 1746476 h 4419720"/>
              <a:gd name="connsiteX582" fmla="*/ 0 w 7869240"/>
              <a:gd name="connsiteY582" fmla="*/ 1685312 h 4419720"/>
              <a:gd name="connsiteX583" fmla="*/ 0 w 7869240"/>
              <a:gd name="connsiteY583" fmla="*/ 1599952 h 4419720"/>
              <a:gd name="connsiteX584" fmla="*/ 0 w 7869240"/>
              <a:gd name="connsiteY584" fmla="*/ 1546938 h 4419720"/>
              <a:gd name="connsiteX585" fmla="*/ 0 w 7869240"/>
              <a:gd name="connsiteY585" fmla="*/ 1486362 h 4419720"/>
              <a:gd name="connsiteX586" fmla="*/ 0 w 7869240"/>
              <a:gd name="connsiteY586" fmla="*/ 1482815 h 4419720"/>
              <a:gd name="connsiteX587" fmla="*/ 0 w 7869240"/>
              <a:gd name="connsiteY587" fmla="*/ 1474392 h 4419720"/>
              <a:gd name="connsiteX588" fmla="*/ 0 w 7869240"/>
              <a:gd name="connsiteY588" fmla="*/ 1457989 h 4419720"/>
              <a:gd name="connsiteX589" fmla="*/ 0 w 7869240"/>
              <a:gd name="connsiteY589" fmla="*/ 1430945 h 4419720"/>
              <a:gd name="connsiteX590" fmla="*/ 0 w 7869240"/>
              <a:gd name="connsiteY590" fmla="*/ 1390602 h 4419720"/>
              <a:gd name="connsiteX591" fmla="*/ 0 w 7869240"/>
              <a:gd name="connsiteY591" fmla="*/ 1334299 h 4419720"/>
              <a:gd name="connsiteX592" fmla="*/ 0 w 7869240"/>
              <a:gd name="connsiteY592" fmla="*/ 1259376 h 4419720"/>
              <a:gd name="connsiteX593" fmla="*/ 0 w 7869240"/>
              <a:gd name="connsiteY593" fmla="*/ 1258704 h 4419720"/>
              <a:gd name="connsiteX594" fmla="*/ 0 w 7869240"/>
              <a:gd name="connsiteY594" fmla="*/ 1254004 h 4419720"/>
              <a:gd name="connsiteX595" fmla="*/ 0 w 7869240"/>
              <a:gd name="connsiteY595" fmla="*/ 1241245 h 4419720"/>
              <a:gd name="connsiteX596" fmla="*/ 0 w 7869240"/>
              <a:gd name="connsiteY596" fmla="*/ 1216399 h 4419720"/>
              <a:gd name="connsiteX597" fmla="*/ 0 w 7869240"/>
              <a:gd name="connsiteY597" fmla="*/ 1175437 h 4419720"/>
              <a:gd name="connsiteX598" fmla="*/ 0 w 7869240"/>
              <a:gd name="connsiteY598" fmla="*/ 1114330 h 4419720"/>
              <a:gd name="connsiteX599" fmla="*/ 0 w 7869240"/>
              <a:gd name="connsiteY599" fmla="*/ 1029048 h 4419720"/>
              <a:gd name="connsiteX600" fmla="*/ 0 w 7869240"/>
              <a:gd name="connsiteY600" fmla="*/ 976083 h 4419720"/>
              <a:gd name="connsiteX601" fmla="*/ 0 w 7869240"/>
              <a:gd name="connsiteY601" fmla="*/ 915563 h 4419720"/>
              <a:gd name="connsiteX602" fmla="*/ 0 w 7869240"/>
              <a:gd name="connsiteY602" fmla="*/ 912017 h 4419720"/>
              <a:gd name="connsiteX603" fmla="*/ 0 w 7869240"/>
              <a:gd name="connsiteY603" fmla="*/ 903593 h 4419720"/>
              <a:gd name="connsiteX604" fmla="*/ 0 w 7869240"/>
              <a:gd name="connsiteY604" fmla="*/ 887190 h 4419720"/>
              <a:gd name="connsiteX605" fmla="*/ 0 w 7869240"/>
              <a:gd name="connsiteY605" fmla="*/ 860147 h 4419720"/>
              <a:gd name="connsiteX606" fmla="*/ 0 w 7869240"/>
              <a:gd name="connsiteY606" fmla="*/ 819804 h 4419720"/>
              <a:gd name="connsiteX607" fmla="*/ 0 w 7869240"/>
              <a:gd name="connsiteY607" fmla="*/ 763501 h 4419720"/>
              <a:gd name="connsiteX608" fmla="*/ 0 w 7869240"/>
              <a:gd name="connsiteY608" fmla="*/ 688577 h 4419720"/>
              <a:gd name="connsiteX609" fmla="*/ 0 w 7869240"/>
              <a:gd name="connsiteY609" fmla="*/ 687906 h 4419720"/>
              <a:gd name="connsiteX610" fmla="*/ 0 w 7869240"/>
              <a:gd name="connsiteY610" fmla="*/ 683205 h 4419720"/>
              <a:gd name="connsiteX611" fmla="*/ 0 w 7869240"/>
              <a:gd name="connsiteY611" fmla="*/ 670447 h 4419720"/>
              <a:gd name="connsiteX612" fmla="*/ 0 w 7869240"/>
              <a:gd name="connsiteY612" fmla="*/ 645601 h 4419720"/>
              <a:gd name="connsiteX613" fmla="*/ 0 w 7869240"/>
              <a:gd name="connsiteY613" fmla="*/ 604639 h 4419720"/>
              <a:gd name="connsiteX614" fmla="*/ 0 w 7869240"/>
              <a:gd name="connsiteY614" fmla="*/ 543532 h 4419720"/>
              <a:gd name="connsiteX615" fmla="*/ 0 w 7869240"/>
              <a:gd name="connsiteY615" fmla="*/ 458250 h 4419720"/>
              <a:gd name="connsiteX616" fmla="*/ 0 w 7869240"/>
              <a:gd name="connsiteY616" fmla="*/ 405285 h 4419720"/>
              <a:gd name="connsiteX617" fmla="*/ 0 w 7869240"/>
              <a:gd name="connsiteY617" fmla="*/ 344765 h 4419720"/>
              <a:gd name="connsiteX618" fmla="*/ 0 w 7869240"/>
              <a:gd name="connsiteY618" fmla="*/ 341218 h 4419720"/>
              <a:gd name="connsiteX619" fmla="*/ 0 w 7869240"/>
              <a:gd name="connsiteY619" fmla="*/ 332795 h 4419720"/>
              <a:gd name="connsiteX620" fmla="*/ 0 w 7869240"/>
              <a:gd name="connsiteY620" fmla="*/ 316392 h 4419720"/>
              <a:gd name="connsiteX621" fmla="*/ 0 w 7869240"/>
              <a:gd name="connsiteY621" fmla="*/ 289348 h 4419720"/>
              <a:gd name="connsiteX622" fmla="*/ 0 w 7869240"/>
              <a:gd name="connsiteY622" fmla="*/ 249005 h 4419720"/>
              <a:gd name="connsiteX623" fmla="*/ 0 w 7869240"/>
              <a:gd name="connsiteY623" fmla="*/ 192702 h 4419720"/>
              <a:gd name="connsiteX624" fmla="*/ 0 w 7869240"/>
              <a:gd name="connsiteY624" fmla="*/ 117779 h 4419720"/>
              <a:gd name="connsiteX625" fmla="*/ 0 w 7869240"/>
              <a:gd name="connsiteY625" fmla="*/ 116668 h 4419720"/>
              <a:gd name="connsiteX626" fmla="*/ 0 w 7869240"/>
              <a:gd name="connsiteY626" fmla="*/ 108890 h 4419720"/>
              <a:gd name="connsiteX627" fmla="*/ 0 w 7869240"/>
              <a:gd name="connsiteY627" fmla="*/ 107938 h 4419720"/>
              <a:gd name="connsiteX628" fmla="*/ 0 w 7869240"/>
              <a:gd name="connsiteY628" fmla="*/ 106985 h 4419720"/>
              <a:gd name="connsiteX629" fmla="*/ 0 w 7869240"/>
              <a:gd name="connsiteY629" fmla="*/ 106668 h 4419720"/>
              <a:gd name="connsiteX630" fmla="*/ 0 w 7869240"/>
              <a:gd name="connsiteY630" fmla="*/ 105715 h 4419720"/>
              <a:gd name="connsiteX631" fmla="*/ 317 w 7869240"/>
              <a:gd name="connsiteY631" fmla="*/ 104445 h 4419720"/>
              <a:gd name="connsiteX632" fmla="*/ 317 w 7869240"/>
              <a:gd name="connsiteY632" fmla="*/ 103493 h 4419720"/>
              <a:gd name="connsiteX633" fmla="*/ 317 w 7869240"/>
              <a:gd name="connsiteY633" fmla="*/ 102541 h 4419720"/>
              <a:gd name="connsiteX634" fmla="*/ 317 w 7869240"/>
              <a:gd name="connsiteY634" fmla="*/ 102223 h 4419720"/>
              <a:gd name="connsiteX635" fmla="*/ 317 w 7869240"/>
              <a:gd name="connsiteY635" fmla="*/ 101271 h 4419720"/>
              <a:gd name="connsiteX636" fmla="*/ 317 w 7869240"/>
              <a:gd name="connsiteY636" fmla="*/ 100318 h 4419720"/>
              <a:gd name="connsiteX637" fmla="*/ 635 w 7869240"/>
              <a:gd name="connsiteY637" fmla="*/ 98096 h 4419720"/>
              <a:gd name="connsiteX638" fmla="*/ 635 w 7869240"/>
              <a:gd name="connsiteY638" fmla="*/ 97144 h 4419720"/>
              <a:gd name="connsiteX639" fmla="*/ 635 w 7869240"/>
              <a:gd name="connsiteY639" fmla="*/ 96826 h 4419720"/>
              <a:gd name="connsiteX640" fmla="*/ 635 w 7869240"/>
              <a:gd name="connsiteY640" fmla="*/ 95874 h 4419720"/>
              <a:gd name="connsiteX641" fmla="*/ 952 w 7869240"/>
              <a:gd name="connsiteY641" fmla="*/ 93017 h 4419720"/>
              <a:gd name="connsiteX642" fmla="*/ 952 w 7869240"/>
              <a:gd name="connsiteY642" fmla="*/ 91747 h 4419720"/>
              <a:gd name="connsiteX643" fmla="*/ 28871 w 7869240"/>
              <a:gd name="connsiteY643" fmla="*/ 31746 h 4419720"/>
              <a:gd name="connsiteX644" fmla="*/ 29505 w 7869240"/>
              <a:gd name="connsiteY644" fmla="*/ 31429 h 4419720"/>
              <a:gd name="connsiteX645" fmla="*/ 30457 w 7869240"/>
              <a:gd name="connsiteY645" fmla="*/ 30477 h 4419720"/>
              <a:gd name="connsiteX646" fmla="*/ 30774 w 7869240"/>
              <a:gd name="connsiteY646" fmla="*/ 29842 h 4419720"/>
              <a:gd name="connsiteX647" fmla="*/ 31092 w 7869240"/>
              <a:gd name="connsiteY647" fmla="*/ 29842 h 4419720"/>
              <a:gd name="connsiteX648" fmla="*/ 31409 w 7869240"/>
              <a:gd name="connsiteY648" fmla="*/ 29524 h 4419720"/>
              <a:gd name="connsiteX649" fmla="*/ 32043 w 7869240"/>
              <a:gd name="connsiteY649" fmla="*/ 28889 h 4419720"/>
              <a:gd name="connsiteX650" fmla="*/ 32361 w 7869240"/>
              <a:gd name="connsiteY650" fmla="*/ 28572 h 4419720"/>
              <a:gd name="connsiteX651" fmla="*/ 32678 w 7869240"/>
              <a:gd name="connsiteY651" fmla="*/ 28572 h 4419720"/>
              <a:gd name="connsiteX652" fmla="*/ 32995 w 7869240"/>
              <a:gd name="connsiteY652" fmla="*/ 28254 h 4419720"/>
              <a:gd name="connsiteX653" fmla="*/ 32995 w 7869240"/>
              <a:gd name="connsiteY653" fmla="*/ 27937 h 4419720"/>
              <a:gd name="connsiteX654" fmla="*/ 33312 w 7869240"/>
              <a:gd name="connsiteY654" fmla="*/ 27619 h 4419720"/>
              <a:gd name="connsiteX655" fmla="*/ 33630 w 7869240"/>
              <a:gd name="connsiteY655" fmla="*/ 27619 h 4419720"/>
              <a:gd name="connsiteX656" fmla="*/ 33947 w 7869240"/>
              <a:gd name="connsiteY656" fmla="*/ 27302 h 4419720"/>
              <a:gd name="connsiteX657" fmla="*/ 34264 w 7869240"/>
              <a:gd name="connsiteY657" fmla="*/ 26984 h 4419720"/>
              <a:gd name="connsiteX658" fmla="*/ 34899 w 7869240"/>
              <a:gd name="connsiteY658" fmla="*/ 26667 h 4419720"/>
              <a:gd name="connsiteX659" fmla="*/ 34899 w 7869240"/>
              <a:gd name="connsiteY659" fmla="*/ 26350 h 4419720"/>
              <a:gd name="connsiteX660" fmla="*/ 35533 w 7869240"/>
              <a:gd name="connsiteY660" fmla="*/ 26032 h 4419720"/>
              <a:gd name="connsiteX661" fmla="*/ 47589 w 7869240"/>
              <a:gd name="connsiteY661" fmla="*/ 17461 h 4419720"/>
              <a:gd name="connsiteX662" fmla="*/ 47906 w 7869240"/>
              <a:gd name="connsiteY662" fmla="*/ 17461 h 4419720"/>
              <a:gd name="connsiteX663" fmla="*/ 48223 w 7869240"/>
              <a:gd name="connsiteY663" fmla="*/ 17143 h 4419720"/>
              <a:gd name="connsiteX664" fmla="*/ 48541 w 7869240"/>
              <a:gd name="connsiteY664" fmla="*/ 17143 h 4419720"/>
              <a:gd name="connsiteX665" fmla="*/ 48541 w 7869240"/>
              <a:gd name="connsiteY665" fmla="*/ 16826 h 4419720"/>
              <a:gd name="connsiteX666" fmla="*/ 48858 w 7869240"/>
              <a:gd name="connsiteY666" fmla="*/ 16826 h 4419720"/>
              <a:gd name="connsiteX667" fmla="*/ 52348 w 7869240"/>
              <a:gd name="connsiteY667" fmla="*/ 14921 h 4419720"/>
              <a:gd name="connsiteX668" fmla="*/ 53300 w 7869240"/>
              <a:gd name="connsiteY668" fmla="*/ 14286 h 4419720"/>
              <a:gd name="connsiteX669" fmla="*/ 61231 w 7869240"/>
              <a:gd name="connsiteY669" fmla="*/ 10476 h 4419720"/>
              <a:gd name="connsiteX670" fmla="*/ 105012 w 7869240"/>
              <a:gd name="connsiteY670" fmla="*/ 318 h 4419720"/>
              <a:gd name="connsiteX671" fmla="*/ 105647 w 7869240"/>
              <a:gd name="connsiteY671" fmla="*/ 318 h 4419720"/>
              <a:gd name="connsiteX672" fmla="*/ 105964 w 7869240"/>
              <a:gd name="connsiteY672" fmla="*/ 318 h 4419720"/>
              <a:gd name="connsiteX673" fmla="*/ 106598 w 7869240"/>
              <a:gd name="connsiteY673" fmla="*/ 318 h 4419720"/>
              <a:gd name="connsiteX674" fmla="*/ 106916 w 7869240"/>
              <a:gd name="connsiteY674" fmla="*/ 318 h 4419720"/>
              <a:gd name="connsiteX675" fmla="*/ 107233 w 7869240"/>
              <a:gd name="connsiteY675" fmla="*/ 0 h 441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Lst>
            <a:rect l="l" t="t" r="r" b="b"/>
            <a:pathLst>
              <a:path w="7869240" h="4419720">
                <a:moveTo>
                  <a:pt x="107233" y="0"/>
                </a:moveTo>
                <a:lnTo>
                  <a:pt x="107550" y="0"/>
                </a:lnTo>
                <a:lnTo>
                  <a:pt x="107867" y="0"/>
                </a:lnTo>
                <a:lnTo>
                  <a:pt x="108185" y="0"/>
                </a:lnTo>
                <a:lnTo>
                  <a:pt x="108502" y="0"/>
                </a:lnTo>
                <a:lnTo>
                  <a:pt x="108819" y="0"/>
                </a:lnTo>
                <a:lnTo>
                  <a:pt x="7760421" y="0"/>
                </a:lnTo>
                <a:cubicBezTo>
                  <a:pt x="7869240" y="0"/>
                  <a:pt x="7869240" y="108890"/>
                  <a:pt x="7869240" y="108890"/>
                </a:cubicBezTo>
                <a:lnTo>
                  <a:pt x="7869240" y="109916"/>
                </a:lnTo>
                <a:lnTo>
                  <a:pt x="7869240" y="117097"/>
                </a:lnTo>
                <a:lnTo>
                  <a:pt x="7869240" y="136588"/>
                </a:lnTo>
                <a:lnTo>
                  <a:pt x="7869240" y="174545"/>
                </a:lnTo>
                <a:lnTo>
                  <a:pt x="7869240" y="202372"/>
                </a:lnTo>
                <a:lnTo>
                  <a:pt x="7869240" y="237123"/>
                </a:lnTo>
                <a:lnTo>
                  <a:pt x="7869240" y="279568"/>
                </a:lnTo>
                <a:lnTo>
                  <a:pt x="7869240" y="330477"/>
                </a:lnTo>
                <a:lnTo>
                  <a:pt x="7869240" y="390618"/>
                </a:lnTo>
                <a:lnTo>
                  <a:pt x="7869240" y="460761"/>
                </a:lnTo>
                <a:lnTo>
                  <a:pt x="7869240" y="541676"/>
                </a:lnTo>
                <a:lnTo>
                  <a:pt x="7869240" y="634132"/>
                </a:lnTo>
                <a:lnTo>
                  <a:pt x="7869240" y="738899"/>
                </a:lnTo>
                <a:lnTo>
                  <a:pt x="7869240" y="856745"/>
                </a:lnTo>
                <a:lnTo>
                  <a:pt x="7869240" y="988440"/>
                </a:lnTo>
                <a:lnTo>
                  <a:pt x="7869240" y="1134754"/>
                </a:lnTo>
                <a:lnTo>
                  <a:pt x="7869240" y="1296456"/>
                </a:lnTo>
                <a:lnTo>
                  <a:pt x="7869240" y="1474315"/>
                </a:lnTo>
                <a:lnTo>
                  <a:pt x="7869240" y="1669101"/>
                </a:lnTo>
                <a:lnTo>
                  <a:pt x="7869240" y="1881583"/>
                </a:lnTo>
                <a:lnTo>
                  <a:pt x="7869240" y="2112531"/>
                </a:lnTo>
                <a:lnTo>
                  <a:pt x="7869240" y="2362714"/>
                </a:lnTo>
                <a:lnTo>
                  <a:pt x="7869240" y="2632901"/>
                </a:lnTo>
                <a:lnTo>
                  <a:pt x="7869240" y="2923862"/>
                </a:lnTo>
                <a:lnTo>
                  <a:pt x="7869240" y="3236366"/>
                </a:lnTo>
                <a:lnTo>
                  <a:pt x="7869240" y="3571182"/>
                </a:lnTo>
                <a:lnTo>
                  <a:pt x="7869240" y="3929081"/>
                </a:lnTo>
                <a:lnTo>
                  <a:pt x="7869240" y="4310830"/>
                </a:lnTo>
                <a:cubicBezTo>
                  <a:pt x="7869240" y="4419720"/>
                  <a:pt x="7760421" y="4419720"/>
                  <a:pt x="7760421" y="4419720"/>
                </a:cubicBezTo>
                <a:lnTo>
                  <a:pt x="7757695" y="4419720"/>
                </a:lnTo>
                <a:lnTo>
                  <a:pt x="7738610" y="4419720"/>
                </a:lnTo>
                <a:lnTo>
                  <a:pt x="7686808" y="4419720"/>
                </a:lnTo>
                <a:lnTo>
                  <a:pt x="7643526" y="4419720"/>
                </a:lnTo>
                <a:lnTo>
                  <a:pt x="7585930" y="4419720"/>
                </a:lnTo>
                <a:lnTo>
                  <a:pt x="7582281" y="4419720"/>
                </a:lnTo>
                <a:lnTo>
                  <a:pt x="7556742" y="4419720"/>
                </a:lnTo>
                <a:lnTo>
                  <a:pt x="7548796" y="4419720"/>
                </a:lnTo>
                <a:lnTo>
                  <a:pt x="7529923" y="4419720"/>
                </a:lnTo>
                <a:lnTo>
                  <a:pt x="7493172" y="4419720"/>
                </a:lnTo>
                <a:lnTo>
                  <a:pt x="7432581" y="4419720"/>
                </a:lnTo>
                <a:lnTo>
                  <a:pt x="7342192" y="4419720"/>
                </a:lnTo>
                <a:lnTo>
                  <a:pt x="7216045" y="4419720"/>
                </a:lnTo>
                <a:lnTo>
                  <a:pt x="7048179" y="4419720"/>
                </a:lnTo>
                <a:lnTo>
                  <a:pt x="7044531" y="4419720"/>
                </a:lnTo>
                <a:lnTo>
                  <a:pt x="7018992" y="4419720"/>
                </a:lnTo>
                <a:lnTo>
                  <a:pt x="7011051" y="4419720"/>
                </a:lnTo>
                <a:lnTo>
                  <a:pt x="6992190" y="4419720"/>
                </a:lnTo>
                <a:lnTo>
                  <a:pt x="6955461" y="4419720"/>
                </a:lnTo>
                <a:lnTo>
                  <a:pt x="6894908" y="4419720"/>
                </a:lnTo>
                <a:lnTo>
                  <a:pt x="6804576" y="4419720"/>
                </a:lnTo>
                <a:lnTo>
                  <a:pt x="6678507" y="4419720"/>
                </a:lnTo>
                <a:lnTo>
                  <a:pt x="6510746" y="4419720"/>
                </a:lnTo>
                <a:lnTo>
                  <a:pt x="6507098" y="4419720"/>
                </a:lnTo>
                <a:lnTo>
                  <a:pt x="6481558" y="4419720"/>
                </a:lnTo>
                <a:lnTo>
                  <a:pt x="6473617" y="4419720"/>
                </a:lnTo>
                <a:lnTo>
                  <a:pt x="6454756" y="4419720"/>
                </a:lnTo>
                <a:lnTo>
                  <a:pt x="6418027" y="4419720"/>
                </a:lnTo>
                <a:lnTo>
                  <a:pt x="6357475" y="4419720"/>
                </a:lnTo>
                <a:lnTo>
                  <a:pt x="6267142" y="4419720"/>
                </a:lnTo>
                <a:lnTo>
                  <a:pt x="6141074" y="4419720"/>
                </a:lnTo>
                <a:lnTo>
                  <a:pt x="5973313" y="4419720"/>
                </a:lnTo>
                <a:lnTo>
                  <a:pt x="5969665" y="4419720"/>
                </a:lnTo>
                <a:lnTo>
                  <a:pt x="5944125" y="4419720"/>
                </a:lnTo>
                <a:lnTo>
                  <a:pt x="5936179" y="4419720"/>
                </a:lnTo>
                <a:lnTo>
                  <a:pt x="5917306" y="4419720"/>
                </a:lnTo>
                <a:lnTo>
                  <a:pt x="5880555" y="4419720"/>
                </a:lnTo>
                <a:lnTo>
                  <a:pt x="5819964" y="4419720"/>
                </a:lnTo>
                <a:lnTo>
                  <a:pt x="5729575" y="4419720"/>
                </a:lnTo>
                <a:lnTo>
                  <a:pt x="5603428" y="4419720"/>
                </a:lnTo>
                <a:lnTo>
                  <a:pt x="5435562" y="4419720"/>
                </a:lnTo>
                <a:lnTo>
                  <a:pt x="5431914" y="4419720"/>
                </a:lnTo>
                <a:lnTo>
                  <a:pt x="5406374" y="4419720"/>
                </a:lnTo>
                <a:lnTo>
                  <a:pt x="5398433" y="4419720"/>
                </a:lnTo>
                <a:lnTo>
                  <a:pt x="5379572" y="4419720"/>
                </a:lnTo>
                <a:lnTo>
                  <a:pt x="5342843" y="4419720"/>
                </a:lnTo>
                <a:lnTo>
                  <a:pt x="5282291" y="4419720"/>
                </a:lnTo>
                <a:lnTo>
                  <a:pt x="5191958" y="4419720"/>
                </a:lnTo>
                <a:lnTo>
                  <a:pt x="5065890" y="4419720"/>
                </a:lnTo>
                <a:lnTo>
                  <a:pt x="4898129" y="4419720"/>
                </a:lnTo>
                <a:lnTo>
                  <a:pt x="4894481" y="4419720"/>
                </a:lnTo>
                <a:lnTo>
                  <a:pt x="4868942" y="4419720"/>
                </a:lnTo>
                <a:lnTo>
                  <a:pt x="4861001" y="4419720"/>
                </a:lnTo>
                <a:lnTo>
                  <a:pt x="4842140" y="4419720"/>
                </a:lnTo>
                <a:lnTo>
                  <a:pt x="4805411" y="4419720"/>
                </a:lnTo>
                <a:lnTo>
                  <a:pt x="4744859" y="4419720"/>
                </a:lnTo>
                <a:lnTo>
                  <a:pt x="4654526" y="4419720"/>
                </a:lnTo>
                <a:lnTo>
                  <a:pt x="4528457" y="4419720"/>
                </a:lnTo>
                <a:lnTo>
                  <a:pt x="4360696" y="4419720"/>
                </a:lnTo>
                <a:lnTo>
                  <a:pt x="4357008" y="4419720"/>
                </a:lnTo>
                <a:lnTo>
                  <a:pt x="4331191" y="4419720"/>
                </a:lnTo>
                <a:lnTo>
                  <a:pt x="4323250" y="4419720"/>
                </a:lnTo>
                <a:lnTo>
                  <a:pt x="4304389" y="4419720"/>
                </a:lnTo>
                <a:lnTo>
                  <a:pt x="4267661" y="4419720"/>
                </a:lnTo>
                <a:lnTo>
                  <a:pt x="4207108" y="4419720"/>
                </a:lnTo>
                <a:lnTo>
                  <a:pt x="4116775" y="4419720"/>
                </a:lnTo>
                <a:lnTo>
                  <a:pt x="3990707" y="4419720"/>
                </a:lnTo>
                <a:lnTo>
                  <a:pt x="3822946" y="4419720"/>
                </a:lnTo>
                <a:lnTo>
                  <a:pt x="3819297" y="4419720"/>
                </a:lnTo>
                <a:lnTo>
                  <a:pt x="3793758" y="4419720"/>
                </a:lnTo>
                <a:lnTo>
                  <a:pt x="3785817" y="4419720"/>
                </a:lnTo>
                <a:lnTo>
                  <a:pt x="3766956" y="4419720"/>
                </a:lnTo>
                <a:lnTo>
                  <a:pt x="3730228" y="4419720"/>
                </a:lnTo>
                <a:lnTo>
                  <a:pt x="3669675" y="4419720"/>
                </a:lnTo>
                <a:lnTo>
                  <a:pt x="3579342" y="4419720"/>
                </a:lnTo>
                <a:lnTo>
                  <a:pt x="3453274" y="4419720"/>
                </a:lnTo>
                <a:lnTo>
                  <a:pt x="3285513" y="4419720"/>
                </a:lnTo>
                <a:lnTo>
                  <a:pt x="3281864" y="4419720"/>
                </a:lnTo>
                <a:lnTo>
                  <a:pt x="3256325" y="4419720"/>
                </a:lnTo>
                <a:lnTo>
                  <a:pt x="3248379" y="4419720"/>
                </a:lnTo>
                <a:lnTo>
                  <a:pt x="3229507" y="4419720"/>
                </a:lnTo>
                <a:lnTo>
                  <a:pt x="3192755" y="4419720"/>
                </a:lnTo>
                <a:lnTo>
                  <a:pt x="3132164" y="4419720"/>
                </a:lnTo>
                <a:lnTo>
                  <a:pt x="3041775" y="4419720"/>
                </a:lnTo>
                <a:lnTo>
                  <a:pt x="2915628" y="4419720"/>
                </a:lnTo>
                <a:lnTo>
                  <a:pt x="2747762" y="4419720"/>
                </a:lnTo>
                <a:lnTo>
                  <a:pt x="2744114" y="4419720"/>
                </a:lnTo>
                <a:lnTo>
                  <a:pt x="2718574" y="4419720"/>
                </a:lnTo>
                <a:lnTo>
                  <a:pt x="2710633" y="4419720"/>
                </a:lnTo>
                <a:lnTo>
                  <a:pt x="2691772" y="4419720"/>
                </a:lnTo>
                <a:lnTo>
                  <a:pt x="2655044" y="4419720"/>
                </a:lnTo>
                <a:lnTo>
                  <a:pt x="2594491" y="4419720"/>
                </a:lnTo>
                <a:lnTo>
                  <a:pt x="2504159" y="4419720"/>
                </a:lnTo>
                <a:lnTo>
                  <a:pt x="2378090" y="4419720"/>
                </a:lnTo>
                <a:lnTo>
                  <a:pt x="2210329" y="4419720"/>
                </a:lnTo>
                <a:lnTo>
                  <a:pt x="2206681" y="4419720"/>
                </a:lnTo>
                <a:lnTo>
                  <a:pt x="2181141" y="4419720"/>
                </a:lnTo>
                <a:lnTo>
                  <a:pt x="2173200" y="4419720"/>
                </a:lnTo>
                <a:lnTo>
                  <a:pt x="2154339" y="4419720"/>
                </a:lnTo>
                <a:lnTo>
                  <a:pt x="2117611" y="4419720"/>
                </a:lnTo>
                <a:lnTo>
                  <a:pt x="2057058" y="4419720"/>
                </a:lnTo>
                <a:lnTo>
                  <a:pt x="1966725" y="4419720"/>
                </a:lnTo>
                <a:lnTo>
                  <a:pt x="1840657" y="4419720"/>
                </a:lnTo>
                <a:lnTo>
                  <a:pt x="1672896" y="4419720"/>
                </a:lnTo>
                <a:lnTo>
                  <a:pt x="1669247" y="4419720"/>
                </a:lnTo>
                <a:lnTo>
                  <a:pt x="1643708" y="4419720"/>
                </a:lnTo>
                <a:lnTo>
                  <a:pt x="1635762" y="4419720"/>
                </a:lnTo>
                <a:lnTo>
                  <a:pt x="1616890" y="4419720"/>
                </a:lnTo>
                <a:lnTo>
                  <a:pt x="1580138" y="4419720"/>
                </a:lnTo>
                <a:lnTo>
                  <a:pt x="1519547" y="4419720"/>
                </a:lnTo>
                <a:lnTo>
                  <a:pt x="1429158" y="4419720"/>
                </a:lnTo>
                <a:lnTo>
                  <a:pt x="1303011" y="4419720"/>
                </a:lnTo>
                <a:lnTo>
                  <a:pt x="1135145" y="4419720"/>
                </a:lnTo>
                <a:lnTo>
                  <a:pt x="1131497" y="4419720"/>
                </a:lnTo>
                <a:lnTo>
                  <a:pt x="1105958" y="4419720"/>
                </a:lnTo>
                <a:lnTo>
                  <a:pt x="1098016" y="4419720"/>
                </a:lnTo>
                <a:lnTo>
                  <a:pt x="1079156" y="4419720"/>
                </a:lnTo>
                <a:lnTo>
                  <a:pt x="1042427" y="4419720"/>
                </a:lnTo>
                <a:lnTo>
                  <a:pt x="981874" y="4419720"/>
                </a:lnTo>
                <a:lnTo>
                  <a:pt x="891542" y="4419720"/>
                </a:lnTo>
                <a:lnTo>
                  <a:pt x="765473" y="4419720"/>
                </a:lnTo>
                <a:lnTo>
                  <a:pt x="597712" y="4419720"/>
                </a:lnTo>
                <a:lnTo>
                  <a:pt x="594064" y="4419720"/>
                </a:lnTo>
                <a:lnTo>
                  <a:pt x="568525" y="4419720"/>
                </a:lnTo>
                <a:lnTo>
                  <a:pt x="561342" y="4419720"/>
                </a:lnTo>
                <a:lnTo>
                  <a:pt x="544283" y="4419720"/>
                </a:lnTo>
                <a:lnTo>
                  <a:pt x="511062" y="4419720"/>
                </a:lnTo>
                <a:lnTo>
                  <a:pt x="456292" y="4419720"/>
                </a:lnTo>
                <a:lnTo>
                  <a:pt x="374587" y="4419720"/>
                </a:lnTo>
                <a:lnTo>
                  <a:pt x="260558" y="4419720"/>
                </a:lnTo>
                <a:lnTo>
                  <a:pt x="108819" y="4419720"/>
                </a:lnTo>
                <a:lnTo>
                  <a:pt x="108185" y="4419720"/>
                </a:lnTo>
                <a:lnTo>
                  <a:pt x="107867" y="4419720"/>
                </a:lnTo>
                <a:lnTo>
                  <a:pt x="107550" y="4419720"/>
                </a:lnTo>
                <a:lnTo>
                  <a:pt x="107233" y="4419720"/>
                </a:lnTo>
                <a:lnTo>
                  <a:pt x="106598" y="4419720"/>
                </a:lnTo>
                <a:lnTo>
                  <a:pt x="106281" y="4419720"/>
                </a:lnTo>
                <a:lnTo>
                  <a:pt x="105647" y="4419720"/>
                </a:lnTo>
                <a:lnTo>
                  <a:pt x="105329" y="4419720"/>
                </a:lnTo>
                <a:lnTo>
                  <a:pt x="105012" y="4419720"/>
                </a:lnTo>
                <a:lnTo>
                  <a:pt x="104695" y="4419720"/>
                </a:lnTo>
                <a:cubicBezTo>
                  <a:pt x="104695" y="4419720"/>
                  <a:pt x="104695" y="4419720"/>
                  <a:pt x="104060" y="4419403"/>
                </a:cubicBezTo>
                <a:cubicBezTo>
                  <a:pt x="104060" y="4419403"/>
                  <a:pt x="104060" y="4419403"/>
                  <a:pt x="103743" y="4419403"/>
                </a:cubicBezTo>
                <a:cubicBezTo>
                  <a:pt x="103743" y="4419403"/>
                  <a:pt x="103743" y="4419403"/>
                  <a:pt x="103109" y="4419403"/>
                </a:cubicBezTo>
                <a:cubicBezTo>
                  <a:pt x="103109" y="4419403"/>
                  <a:pt x="103109" y="4419403"/>
                  <a:pt x="102791" y="4419403"/>
                </a:cubicBezTo>
                <a:cubicBezTo>
                  <a:pt x="102791" y="4419403"/>
                  <a:pt x="102791" y="4419403"/>
                  <a:pt x="102474" y="4419403"/>
                </a:cubicBezTo>
                <a:cubicBezTo>
                  <a:pt x="102474" y="4419403"/>
                  <a:pt x="102474" y="4419403"/>
                  <a:pt x="102157" y="4419403"/>
                </a:cubicBezTo>
                <a:cubicBezTo>
                  <a:pt x="102157" y="4419403"/>
                  <a:pt x="102157" y="4419403"/>
                  <a:pt x="101522" y="4419403"/>
                </a:cubicBezTo>
                <a:cubicBezTo>
                  <a:pt x="101522" y="4419403"/>
                  <a:pt x="101522" y="4419403"/>
                  <a:pt x="101205" y="4419403"/>
                </a:cubicBezTo>
                <a:cubicBezTo>
                  <a:pt x="101205" y="4419403"/>
                  <a:pt x="101205" y="4419403"/>
                  <a:pt x="100888" y="4419403"/>
                </a:cubicBezTo>
                <a:cubicBezTo>
                  <a:pt x="100888" y="4419403"/>
                  <a:pt x="100888" y="4419403"/>
                  <a:pt x="100571" y="4419403"/>
                </a:cubicBezTo>
                <a:cubicBezTo>
                  <a:pt x="100571" y="4419403"/>
                  <a:pt x="100571" y="4419403"/>
                  <a:pt x="99936" y="4419403"/>
                </a:cubicBezTo>
                <a:cubicBezTo>
                  <a:pt x="99936" y="4419403"/>
                  <a:pt x="99936" y="4419403"/>
                  <a:pt x="99619" y="4419403"/>
                </a:cubicBezTo>
                <a:cubicBezTo>
                  <a:pt x="99619" y="4419403"/>
                  <a:pt x="99619" y="4419403"/>
                  <a:pt x="99302" y="4419403"/>
                </a:cubicBezTo>
                <a:cubicBezTo>
                  <a:pt x="99302" y="4419403"/>
                  <a:pt x="99302" y="4419403"/>
                  <a:pt x="98667" y="4419403"/>
                </a:cubicBezTo>
                <a:cubicBezTo>
                  <a:pt x="98667" y="4419403"/>
                  <a:pt x="98667" y="4419403"/>
                  <a:pt x="98350" y="4419403"/>
                </a:cubicBezTo>
                <a:cubicBezTo>
                  <a:pt x="98350" y="4419403"/>
                  <a:pt x="98350" y="4419403"/>
                  <a:pt x="98033" y="4419085"/>
                </a:cubicBezTo>
                <a:cubicBezTo>
                  <a:pt x="98033" y="4419085"/>
                  <a:pt x="98033" y="4419085"/>
                  <a:pt x="97715" y="4419085"/>
                </a:cubicBezTo>
                <a:cubicBezTo>
                  <a:pt x="97715" y="4419085"/>
                  <a:pt x="97715" y="4419085"/>
                  <a:pt x="96129" y="4419085"/>
                </a:cubicBezTo>
                <a:cubicBezTo>
                  <a:pt x="96129" y="4419085"/>
                  <a:pt x="96129" y="4419085"/>
                  <a:pt x="95494" y="4419085"/>
                </a:cubicBezTo>
                <a:cubicBezTo>
                  <a:pt x="83122" y="4417815"/>
                  <a:pt x="72652" y="4415276"/>
                  <a:pt x="63134" y="4411466"/>
                </a:cubicBezTo>
                <a:cubicBezTo>
                  <a:pt x="63134" y="4411466"/>
                  <a:pt x="63134" y="4411466"/>
                  <a:pt x="62817" y="4411466"/>
                </a:cubicBezTo>
                <a:cubicBezTo>
                  <a:pt x="62817" y="4411466"/>
                  <a:pt x="62817" y="4411466"/>
                  <a:pt x="62183" y="4411149"/>
                </a:cubicBezTo>
                <a:cubicBezTo>
                  <a:pt x="62183" y="4411149"/>
                  <a:pt x="62183" y="4411149"/>
                  <a:pt x="61865" y="4411149"/>
                </a:cubicBezTo>
                <a:cubicBezTo>
                  <a:pt x="61865" y="4411149"/>
                  <a:pt x="61865" y="4411149"/>
                  <a:pt x="61548" y="4410831"/>
                </a:cubicBezTo>
                <a:cubicBezTo>
                  <a:pt x="61548" y="4410831"/>
                  <a:pt x="61548" y="4410831"/>
                  <a:pt x="61231" y="4410831"/>
                </a:cubicBezTo>
                <a:cubicBezTo>
                  <a:pt x="61231" y="4410831"/>
                  <a:pt x="61231" y="4410831"/>
                  <a:pt x="60914" y="4410514"/>
                </a:cubicBezTo>
                <a:cubicBezTo>
                  <a:pt x="60914" y="4410514"/>
                  <a:pt x="60914" y="4410514"/>
                  <a:pt x="60596" y="4410514"/>
                </a:cubicBezTo>
                <a:cubicBezTo>
                  <a:pt x="60596" y="4410514"/>
                  <a:pt x="60596" y="4410514"/>
                  <a:pt x="60279" y="4410196"/>
                </a:cubicBezTo>
                <a:cubicBezTo>
                  <a:pt x="60279" y="4410196"/>
                  <a:pt x="60279" y="4410196"/>
                  <a:pt x="59962" y="4410196"/>
                </a:cubicBezTo>
                <a:cubicBezTo>
                  <a:pt x="59962" y="4410196"/>
                  <a:pt x="59962" y="4410196"/>
                  <a:pt x="59645" y="4410196"/>
                </a:cubicBezTo>
                <a:cubicBezTo>
                  <a:pt x="59645" y="4410196"/>
                  <a:pt x="59645" y="4410196"/>
                  <a:pt x="59010" y="4409879"/>
                </a:cubicBezTo>
                <a:cubicBezTo>
                  <a:pt x="59010" y="4409879"/>
                  <a:pt x="59010" y="4409879"/>
                  <a:pt x="58693" y="4409561"/>
                </a:cubicBezTo>
                <a:cubicBezTo>
                  <a:pt x="58693" y="4409561"/>
                  <a:pt x="58693" y="4409561"/>
                  <a:pt x="58376" y="4409561"/>
                </a:cubicBezTo>
                <a:cubicBezTo>
                  <a:pt x="58376" y="4409561"/>
                  <a:pt x="58376" y="4409561"/>
                  <a:pt x="58058" y="4409244"/>
                </a:cubicBezTo>
                <a:cubicBezTo>
                  <a:pt x="58058" y="4409244"/>
                  <a:pt x="58058" y="4409244"/>
                  <a:pt x="57741" y="4409244"/>
                </a:cubicBezTo>
                <a:cubicBezTo>
                  <a:pt x="57741" y="4409244"/>
                  <a:pt x="57741" y="4409244"/>
                  <a:pt x="57424" y="4408927"/>
                </a:cubicBezTo>
                <a:cubicBezTo>
                  <a:pt x="57424" y="4408927"/>
                  <a:pt x="57424" y="4408927"/>
                  <a:pt x="57107" y="4408927"/>
                </a:cubicBezTo>
                <a:cubicBezTo>
                  <a:pt x="57107" y="4408927"/>
                  <a:pt x="57107" y="4408927"/>
                  <a:pt x="56789" y="4408609"/>
                </a:cubicBezTo>
                <a:cubicBezTo>
                  <a:pt x="56789" y="4408609"/>
                  <a:pt x="56789" y="4408609"/>
                  <a:pt x="56155" y="4408609"/>
                </a:cubicBezTo>
                <a:cubicBezTo>
                  <a:pt x="56155" y="4408609"/>
                  <a:pt x="56155" y="4408609"/>
                  <a:pt x="55838" y="4408292"/>
                </a:cubicBezTo>
                <a:cubicBezTo>
                  <a:pt x="55838" y="4408292"/>
                  <a:pt x="55838" y="4408292"/>
                  <a:pt x="55520" y="4408292"/>
                </a:cubicBezTo>
                <a:cubicBezTo>
                  <a:pt x="55520" y="4408292"/>
                  <a:pt x="55520" y="4408292"/>
                  <a:pt x="55520" y="4407974"/>
                </a:cubicBezTo>
                <a:cubicBezTo>
                  <a:pt x="55520" y="4407974"/>
                  <a:pt x="55520" y="4407974"/>
                  <a:pt x="54886" y="4407974"/>
                </a:cubicBezTo>
                <a:cubicBezTo>
                  <a:pt x="54886" y="4407974"/>
                  <a:pt x="54886" y="4407974"/>
                  <a:pt x="54569" y="4407657"/>
                </a:cubicBezTo>
                <a:cubicBezTo>
                  <a:pt x="54569" y="4407657"/>
                  <a:pt x="54569" y="4407657"/>
                  <a:pt x="54251" y="4407657"/>
                </a:cubicBezTo>
                <a:cubicBezTo>
                  <a:pt x="54251" y="4407657"/>
                  <a:pt x="54251" y="4407657"/>
                  <a:pt x="53934" y="4407339"/>
                </a:cubicBezTo>
                <a:cubicBezTo>
                  <a:pt x="53934" y="4407339"/>
                  <a:pt x="53934" y="4407339"/>
                  <a:pt x="53617" y="4407022"/>
                </a:cubicBezTo>
                <a:cubicBezTo>
                  <a:pt x="53617" y="4407022"/>
                  <a:pt x="53617" y="4407022"/>
                  <a:pt x="53300" y="4407022"/>
                </a:cubicBezTo>
                <a:cubicBezTo>
                  <a:pt x="53300" y="4407022"/>
                  <a:pt x="53300" y="4407022"/>
                  <a:pt x="52982" y="4406704"/>
                </a:cubicBezTo>
                <a:cubicBezTo>
                  <a:pt x="52982" y="4406704"/>
                  <a:pt x="52982" y="4406704"/>
                  <a:pt x="52665" y="4406704"/>
                </a:cubicBezTo>
                <a:cubicBezTo>
                  <a:pt x="52665" y="4406704"/>
                  <a:pt x="52665" y="4406704"/>
                  <a:pt x="52348" y="4406387"/>
                </a:cubicBezTo>
                <a:cubicBezTo>
                  <a:pt x="52348" y="4406387"/>
                  <a:pt x="52348" y="4406387"/>
                  <a:pt x="52031" y="4406387"/>
                </a:cubicBezTo>
                <a:cubicBezTo>
                  <a:pt x="52031" y="4406387"/>
                  <a:pt x="52031" y="4406387"/>
                  <a:pt x="51713" y="4406069"/>
                </a:cubicBezTo>
                <a:cubicBezTo>
                  <a:pt x="51713" y="4406069"/>
                  <a:pt x="51713" y="4406069"/>
                  <a:pt x="51396" y="4406069"/>
                </a:cubicBezTo>
                <a:cubicBezTo>
                  <a:pt x="51396" y="4406069"/>
                  <a:pt x="51396" y="4406069"/>
                  <a:pt x="51079" y="4405752"/>
                </a:cubicBezTo>
                <a:cubicBezTo>
                  <a:pt x="51079" y="4405752"/>
                  <a:pt x="51079" y="4405752"/>
                  <a:pt x="50761" y="4405434"/>
                </a:cubicBezTo>
                <a:cubicBezTo>
                  <a:pt x="50761" y="4405434"/>
                  <a:pt x="50761" y="4405434"/>
                  <a:pt x="50444" y="4405434"/>
                </a:cubicBezTo>
                <a:cubicBezTo>
                  <a:pt x="50444" y="4405434"/>
                  <a:pt x="50444" y="4405434"/>
                  <a:pt x="50127" y="4405117"/>
                </a:cubicBezTo>
                <a:cubicBezTo>
                  <a:pt x="50127" y="4405117"/>
                  <a:pt x="50127" y="4405117"/>
                  <a:pt x="49810" y="4405117"/>
                </a:cubicBezTo>
                <a:cubicBezTo>
                  <a:pt x="49810" y="4405117"/>
                  <a:pt x="49810" y="4405117"/>
                  <a:pt x="49492" y="4404799"/>
                </a:cubicBezTo>
                <a:cubicBezTo>
                  <a:pt x="49492" y="4404799"/>
                  <a:pt x="49492" y="4404799"/>
                  <a:pt x="49175" y="4404482"/>
                </a:cubicBezTo>
                <a:cubicBezTo>
                  <a:pt x="49175" y="4404482"/>
                  <a:pt x="49175" y="4404482"/>
                  <a:pt x="48858" y="4404482"/>
                </a:cubicBezTo>
                <a:cubicBezTo>
                  <a:pt x="48858" y="4404482"/>
                  <a:pt x="48858" y="4404482"/>
                  <a:pt x="48541" y="4404165"/>
                </a:cubicBezTo>
                <a:cubicBezTo>
                  <a:pt x="48541" y="4404165"/>
                  <a:pt x="48541" y="4404165"/>
                  <a:pt x="48223" y="4403847"/>
                </a:cubicBezTo>
                <a:cubicBezTo>
                  <a:pt x="48223" y="4403847"/>
                  <a:pt x="48223" y="4403847"/>
                  <a:pt x="47906" y="4403847"/>
                </a:cubicBezTo>
                <a:cubicBezTo>
                  <a:pt x="47906" y="4403847"/>
                  <a:pt x="47906" y="4403847"/>
                  <a:pt x="47589" y="4403530"/>
                </a:cubicBezTo>
                <a:cubicBezTo>
                  <a:pt x="47589" y="4403530"/>
                  <a:pt x="47589" y="4403530"/>
                  <a:pt x="47272" y="4403530"/>
                </a:cubicBezTo>
                <a:cubicBezTo>
                  <a:pt x="47272" y="4403530"/>
                  <a:pt x="47272" y="4403530"/>
                  <a:pt x="46954" y="4403212"/>
                </a:cubicBezTo>
                <a:cubicBezTo>
                  <a:pt x="46954" y="4403212"/>
                  <a:pt x="46954" y="4403212"/>
                  <a:pt x="46637" y="4403212"/>
                </a:cubicBezTo>
                <a:cubicBezTo>
                  <a:pt x="46637" y="4403212"/>
                  <a:pt x="46637" y="4403212"/>
                  <a:pt x="46320" y="4402895"/>
                </a:cubicBezTo>
                <a:cubicBezTo>
                  <a:pt x="46320" y="4402895"/>
                  <a:pt x="46320" y="4402895"/>
                  <a:pt x="46003" y="4402577"/>
                </a:cubicBezTo>
                <a:cubicBezTo>
                  <a:pt x="46003" y="4402577"/>
                  <a:pt x="46003" y="4402577"/>
                  <a:pt x="45368" y="4402260"/>
                </a:cubicBezTo>
                <a:cubicBezTo>
                  <a:pt x="45368" y="4402260"/>
                  <a:pt x="45368" y="4402260"/>
                  <a:pt x="45368" y="4401942"/>
                </a:cubicBezTo>
                <a:cubicBezTo>
                  <a:pt x="45368" y="4401942"/>
                  <a:pt x="45368" y="4401942"/>
                  <a:pt x="45051" y="4401942"/>
                </a:cubicBezTo>
                <a:cubicBezTo>
                  <a:pt x="45051" y="4401942"/>
                  <a:pt x="45051" y="4401942"/>
                  <a:pt x="44734" y="4401625"/>
                </a:cubicBezTo>
                <a:cubicBezTo>
                  <a:pt x="44734" y="4401625"/>
                  <a:pt x="44734" y="4401625"/>
                  <a:pt x="44416" y="4401307"/>
                </a:cubicBezTo>
                <a:cubicBezTo>
                  <a:pt x="44416" y="4401307"/>
                  <a:pt x="44416" y="4401307"/>
                  <a:pt x="44099" y="4401307"/>
                </a:cubicBezTo>
                <a:cubicBezTo>
                  <a:pt x="44099" y="4401307"/>
                  <a:pt x="44099" y="4401307"/>
                  <a:pt x="43782" y="4400990"/>
                </a:cubicBezTo>
                <a:cubicBezTo>
                  <a:pt x="43782" y="4400990"/>
                  <a:pt x="43782" y="4400990"/>
                  <a:pt x="43465" y="4400672"/>
                </a:cubicBezTo>
                <a:cubicBezTo>
                  <a:pt x="43465" y="4400672"/>
                  <a:pt x="43465" y="4400672"/>
                  <a:pt x="43147" y="4400672"/>
                </a:cubicBezTo>
                <a:cubicBezTo>
                  <a:pt x="43147" y="4400672"/>
                  <a:pt x="43147" y="4400672"/>
                  <a:pt x="42830" y="4400355"/>
                </a:cubicBezTo>
                <a:cubicBezTo>
                  <a:pt x="42830" y="4400355"/>
                  <a:pt x="42830" y="4400355"/>
                  <a:pt x="42513" y="4400355"/>
                </a:cubicBezTo>
                <a:cubicBezTo>
                  <a:pt x="42513" y="4400355"/>
                  <a:pt x="42513" y="4400355"/>
                  <a:pt x="42196" y="4400038"/>
                </a:cubicBezTo>
                <a:cubicBezTo>
                  <a:pt x="42196" y="4400038"/>
                  <a:pt x="42196" y="4400038"/>
                  <a:pt x="42196" y="4399720"/>
                </a:cubicBezTo>
                <a:cubicBezTo>
                  <a:pt x="42196" y="4399720"/>
                  <a:pt x="42196" y="4399720"/>
                  <a:pt x="41878" y="4399720"/>
                </a:cubicBezTo>
                <a:cubicBezTo>
                  <a:pt x="41878" y="4399720"/>
                  <a:pt x="41878" y="4399720"/>
                  <a:pt x="41561" y="4399403"/>
                </a:cubicBezTo>
                <a:cubicBezTo>
                  <a:pt x="41561" y="4399403"/>
                  <a:pt x="41561" y="4399403"/>
                  <a:pt x="41244" y="4399085"/>
                </a:cubicBezTo>
                <a:cubicBezTo>
                  <a:pt x="41244" y="4399085"/>
                  <a:pt x="41244" y="4399085"/>
                  <a:pt x="40927" y="4399085"/>
                </a:cubicBezTo>
                <a:cubicBezTo>
                  <a:pt x="40927" y="4399085"/>
                  <a:pt x="40927" y="4399085"/>
                  <a:pt x="40609" y="4398768"/>
                </a:cubicBezTo>
                <a:cubicBezTo>
                  <a:pt x="40609" y="4398768"/>
                  <a:pt x="40609" y="4398768"/>
                  <a:pt x="40292" y="4398450"/>
                </a:cubicBezTo>
                <a:cubicBezTo>
                  <a:pt x="40292" y="4398450"/>
                  <a:pt x="40292" y="4398450"/>
                  <a:pt x="39974" y="4398133"/>
                </a:cubicBezTo>
                <a:cubicBezTo>
                  <a:pt x="39974" y="4398133"/>
                  <a:pt x="39974" y="4398133"/>
                  <a:pt x="39657" y="4397815"/>
                </a:cubicBezTo>
                <a:cubicBezTo>
                  <a:pt x="39657" y="4397815"/>
                  <a:pt x="39657" y="4397815"/>
                  <a:pt x="39340" y="4397498"/>
                </a:cubicBezTo>
                <a:cubicBezTo>
                  <a:pt x="39340" y="4397498"/>
                  <a:pt x="39340" y="4397498"/>
                  <a:pt x="39023" y="4397498"/>
                </a:cubicBezTo>
                <a:cubicBezTo>
                  <a:pt x="39023" y="4397498"/>
                  <a:pt x="39023" y="4397498"/>
                  <a:pt x="38705" y="4397180"/>
                </a:cubicBezTo>
                <a:cubicBezTo>
                  <a:pt x="38705" y="4397180"/>
                  <a:pt x="38705" y="4397180"/>
                  <a:pt x="38388" y="4396863"/>
                </a:cubicBezTo>
                <a:cubicBezTo>
                  <a:pt x="38388" y="4396863"/>
                  <a:pt x="38388" y="4396863"/>
                  <a:pt x="38071" y="4396545"/>
                </a:cubicBezTo>
                <a:cubicBezTo>
                  <a:pt x="38071" y="4396545"/>
                  <a:pt x="38071" y="4396545"/>
                  <a:pt x="37754" y="4396228"/>
                </a:cubicBezTo>
                <a:cubicBezTo>
                  <a:pt x="37754" y="4396228"/>
                  <a:pt x="37754" y="4396228"/>
                  <a:pt x="37436" y="4396228"/>
                </a:cubicBezTo>
                <a:cubicBezTo>
                  <a:pt x="37436" y="4396228"/>
                  <a:pt x="37436" y="4396228"/>
                  <a:pt x="37119" y="4395911"/>
                </a:cubicBezTo>
                <a:cubicBezTo>
                  <a:pt x="37119" y="4395911"/>
                  <a:pt x="37119" y="4395911"/>
                  <a:pt x="36802" y="4395593"/>
                </a:cubicBezTo>
                <a:cubicBezTo>
                  <a:pt x="36802" y="4395593"/>
                  <a:pt x="36802" y="4395593"/>
                  <a:pt x="36485" y="4395276"/>
                </a:cubicBezTo>
                <a:cubicBezTo>
                  <a:pt x="36485" y="4395276"/>
                  <a:pt x="36485" y="4395276"/>
                  <a:pt x="36168" y="4394958"/>
                </a:cubicBezTo>
                <a:cubicBezTo>
                  <a:pt x="36168" y="4394958"/>
                  <a:pt x="36168" y="4394958"/>
                  <a:pt x="35850" y="4394641"/>
                </a:cubicBezTo>
                <a:cubicBezTo>
                  <a:pt x="35850" y="4394641"/>
                  <a:pt x="35850" y="4394641"/>
                  <a:pt x="35533" y="4394641"/>
                </a:cubicBezTo>
                <a:cubicBezTo>
                  <a:pt x="35533" y="4394641"/>
                  <a:pt x="35533" y="4394641"/>
                  <a:pt x="35533" y="4394323"/>
                </a:cubicBezTo>
                <a:cubicBezTo>
                  <a:pt x="35533" y="4394323"/>
                  <a:pt x="35533" y="4394323"/>
                  <a:pt x="35216" y="4394006"/>
                </a:cubicBezTo>
                <a:cubicBezTo>
                  <a:pt x="35216" y="4394006"/>
                  <a:pt x="35216" y="4394006"/>
                  <a:pt x="34899" y="4393688"/>
                </a:cubicBezTo>
                <a:cubicBezTo>
                  <a:pt x="34899" y="4393688"/>
                  <a:pt x="34899" y="4393688"/>
                  <a:pt x="34581" y="4393688"/>
                </a:cubicBezTo>
                <a:cubicBezTo>
                  <a:pt x="34581" y="4393688"/>
                  <a:pt x="34581" y="4393688"/>
                  <a:pt x="34264" y="4393371"/>
                </a:cubicBezTo>
                <a:cubicBezTo>
                  <a:pt x="34264" y="4393371"/>
                  <a:pt x="34264" y="4393371"/>
                  <a:pt x="34264" y="4393053"/>
                </a:cubicBezTo>
                <a:cubicBezTo>
                  <a:pt x="34264" y="4393053"/>
                  <a:pt x="34264" y="4393053"/>
                  <a:pt x="33947" y="4392736"/>
                </a:cubicBezTo>
                <a:cubicBezTo>
                  <a:pt x="33947" y="4392736"/>
                  <a:pt x="33947" y="4392736"/>
                  <a:pt x="33630" y="4392736"/>
                </a:cubicBezTo>
                <a:cubicBezTo>
                  <a:pt x="33630" y="4392736"/>
                  <a:pt x="33630" y="4392736"/>
                  <a:pt x="33312" y="4392418"/>
                </a:cubicBezTo>
                <a:cubicBezTo>
                  <a:pt x="33312" y="4392418"/>
                  <a:pt x="33312" y="4392418"/>
                  <a:pt x="33312" y="4392101"/>
                </a:cubicBezTo>
                <a:cubicBezTo>
                  <a:pt x="33312" y="4392101"/>
                  <a:pt x="33312" y="4392101"/>
                  <a:pt x="32995" y="4392101"/>
                </a:cubicBezTo>
                <a:cubicBezTo>
                  <a:pt x="32995" y="4392101"/>
                  <a:pt x="32995" y="4392101"/>
                  <a:pt x="32678" y="4391784"/>
                </a:cubicBezTo>
                <a:cubicBezTo>
                  <a:pt x="32678" y="4391784"/>
                  <a:pt x="32678" y="4391784"/>
                  <a:pt x="32361" y="4391466"/>
                </a:cubicBezTo>
                <a:cubicBezTo>
                  <a:pt x="32361" y="4391466"/>
                  <a:pt x="32361" y="4391466"/>
                  <a:pt x="32043" y="4390831"/>
                </a:cubicBezTo>
                <a:cubicBezTo>
                  <a:pt x="32043" y="4390831"/>
                  <a:pt x="32043" y="4390831"/>
                  <a:pt x="31726" y="4390831"/>
                </a:cubicBezTo>
                <a:cubicBezTo>
                  <a:pt x="31726" y="4390831"/>
                  <a:pt x="31726" y="4390831"/>
                  <a:pt x="31409" y="4390514"/>
                </a:cubicBezTo>
                <a:cubicBezTo>
                  <a:pt x="31409" y="4390514"/>
                  <a:pt x="31409" y="4390514"/>
                  <a:pt x="31409" y="4390196"/>
                </a:cubicBezTo>
                <a:cubicBezTo>
                  <a:pt x="31409" y="4390196"/>
                  <a:pt x="31409" y="4390196"/>
                  <a:pt x="31092" y="4390196"/>
                </a:cubicBezTo>
                <a:cubicBezTo>
                  <a:pt x="31092" y="4390196"/>
                  <a:pt x="31092" y="4390196"/>
                  <a:pt x="30774" y="4389879"/>
                </a:cubicBezTo>
                <a:cubicBezTo>
                  <a:pt x="30774" y="4389879"/>
                  <a:pt x="30774" y="4389879"/>
                  <a:pt x="30457" y="4389561"/>
                </a:cubicBezTo>
                <a:cubicBezTo>
                  <a:pt x="30457" y="4389561"/>
                  <a:pt x="30457" y="4389561"/>
                  <a:pt x="30457" y="4389244"/>
                </a:cubicBezTo>
                <a:cubicBezTo>
                  <a:pt x="30457" y="4389244"/>
                  <a:pt x="30457" y="4389244"/>
                  <a:pt x="30140" y="4388926"/>
                </a:cubicBezTo>
                <a:cubicBezTo>
                  <a:pt x="30140" y="4388926"/>
                  <a:pt x="30140" y="4388926"/>
                  <a:pt x="29823" y="4388926"/>
                </a:cubicBezTo>
                <a:cubicBezTo>
                  <a:pt x="29823" y="4388926"/>
                  <a:pt x="29823" y="4388926"/>
                  <a:pt x="29823" y="4388609"/>
                </a:cubicBezTo>
                <a:cubicBezTo>
                  <a:pt x="29823" y="4388609"/>
                  <a:pt x="29823" y="4388609"/>
                  <a:pt x="29505" y="4388291"/>
                </a:cubicBezTo>
                <a:cubicBezTo>
                  <a:pt x="29505" y="4388291"/>
                  <a:pt x="29505" y="4388291"/>
                  <a:pt x="29188" y="4387974"/>
                </a:cubicBezTo>
                <a:cubicBezTo>
                  <a:pt x="29188" y="4387974"/>
                  <a:pt x="29188" y="4387974"/>
                  <a:pt x="28871" y="4387656"/>
                </a:cubicBezTo>
                <a:cubicBezTo>
                  <a:pt x="28871" y="4387656"/>
                  <a:pt x="28871" y="4387656"/>
                  <a:pt x="28553" y="4387339"/>
                </a:cubicBezTo>
                <a:cubicBezTo>
                  <a:pt x="28553" y="4387339"/>
                  <a:pt x="28553" y="4387339"/>
                  <a:pt x="28236" y="4387022"/>
                </a:cubicBezTo>
                <a:cubicBezTo>
                  <a:pt x="28236" y="4387022"/>
                  <a:pt x="28236" y="4387022"/>
                  <a:pt x="27919" y="4386704"/>
                </a:cubicBezTo>
                <a:cubicBezTo>
                  <a:pt x="27919" y="4386704"/>
                  <a:pt x="27919" y="4386704"/>
                  <a:pt x="27919" y="4386387"/>
                </a:cubicBezTo>
                <a:cubicBezTo>
                  <a:pt x="27919" y="4386387"/>
                  <a:pt x="27919" y="4386387"/>
                  <a:pt x="27601" y="4386069"/>
                </a:cubicBezTo>
                <a:cubicBezTo>
                  <a:pt x="27601" y="4386069"/>
                  <a:pt x="27601" y="4386069"/>
                  <a:pt x="27284" y="4386069"/>
                </a:cubicBezTo>
                <a:cubicBezTo>
                  <a:pt x="27284" y="4386069"/>
                  <a:pt x="27284" y="4386069"/>
                  <a:pt x="26967" y="4385752"/>
                </a:cubicBezTo>
                <a:cubicBezTo>
                  <a:pt x="26967" y="4385752"/>
                  <a:pt x="26967" y="4385752"/>
                  <a:pt x="26967" y="4385434"/>
                </a:cubicBezTo>
                <a:cubicBezTo>
                  <a:pt x="26967" y="4385434"/>
                  <a:pt x="26967" y="4385434"/>
                  <a:pt x="26650" y="4385117"/>
                </a:cubicBezTo>
                <a:cubicBezTo>
                  <a:pt x="26650" y="4385117"/>
                  <a:pt x="26650" y="4385117"/>
                  <a:pt x="26332" y="4384482"/>
                </a:cubicBezTo>
                <a:cubicBezTo>
                  <a:pt x="26332" y="4384482"/>
                  <a:pt x="26332" y="4384482"/>
                  <a:pt x="26015" y="4384482"/>
                </a:cubicBezTo>
                <a:cubicBezTo>
                  <a:pt x="26015" y="4384482"/>
                  <a:pt x="26015" y="4384482"/>
                  <a:pt x="25698" y="4384164"/>
                </a:cubicBezTo>
                <a:cubicBezTo>
                  <a:pt x="25698" y="4384164"/>
                  <a:pt x="25698" y="4384164"/>
                  <a:pt x="25698" y="4383847"/>
                </a:cubicBezTo>
                <a:cubicBezTo>
                  <a:pt x="25698" y="4383847"/>
                  <a:pt x="25698" y="4383847"/>
                  <a:pt x="25381" y="4383529"/>
                </a:cubicBezTo>
                <a:cubicBezTo>
                  <a:pt x="25381" y="4383529"/>
                  <a:pt x="25381" y="4383529"/>
                  <a:pt x="25063" y="4383212"/>
                </a:cubicBezTo>
                <a:cubicBezTo>
                  <a:pt x="25063" y="4383212"/>
                  <a:pt x="25063" y="4383212"/>
                  <a:pt x="25063" y="4382895"/>
                </a:cubicBezTo>
                <a:cubicBezTo>
                  <a:pt x="25063" y="4382895"/>
                  <a:pt x="25063" y="4382895"/>
                  <a:pt x="24746" y="4382577"/>
                </a:cubicBezTo>
                <a:cubicBezTo>
                  <a:pt x="24746" y="4382577"/>
                  <a:pt x="24746" y="4382577"/>
                  <a:pt x="24429" y="4382577"/>
                </a:cubicBezTo>
                <a:cubicBezTo>
                  <a:pt x="24429" y="4382577"/>
                  <a:pt x="24429" y="4382577"/>
                  <a:pt x="24112" y="4381942"/>
                </a:cubicBezTo>
                <a:cubicBezTo>
                  <a:pt x="24112" y="4381942"/>
                  <a:pt x="24112" y="4381942"/>
                  <a:pt x="23794" y="4381625"/>
                </a:cubicBezTo>
                <a:cubicBezTo>
                  <a:pt x="23794" y="4381625"/>
                  <a:pt x="23794" y="4381625"/>
                  <a:pt x="23794" y="4381307"/>
                </a:cubicBezTo>
                <a:cubicBezTo>
                  <a:pt x="23794" y="4381307"/>
                  <a:pt x="23794" y="4381307"/>
                  <a:pt x="23477" y="4380990"/>
                </a:cubicBezTo>
                <a:cubicBezTo>
                  <a:pt x="23477" y="4380990"/>
                  <a:pt x="23477" y="4380990"/>
                  <a:pt x="23160" y="4380672"/>
                </a:cubicBezTo>
                <a:cubicBezTo>
                  <a:pt x="23160" y="4380672"/>
                  <a:pt x="23160" y="4380672"/>
                  <a:pt x="22843" y="4380355"/>
                </a:cubicBezTo>
                <a:cubicBezTo>
                  <a:pt x="22843" y="4380355"/>
                  <a:pt x="22843" y="4380355"/>
                  <a:pt x="22843" y="4380037"/>
                </a:cubicBezTo>
                <a:cubicBezTo>
                  <a:pt x="22843" y="4380037"/>
                  <a:pt x="22843" y="4380037"/>
                  <a:pt x="22525" y="4380037"/>
                </a:cubicBezTo>
                <a:cubicBezTo>
                  <a:pt x="22525" y="4380037"/>
                  <a:pt x="22525" y="4380037"/>
                  <a:pt x="22525" y="4379720"/>
                </a:cubicBezTo>
                <a:cubicBezTo>
                  <a:pt x="22525" y="4379720"/>
                  <a:pt x="22525" y="4379720"/>
                  <a:pt x="22208" y="4379402"/>
                </a:cubicBezTo>
                <a:cubicBezTo>
                  <a:pt x="22208" y="4379402"/>
                  <a:pt x="22208" y="4379402"/>
                  <a:pt x="21891" y="4379085"/>
                </a:cubicBezTo>
                <a:cubicBezTo>
                  <a:pt x="21891" y="4379085"/>
                  <a:pt x="21891" y="4379085"/>
                  <a:pt x="21891" y="4378768"/>
                </a:cubicBezTo>
                <a:cubicBezTo>
                  <a:pt x="21891" y="4378768"/>
                  <a:pt x="21891" y="4378768"/>
                  <a:pt x="21574" y="4378450"/>
                </a:cubicBezTo>
                <a:cubicBezTo>
                  <a:pt x="21574" y="4378450"/>
                  <a:pt x="21574" y="4378450"/>
                  <a:pt x="21256" y="4378133"/>
                </a:cubicBezTo>
                <a:cubicBezTo>
                  <a:pt x="21256" y="4378133"/>
                  <a:pt x="21256" y="4378133"/>
                  <a:pt x="21256" y="4377815"/>
                </a:cubicBezTo>
                <a:cubicBezTo>
                  <a:pt x="21256" y="4377815"/>
                  <a:pt x="21256" y="4377815"/>
                  <a:pt x="20939" y="4377498"/>
                </a:cubicBezTo>
                <a:cubicBezTo>
                  <a:pt x="20939" y="4377498"/>
                  <a:pt x="20939" y="4377498"/>
                  <a:pt x="20939" y="4377180"/>
                </a:cubicBezTo>
                <a:cubicBezTo>
                  <a:pt x="20939" y="4377180"/>
                  <a:pt x="20939" y="4377180"/>
                  <a:pt x="20622" y="4376863"/>
                </a:cubicBezTo>
                <a:cubicBezTo>
                  <a:pt x="20622" y="4376863"/>
                  <a:pt x="20622" y="4376863"/>
                  <a:pt x="20305" y="4376545"/>
                </a:cubicBezTo>
                <a:cubicBezTo>
                  <a:pt x="20305" y="4376545"/>
                  <a:pt x="20305" y="4376545"/>
                  <a:pt x="19988" y="4376228"/>
                </a:cubicBezTo>
                <a:cubicBezTo>
                  <a:pt x="19988" y="4376228"/>
                  <a:pt x="19988" y="4376228"/>
                  <a:pt x="19988" y="4375910"/>
                </a:cubicBezTo>
                <a:cubicBezTo>
                  <a:pt x="19988" y="4375910"/>
                  <a:pt x="19988" y="4375910"/>
                  <a:pt x="19670" y="4375593"/>
                </a:cubicBezTo>
                <a:cubicBezTo>
                  <a:pt x="19670" y="4375593"/>
                  <a:pt x="19670" y="4375593"/>
                  <a:pt x="19353" y="4375275"/>
                </a:cubicBezTo>
                <a:cubicBezTo>
                  <a:pt x="19353" y="4375275"/>
                  <a:pt x="19353" y="4375275"/>
                  <a:pt x="19353" y="4374958"/>
                </a:cubicBezTo>
                <a:cubicBezTo>
                  <a:pt x="19353" y="4374958"/>
                  <a:pt x="19353" y="4374958"/>
                  <a:pt x="19036" y="4374641"/>
                </a:cubicBezTo>
                <a:cubicBezTo>
                  <a:pt x="19036" y="4374641"/>
                  <a:pt x="19036" y="4374641"/>
                  <a:pt x="18719" y="4374323"/>
                </a:cubicBezTo>
                <a:cubicBezTo>
                  <a:pt x="18719" y="4374323"/>
                  <a:pt x="18719" y="4374323"/>
                  <a:pt x="18401" y="4373688"/>
                </a:cubicBezTo>
                <a:cubicBezTo>
                  <a:pt x="18401" y="4373688"/>
                  <a:pt x="18401" y="4373688"/>
                  <a:pt x="18084" y="4373371"/>
                </a:cubicBezTo>
                <a:cubicBezTo>
                  <a:pt x="18084" y="4373371"/>
                  <a:pt x="18084" y="4373371"/>
                  <a:pt x="18084" y="4373053"/>
                </a:cubicBezTo>
                <a:cubicBezTo>
                  <a:pt x="18084" y="4373053"/>
                  <a:pt x="18084" y="4373053"/>
                  <a:pt x="17767" y="4372736"/>
                </a:cubicBezTo>
                <a:cubicBezTo>
                  <a:pt x="17767" y="4372736"/>
                  <a:pt x="17767" y="4372736"/>
                  <a:pt x="17450" y="4372101"/>
                </a:cubicBezTo>
                <a:cubicBezTo>
                  <a:pt x="17450" y="4372101"/>
                  <a:pt x="17450" y="4372101"/>
                  <a:pt x="17132" y="4371783"/>
                </a:cubicBezTo>
                <a:cubicBezTo>
                  <a:pt x="17132" y="4371783"/>
                  <a:pt x="17132" y="4371783"/>
                  <a:pt x="17132" y="4371466"/>
                </a:cubicBezTo>
                <a:cubicBezTo>
                  <a:pt x="17132" y="4371466"/>
                  <a:pt x="17132" y="4371466"/>
                  <a:pt x="16815" y="4371148"/>
                </a:cubicBezTo>
                <a:cubicBezTo>
                  <a:pt x="16815" y="4371148"/>
                  <a:pt x="16815" y="4371148"/>
                  <a:pt x="16497" y="4370513"/>
                </a:cubicBezTo>
                <a:cubicBezTo>
                  <a:pt x="16497" y="4370513"/>
                  <a:pt x="16497" y="4370513"/>
                  <a:pt x="16497" y="4370196"/>
                </a:cubicBezTo>
                <a:cubicBezTo>
                  <a:pt x="16497" y="4370196"/>
                  <a:pt x="16497" y="4370196"/>
                  <a:pt x="16180" y="4369879"/>
                </a:cubicBezTo>
                <a:cubicBezTo>
                  <a:pt x="16180" y="4369879"/>
                  <a:pt x="16180" y="4369879"/>
                  <a:pt x="16180" y="4369561"/>
                </a:cubicBezTo>
                <a:cubicBezTo>
                  <a:pt x="16180" y="4369561"/>
                  <a:pt x="16180" y="4369561"/>
                  <a:pt x="15863" y="4369561"/>
                </a:cubicBezTo>
                <a:cubicBezTo>
                  <a:pt x="15863" y="4369561"/>
                  <a:pt x="15863" y="4369561"/>
                  <a:pt x="15863" y="4368926"/>
                </a:cubicBezTo>
                <a:cubicBezTo>
                  <a:pt x="15863" y="4368926"/>
                  <a:pt x="15863" y="4368926"/>
                  <a:pt x="15546" y="4368609"/>
                </a:cubicBezTo>
                <a:cubicBezTo>
                  <a:pt x="15546" y="4368609"/>
                  <a:pt x="15546" y="4368609"/>
                  <a:pt x="15546" y="4368291"/>
                </a:cubicBezTo>
                <a:cubicBezTo>
                  <a:pt x="15546" y="4368291"/>
                  <a:pt x="15546" y="4368291"/>
                  <a:pt x="15228" y="4367974"/>
                </a:cubicBezTo>
                <a:cubicBezTo>
                  <a:pt x="15228" y="4367974"/>
                  <a:pt x="15228" y="4367974"/>
                  <a:pt x="14911" y="4367656"/>
                </a:cubicBezTo>
                <a:cubicBezTo>
                  <a:pt x="14911" y="4367656"/>
                  <a:pt x="14911" y="4367656"/>
                  <a:pt x="14911" y="4367339"/>
                </a:cubicBezTo>
                <a:cubicBezTo>
                  <a:pt x="14911" y="4367339"/>
                  <a:pt x="14911" y="4367339"/>
                  <a:pt x="14594" y="4367021"/>
                </a:cubicBezTo>
                <a:cubicBezTo>
                  <a:pt x="14594" y="4367021"/>
                  <a:pt x="14594" y="4367021"/>
                  <a:pt x="14594" y="4366704"/>
                </a:cubicBezTo>
                <a:cubicBezTo>
                  <a:pt x="14594" y="4366704"/>
                  <a:pt x="14594" y="4366704"/>
                  <a:pt x="14277" y="4366386"/>
                </a:cubicBezTo>
                <a:cubicBezTo>
                  <a:pt x="14277" y="4366386"/>
                  <a:pt x="14277" y="4366386"/>
                  <a:pt x="13959" y="4366069"/>
                </a:cubicBezTo>
                <a:cubicBezTo>
                  <a:pt x="13959" y="4366069"/>
                  <a:pt x="13959" y="4366069"/>
                  <a:pt x="13959" y="4365752"/>
                </a:cubicBezTo>
                <a:cubicBezTo>
                  <a:pt x="13959" y="4365752"/>
                  <a:pt x="13959" y="4365752"/>
                  <a:pt x="13959" y="4365434"/>
                </a:cubicBezTo>
                <a:cubicBezTo>
                  <a:pt x="13959" y="4365434"/>
                  <a:pt x="13959" y="4365434"/>
                  <a:pt x="13642" y="4365117"/>
                </a:cubicBezTo>
                <a:cubicBezTo>
                  <a:pt x="13642" y="4365117"/>
                  <a:pt x="13642" y="4365117"/>
                  <a:pt x="13642" y="4364799"/>
                </a:cubicBezTo>
                <a:cubicBezTo>
                  <a:pt x="13642" y="4364799"/>
                  <a:pt x="13642" y="4364799"/>
                  <a:pt x="13325" y="4364799"/>
                </a:cubicBezTo>
                <a:cubicBezTo>
                  <a:pt x="13325" y="4364799"/>
                  <a:pt x="13325" y="4364799"/>
                  <a:pt x="13325" y="4364164"/>
                </a:cubicBezTo>
                <a:cubicBezTo>
                  <a:pt x="13325" y="4364164"/>
                  <a:pt x="13325" y="4364164"/>
                  <a:pt x="13008" y="4363847"/>
                </a:cubicBezTo>
                <a:cubicBezTo>
                  <a:pt x="13008" y="4363847"/>
                  <a:pt x="13008" y="4363847"/>
                  <a:pt x="13008" y="4363529"/>
                </a:cubicBezTo>
                <a:cubicBezTo>
                  <a:pt x="13008" y="4363529"/>
                  <a:pt x="13008" y="4363529"/>
                  <a:pt x="12690" y="4363212"/>
                </a:cubicBezTo>
                <a:cubicBezTo>
                  <a:pt x="12690" y="4363212"/>
                  <a:pt x="12690" y="4363212"/>
                  <a:pt x="12690" y="4362894"/>
                </a:cubicBezTo>
                <a:cubicBezTo>
                  <a:pt x="12690" y="4362894"/>
                  <a:pt x="12690" y="4362894"/>
                  <a:pt x="12373" y="4362577"/>
                </a:cubicBezTo>
                <a:cubicBezTo>
                  <a:pt x="12373" y="4362577"/>
                  <a:pt x="12373" y="4362577"/>
                  <a:pt x="12373" y="4362259"/>
                </a:cubicBezTo>
                <a:cubicBezTo>
                  <a:pt x="12373" y="4362259"/>
                  <a:pt x="12373" y="4362259"/>
                  <a:pt x="12373" y="4361942"/>
                </a:cubicBezTo>
                <a:cubicBezTo>
                  <a:pt x="12373" y="4361942"/>
                  <a:pt x="12373" y="4361942"/>
                  <a:pt x="12056" y="4361625"/>
                </a:cubicBezTo>
                <a:cubicBezTo>
                  <a:pt x="12056" y="4361625"/>
                  <a:pt x="12056" y="4361625"/>
                  <a:pt x="12056" y="4361307"/>
                </a:cubicBezTo>
                <a:cubicBezTo>
                  <a:pt x="12056" y="4361307"/>
                  <a:pt x="12056" y="4361307"/>
                  <a:pt x="11739" y="4360990"/>
                </a:cubicBezTo>
                <a:cubicBezTo>
                  <a:pt x="11739" y="4360990"/>
                  <a:pt x="11739" y="4360990"/>
                  <a:pt x="11421" y="4360672"/>
                </a:cubicBezTo>
                <a:cubicBezTo>
                  <a:pt x="11421" y="4360672"/>
                  <a:pt x="11421" y="4360672"/>
                  <a:pt x="11421" y="4360355"/>
                </a:cubicBezTo>
                <a:cubicBezTo>
                  <a:pt x="11421" y="4360355"/>
                  <a:pt x="11421" y="4360355"/>
                  <a:pt x="11421" y="4360037"/>
                </a:cubicBezTo>
                <a:cubicBezTo>
                  <a:pt x="11421" y="4360037"/>
                  <a:pt x="11421" y="4360037"/>
                  <a:pt x="11104" y="4360037"/>
                </a:cubicBezTo>
                <a:cubicBezTo>
                  <a:pt x="11104" y="4360037"/>
                  <a:pt x="11104" y="4360037"/>
                  <a:pt x="11104" y="4359402"/>
                </a:cubicBezTo>
                <a:cubicBezTo>
                  <a:pt x="11104" y="4359402"/>
                  <a:pt x="11104" y="4359402"/>
                  <a:pt x="10787" y="4359085"/>
                </a:cubicBezTo>
                <a:cubicBezTo>
                  <a:pt x="10787" y="4359085"/>
                  <a:pt x="10787" y="4359085"/>
                  <a:pt x="10787" y="4358767"/>
                </a:cubicBezTo>
                <a:cubicBezTo>
                  <a:pt x="10787" y="4358767"/>
                  <a:pt x="10787" y="4358767"/>
                  <a:pt x="10470" y="4358450"/>
                </a:cubicBezTo>
                <a:cubicBezTo>
                  <a:pt x="10470" y="4358450"/>
                  <a:pt x="10470" y="4358450"/>
                  <a:pt x="10470" y="4357815"/>
                </a:cubicBezTo>
                <a:cubicBezTo>
                  <a:pt x="10470" y="4357815"/>
                  <a:pt x="10470" y="4357815"/>
                  <a:pt x="10152" y="4357498"/>
                </a:cubicBezTo>
                <a:cubicBezTo>
                  <a:pt x="10152" y="4357498"/>
                  <a:pt x="10152" y="4357498"/>
                  <a:pt x="10152" y="4357180"/>
                </a:cubicBezTo>
                <a:cubicBezTo>
                  <a:pt x="10152" y="4357180"/>
                  <a:pt x="10152" y="4357180"/>
                  <a:pt x="9835" y="4356863"/>
                </a:cubicBezTo>
                <a:cubicBezTo>
                  <a:pt x="9835" y="4356863"/>
                  <a:pt x="9835" y="4356863"/>
                  <a:pt x="9835" y="4356228"/>
                </a:cubicBezTo>
                <a:cubicBezTo>
                  <a:pt x="9835" y="4356228"/>
                  <a:pt x="9835" y="4356228"/>
                  <a:pt x="9518" y="4355910"/>
                </a:cubicBezTo>
                <a:cubicBezTo>
                  <a:pt x="9518" y="4355910"/>
                  <a:pt x="9518" y="4355910"/>
                  <a:pt x="9518" y="4355593"/>
                </a:cubicBezTo>
                <a:cubicBezTo>
                  <a:pt x="9518" y="4355593"/>
                  <a:pt x="9518" y="4355593"/>
                  <a:pt x="9201" y="4355275"/>
                </a:cubicBezTo>
                <a:cubicBezTo>
                  <a:pt x="9201" y="4355275"/>
                  <a:pt x="9201" y="4355275"/>
                  <a:pt x="9201" y="4354640"/>
                </a:cubicBezTo>
                <a:cubicBezTo>
                  <a:pt x="9201" y="4354640"/>
                  <a:pt x="9201" y="4354640"/>
                  <a:pt x="8883" y="4354323"/>
                </a:cubicBezTo>
                <a:cubicBezTo>
                  <a:pt x="8883" y="4354323"/>
                  <a:pt x="8883" y="4354323"/>
                  <a:pt x="8883" y="4353688"/>
                </a:cubicBezTo>
                <a:cubicBezTo>
                  <a:pt x="8883" y="4353688"/>
                  <a:pt x="8883" y="4353688"/>
                  <a:pt x="8566" y="4353688"/>
                </a:cubicBezTo>
                <a:cubicBezTo>
                  <a:pt x="8566" y="4353688"/>
                  <a:pt x="8566" y="4353688"/>
                  <a:pt x="8566" y="4353053"/>
                </a:cubicBezTo>
                <a:cubicBezTo>
                  <a:pt x="8566" y="4353053"/>
                  <a:pt x="8566" y="4353053"/>
                  <a:pt x="8249" y="4352736"/>
                </a:cubicBezTo>
                <a:cubicBezTo>
                  <a:pt x="8249" y="4352736"/>
                  <a:pt x="8249" y="4352736"/>
                  <a:pt x="8249" y="4352101"/>
                </a:cubicBezTo>
                <a:cubicBezTo>
                  <a:pt x="8249" y="4352101"/>
                  <a:pt x="8249" y="4352101"/>
                  <a:pt x="7932" y="4351148"/>
                </a:cubicBezTo>
                <a:cubicBezTo>
                  <a:pt x="7932" y="4351148"/>
                  <a:pt x="7932" y="4351148"/>
                  <a:pt x="7614" y="4351148"/>
                </a:cubicBezTo>
                <a:cubicBezTo>
                  <a:pt x="7614" y="4351148"/>
                  <a:pt x="7614" y="4351148"/>
                  <a:pt x="7614" y="4350513"/>
                </a:cubicBezTo>
                <a:cubicBezTo>
                  <a:pt x="7614" y="4350513"/>
                  <a:pt x="7614" y="4350513"/>
                  <a:pt x="7297" y="4350196"/>
                </a:cubicBezTo>
                <a:cubicBezTo>
                  <a:pt x="7297" y="4350196"/>
                  <a:pt x="7297" y="4350196"/>
                  <a:pt x="7297" y="4349878"/>
                </a:cubicBezTo>
                <a:cubicBezTo>
                  <a:pt x="7297" y="4349878"/>
                  <a:pt x="7297" y="4349878"/>
                  <a:pt x="7297" y="4349561"/>
                </a:cubicBezTo>
                <a:cubicBezTo>
                  <a:pt x="7297" y="4349561"/>
                  <a:pt x="7297" y="4349561"/>
                  <a:pt x="6980" y="4348926"/>
                </a:cubicBezTo>
                <a:cubicBezTo>
                  <a:pt x="6980" y="4348926"/>
                  <a:pt x="6980" y="4348926"/>
                  <a:pt x="6980" y="4348609"/>
                </a:cubicBezTo>
                <a:cubicBezTo>
                  <a:pt x="6980" y="4348609"/>
                  <a:pt x="6980" y="4348609"/>
                  <a:pt x="6663" y="4347974"/>
                </a:cubicBezTo>
                <a:cubicBezTo>
                  <a:pt x="6663" y="4347974"/>
                  <a:pt x="6663" y="4347974"/>
                  <a:pt x="6663" y="4347656"/>
                </a:cubicBezTo>
                <a:cubicBezTo>
                  <a:pt x="6663" y="4347656"/>
                  <a:pt x="6663" y="4347656"/>
                  <a:pt x="6663" y="4347339"/>
                </a:cubicBezTo>
                <a:cubicBezTo>
                  <a:pt x="6663" y="4347339"/>
                  <a:pt x="6663" y="4347339"/>
                  <a:pt x="6345" y="4347021"/>
                </a:cubicBezTo>
                <a:cubicBezTo>
                  <a:pt x="6345" y="4347021"/>
                  <a:pt x="6345" y="4347021"/>
                  <a:pt x="6345" y="4346704"/>
                </a:cubicBezTo>
                <a:cubicBezTo>
                  <a:pt x="6345" y="4346704"/>
                  <a:pt x="6345" y="4346704"/>
                  <a:pt x="6345" y="4346386"/>
                </a:cubicBezTo>
                <a:cubicBezTo>
                  <a:pt x="6345" y="4346386"/>
                  <a:pt x="6345" y="4346386"/>
                  <a:pt x="6028" y="4346069"/>
                </a:cubicBezTo>
                <a:cubicBezTo>
                  <a:pt x="6028" y="4346069"/>
                  <a:pt x="6028" y="4346069"/>
                  <a:pt x="6028" y="4345434"/>
                </a:cubicBezTo>
                <a:cubicBezTo>
                  <a:pt x="6028" y="4345434"/>
                  <a:pt x="6028" y="4345434"/>
                  <a:pt x="5711" y="4345116"/>
                </a:cubicBezTo>
                <a:cubicBezTo>
                  <a:pt x="5711" y="4345116"/>
                  <a:pt x="5711" y="4345116"/>
                  <a:pt x="5711" y="4344799"/>
                </a:cubicBezTo>
                <a:cubicBezTo>
                  <a:pt x="5711" y="4344799"/>
                  <a:pt x="5711" y="4344799"/>
                  <a:pt x="5711" y="4344482"/>
                </a:cubicBezTo>
                <a:cubicBezTo>
                  <a:pt x="5711" y="4344482"/>
                  <a:pt x="5711" y="4344482"/>
                  <a:pt x="5393" y="4344164"/>
                </a:cubicBezTo>
                <a:cubicBezTo>
                  <a:pt x="5393" y="4344164"/>
                  <a:pt x="5393" y="4344164"/>
                  <a:pt x="5393" y="4343847"/>
                </a:cubicBezTo>
                <a:cubicBezTo>
                  <a:pt x="5393" y="4343847"/>
                  <a:pt x="5393" y="4343847"/>
                  <a:pt x="5393" y="4343529"/>
                </a:cubicBezTo>
                <a:cubicBezTo>
                  <a:pt x="5393" y="4343529"/>
                  <a:pt x="5393" y="4343529"/>
                  <a:pt x="5076" y="4341942"/>
                </a:cubicBezTo>
                <a:cubicBezTo>
                  <a:pt x="5076" y="4341942"/>
                  <a:pt x="5076" y="4341942"/>
                  <a:pt x="4759" y="4340989"/>
                </a:cubicBezTo>
                <a:cubicBezTo>
                  <a:pt x="4759" y="4340989"/>
                  <a:pt x="4759" y="4340989"/>
                  <a:pt x="4442" y="4340672"/>
                </a:cubicBezTo>
                <a:cubicBezTo>
                  <a:pt x="4442" y="4340672"/>
                  <a:pt x="4442" y="4340672"/>
                  <a:pt x="4442" y="4340037"/>
                </a:cubicBezTo>
                <a:cubicBezTo>
                  <a:pt x="4442" y="4340037"/>
                  <a:pt x="4442" y="4340037"/>
                  <a:pt x="4124" y="4339085"/>
                </a:cubicBezTo>
                <a:cubicBezTo>
                  <a:pt x="4124" y="4339085"/>
                  <a:pt x="4124" y="4339085"/>
                  <a:pt x="4124" y="4338132"/>
                </a:cubicBezTo>
                <a:cubicBezTo>
                  <a:pt x="4124" y="4338132"/>
                  <a:pt x="4124" y="4338132"/>
                  <a:pt x="3807" y="4337815"/>
                </a:cubicBezTo>
                <a:cubicBezTo>
                  <a:pt x="3807" y="4337815"/>
                  <a:pt x="3807" y="4337815"/>
                  <a:pt x="3807" y="4337180"/>
                </a:cubicBezTo>
                <a:cubicBezTo>
                  <a:pt x="3807" y="4337180"/>
                  <a:pt x="3807" y="4337180"/>
                  <a:pt x="3490" y="4336862"/>
                </a:cubicBezTo>
                <a:cubicBezTo>
                  <a:pt x="3490" y="4336862"/>
                  <a:pt x="3490" y="4336862"/>
                  <a:pt x="3490" y="4336545"/>
                </a:cubicBezTo>
                <a:cubicBezTo>
                  <a:pt x="3490" y="4336545"/>
                  <a:pt x="3490" y="4336545"/>
                  <a:pt x="3490" y="4336227"/>
                </a:cubicBezTo>
                <a:cubicBezTo>
                  <a:pt x="3490" y="4336227"/>
                  <a:pt x="3490" y="4336227"/>
                  <a:pt x="3490" y="4335910"/>
                </a:cubicBezTo>
                <a:cubicBezTo>
                  <a:pt x="3490" y="4335910"/>
                  <a:pt x="3490" y="4335910"/>
                  <a:pt x="3490" y="4335593"/>
                </a:cubicBezTo>
                <a:cubicBezTo>
                  <a:pt x="3490" y="4335593"/>
                  <a:pt x="3490" y="4335593"/>
                  <a:pt x="3173" y="4335593"/>
                </a:cubicBezTo>
                <a:cubicBezTo>
                  <a:pt x="3173" y="4335593"/>
                  <a:pt x="3173" y="4335593"/>
                  <a:pt x="3173" y="4334958"/>
                </a:cubicBezTo>
                <a:cubicBezTo>
                  <a:pt x="3173" y="4334958"/>
                  <a:pt x="3173" y="4334958"/>
                  <a:pt x="3173" y="4334640"/>
                </a:cubicBezTo>
                <a:cubicBezTo>
                  <a:pt x="3173" y="4334640"/>
                  <a:pt x="3173" y="4334640"/>
                  <a:pt x="3173" y="4334005"/>
                </a:cubicBezTo>
                <a:cubicBezTo>
                  <a:pt x="3173" y="4334005"/>
                  <a:pt x="3173" y="4334005"/>
                  <a:pt x="2855" y="4333688"/>
                </a:cubicBezTo>
                <a:cubicBezTo>
                  <a:pt x="2855" y="4333688"/>
                  <a:pt x="2855" y="4333688"/>
                  <a:pt x="2855" y="4333370"/>
                </a:cubicBezTo>
                <a:cubicBezTo>
                  <a:pt x="2855" y="4333370"/>
                  <a:pt x="2855" y="4333370"/>
                  <a:pt x="2855" y="4333053"/>
                </a:cubicBezTo>
                <a:cubicBezTo>
                  <a:pt x="2855" y="4333053"/>
                  <a:pt x="2855" y="4333053"/>
                  <a:pt x="2855" y="4332735"/>
                </a:cubicBezTo>
                <a:cubicBezTo>
                  <a:pt x="2855" y="4332735"/>
                  <a:pt x="2855" y="4332735"/>
                  <a:pt x="2538" y="4332418"/>
                </a:cubicBezTo>
                <a:cubicBezTo>
                  <a:pt x="2538" y="4332418"/>
                  <a:pt x="2538" y="4332418"/>
                  <a:pt x="2538" y="4332100"/>
                </a:cubicBezTo>
                <a:cubicBezTo>
                  <a:pt x="2538" y="4332100"/>
                  <a:pt x="2538" y="4332100"/>
                  <a:pt x="2538" y="4331783"/>
                </a:cubicBezTo>
                <a:cubicBezTo>
                  <a:pt x="2538" y="4331783"/>
                  <a:pt x="2538" y="4331783"/>
                  <a:pt x="2538" y="4331466"/>
                </a:cubicBezTo>
                <a:cubicBezTo>
                  <a:pt x="2538" y="4331466"/>
                  <a:pt x="2538" y="4331466"/>
                  <a:pt x="2538" y="4331148"/>
                </a:cubicBezTo>
                <a:cubicBezTo>
                  <a:pt x="2538" y="4331148"/>
                  <a:pt x="2538" y="4331148"/>
                  <a:pt x="2221" y="4330831"/>
                </a:cubicBezTo>
                <a:cubicBezTo>
                  <a:pt x="2221" y="4330831"/>
                  <a:pt x="2221" y="4330831"/>
                  <a:pt x="2221" y="4330513"/>
                </a:cubicBezTo>
                <a:cubicBezTo>
                  <a:pt x="2221" y="4330513"/>
                  <a:pt x="2221" y="4330513"/>
                  <a:pt x="2221" y="4330196"/>
                </a:cubicBezTo>
                <a:cubicBezTo>
                  <a:pt x="2221" y="4330196"/>
                  <a:pt x="2221" y="4330196"/>
                  <a:pt x="2221" y="4329878"/>
                </a:cubicBezTo>
                <a:cubicBezTo>
                  <a:pt x="2221" y="4329878"/>
                  <a:pt x="2221" y="4329878"/>
                  <a:pt x="1904" y="4328608"/>
                </a:cubicBezTo>
                <a:cubicBezTo>
                  <a:pt x="1904" y="4328608"/>
                  <a:pt x="1904" y="4328608"/>
                  <a:pt x="1904" y="4328291"/>
                </a:cubicBezTo>
                <a:cubicBezTo>
                  <a:pt x="1904" y="4328291"/>
                  <a:pt x="1904" y="4328291"/>
                  <a:pt x="1904" y="4327973"/>
                </a:cubicBezTo>
                <a:cubicBezTo>
                  <a:pt x="1904" y="4327973"/>
                  <a:pt x="1904" y="4327973"/>
                  <a:pt x="1904" y="4327656"/>
                </a:cubicBezTo>
                <a:cubicBezTo>
                  <a:pt x="1904" y="4327656"/>
                  <a:pt x="1904" y="4327656"/>
                  <a:pt x="1904" y="4327339"/>
                </a:cubicBezTo>
                <a:cubicBezTo>
                  <a:pt x="1904" y="4327339"/>
                  <a:pt x="1904" y="4327339"/>
                  <a:pt x="1586" y="4327021"/>
                </a:cubicBezTo>
                <a:cubicBezTo>
                  <a:pt x="1586" y="4327021"/>
                  <a:pt x="1586" y="4327021"/>
                  <a:pt x="1586" y="4326704"/>
                </a:cubicBezTo>
                <a:cubicBezTo>
                  <a:pt x="1586" y="4326704"/>
                  <a:pt x="1586" y="4326704"/>
                  <a:pt x="1586" y="4326386"/>
                </a:cubicBezTo>
                <a:cubicBezTo>
                  <a:pt x="1586" y="4326386"/>
                  <a:pt x="1586" y="4326386"/>
                  <a:pt x="1586" y="4326069"/>
                </a:cubicBezTo>
                <a:cubicBezTo>
                  <a:pt x="1586" y="4326069"/>
                  <a:pt x="1586" y="4326069"/>
                  <a:pt x="1586" y="4325751"/>
                </a:cubicBezTo>
                <a:cubicBezTo>
                  <a:pt x="1586" y="4325751"/>
                  <a:pt x="1586" y="4325751"/>
                  <a:pt x="1586" y="4325434"/>
                </a:cubicBezTo>
                <a:cubicBezTo>
                  <a:pt x="1586" y="4325434"/>
                  <a:pt x="1586" y="4325434"/>
                  <a:pt x="1269" y="4325116"/>
                </a:cubicBezTo>
                <a:cubicBezTo>
                  <a:pt x="1269" y="4325116"/>
                  <a:pt x="1269" y="4325116"/>
                  <a:pt x="1269" y="4324481"/>
                </a:cubicBezTo>
                <a:cubicBezTo>
                  <a:pt x="1269" y="4324481"/>
                  <a:pt x="1269" y="4324481"/>
                  <a:pt x="1269" y="4324164"/>
                </a:cubicBezTo>
                <a:cubicBezTo>
                  <a:pt x="1269" y="4324164"/>
                  <a:pt x="1269" y="4324164"/>
                  <a:pt x="1269" y="4323846"/>
                </a:cubicBezTo>
                <a:cubicBezTo>
                  <a:pt x="1269" y="4323846"/>
                  <a:pt x="1269" y="4323846"/>
                  <a:pt x="1269" y="4323211"/>
                </a:cubicBezTo>
                <a:cubicBezTo>
                  <a:pt x="1269" y="4323211"/>
                  <a:pt x="1269" y="4323211"/>
                  <a:pt x="952" y="4322259"/>
                </a:cubicBezTo>
                <a:cubicBezTo>
                  <a:pt x="952" y="4322259"/>
                  <a:pt x="952" y="4322259"/>
                  <a:pt x="952" y="4321942"/>
                </a:cubicBezTo>
                <a:cubicBezTo>
                  <a:pt x="952" y="4321942"/>
                  <a:pt x="952" y="4321942"/>
                  <a:pt x="952" y="4321624"/>
                </a:cubicBezTo>
                <a:cubicBezTo>
                  <a:pt x="952" y="4321624"/>
                  <a:pt x="952" y="4321624"/>
                  <a:pt x="952" y="4321307"/>
                </a:cubicBezTo>
                <a:cubicBezTo>
                  <a:pt x="952" y="4321307"/>
                  <a:pt x="952" y="4321307"/>
                  <a:pt x="952" y="4320989"/>
                </a:cubicBezTo>
                <a:cubicBezTo>
                  <a:pt x="952" y="4320989"/>
                  <a:pt x="952" y="4320989"/>
                  <a:pt x="952" y="4320672"/>
                </a:cubicBezTo>
                <a:cubicBezTo>
                  <a:pt x="952" y="4320672"/>
                  <a:pt x="952" y="4320672"/>
                  <a:pt x="952" y="4320354"/>
                </a:cubicBezTo>
                <a:cubicBezTo>
                  <a:pt x="952" y="4320354"/>
                  <a:pt x="952" y="4320354"/>
                  <a:pt x="635" y="4320037"/>
                </a:cubicBezTo>
                <a:cubicBezTo>
                  <a:pt x="635" y="4320037"/>
                  <a:pt x="635" y="4320037"/>
                  <a:pt x="635" y="4319719"/>
                </a:cubicBezTo>
                <a:cubicBezTo>
                  <a:pt x="635" y="4319719"/>
                  <a:pt x="635" y="4319719"/>
                  <a:pt x="635" y="4319402"/>
                </a:cubicBezTo>
                <a:cubicBezTo>
                  <a:pt x="635" y="4319402"/>
                  <a:pt x="635" y="4319402"/>
                  <a:pt x="635" y="4318132"/>
                </a:cubicBezTo>
                <a:cubicBezTo>
                  <a:pt x="635" y="4318132"/>
                  <a:pt x="635" y="4318132"/>
                  <a:pt x="635" y="4317815"/>
                </a:cubicBezTo>
                <a:cubicBezTo>
                  <a:pt x="635" y="4317815"/>
                  <a:pt x="635" y="4317815"/>
                  <a:pt x="635" y="4317497"/>
                </a:cubicBezTo>
                <a:cubicBezTo>
                  <a:pt x="635" y="4317497"/>
                  <a:pt x="635" y="4317497"/>
                  <a:pt x="317" y="4316545"/>
                </a:cubicBezTo>
                <a:cubicBezTo>
                  <a:pt x="317" y="4316545"/>
                  <a:pt x="317" y="4316545"/>
                  <a:pt x="317" y="4316227"/>
                </a:cubicBezTo>
                <a:cubicBezTo>
                  <a:pt x="317" y="4316227"/>
                  <a:pt x="317" y="4316227"/>
                  <a:pt x="317" y="4315910"/>
                </a:cubicBezTo>
                <a:cubicBezTo>
                  <a:pt x="317" y="4315910"/>
                  <a:pt x="317" y="4315910"/>
                  <a:pt x="317" y="4315592"/>
                </a:cubicBezTo>
                <a:cubicBezTo>
                  <a:pt x="317" y="4315592"/>
                  <a:pt x="317" y="4315592"/>
                  <a:pt x="317" y="4315275"/>
                </a:cubicBezTo>
                <a:cubicBezTo>
                  <a:pt x="317" y="4315275"/>
                  <a:pt x="317" y="4315275"/>
                  <a:pt x="317" y="4314957"/>
                </a:cubicBezTo>
                <a:cubicBezTo>
                  <a:pt x="317" y="4314957"/>
                  <a:pt x="317" y="4314957"/>
                  <a:pt x="317" y="4314640"/>
                </a:cubicBezTo>
                <a:cubicBezTo>
                  <a:pt x="317" y="4314640"/>
                  <a:pt x="317" y="4314640"/>
                  <a:pt x="317" y="4314323"/>
                </a:cubicBezTo>
                <a:cubicBezTo>
                  <a:pt x="317" y="4314323"/>
                  <a:pt x="317" y="4314323"/>
                  <a:pt x="317" y="4313688"/>
                </a:cubicBezTo>
                <a:cubicBezTo>
                  <a:pt x="317" y="4313688"/>
                  <a:pt x="317" y="4313688"/>
                  <a:pt x="317" y="4313370"/>
                </a:cubicBezTo>
                <a:cubicBezTo>
                  <a:pt x="317" y="4313370"/>
                  <a:pt x="317" y="4313370"/>
                  <a:pt x="317" y="4313053"/>
                </a:cubicBezTo>
                <a:cubicBezTo>
                  <a:pt x="317" y="4313053"/>
                  <a:pt x="317" y="4313053"/>
                  <a:pt x="0" y="4312100"/>
                </a:cubicBezTo>
                <a:lnTo>
                  <a:pt x="0" y="4311783"/>
                </a:lnTo>
                <a:lnTo>
                  <a:pt x="0" y="4311148"/>
                </a:lnTo>
                <a:lnTo>
                  <a:pt x="0" y="4310830"/>
                </a:lnTo>
                <a:lnTo>
                  <a:pt x="0" y="4307547"/>
                </a:lnTo>
                <a:lnTo>
                  <a:pt x="0" y="4299748"/>
                </a:lnTo>
                <a:lnTo>
                  <a:pt x="0" y="4284560"/>
                </a:lnTo>
                <a:lnTo>
                  <a:pt x="0" y="4259522"/>
                </a:lnTo>
                <a:lnTo>
                  <a:pt x="0" y="4222169"/>
                </a:lnTo>
                <a:lnTo>
                  <a:pt x="0" y="4170039"/>
                </a:lnTo>
                <a:lnTo>
                  <a:pt x="0" y="4100670"/>
                </a:lnTo>
                <a:lnTo>
                  <a:pt x="0" y="4095705"/>
                </a:lnTo>
                <a:lnTo>
                  <a:pt x="0" y="4083912"/>
                </a:lnTo>
                <a:lnTo>
                  <a:pt x="0" y="4060948"/>
                </a:lnTo>
                <a:lnTo>
                  <a:pt x="0" y="4023087"/>
                </a:lnTo>
                <a:lnTo>
                  <a:pt x="0" y="3966606"/>
                </a:lnTo>
                <a:lnTo>
                  <a:pt x="0" y="3887782"/>
                </a:lnTo>
                <a:lnTo>
                  <a:pt x="0" y="3782889"/>
                </a:lnTo>
                <a:lnTo>
                  <a:pt x="0" y="3778936"/>
                </a:lnTo>
                <a:lnTo>
                  <a:pt x="0" y="3769546"/>
                </a:lnTo>
                <a:lnTo>
                  <a:pt x="0" y="3751262"/>
                </a:lnTo>
                <a:lnTo>
                  <a:pt x="0" y="3721117"/>
                </a:lnTo>
                <a:lnTo>
                  <a:pt x="0" y="3676147"/>
                </a:lnTo>
                <a:lnTo>
                  <a:pt x="0" y="3613387"/>
                </a:lnTo>
                <a:lnTo>
                  <a:pt x="0" y="3529871"/>
                </a:lnTo>
                <a:lnTo>
                  <a:pt x="0" y="3524906"/>
                </a:lnTo>
                <a:lnTo>
                  <a:pt x="0" y="3513113"/>
                </a:lnTo>
                <a:lnTo>
                  <a:pt x="0" y="3490149"/>
                </a:lnTo>
                <a:lnTo>
                  <a:pt x="0" y="3452288"/>
                </a:lnTo>
                <a:lnTo>
                  <a:pt x="0" y="3395808"/>
                </a:lnTo>
                <a:lnTo>
                  <a:pt x="0" y="3316983"/>
                </a:lnTo>
                <a:lnTo>
                  <a:pt x="0" y="3212091"/>
                </a:lnTo>
                <a:lnTo>
                  <a:pt x="0" y="3208132"/>
                </a:lnTo>
                <a:lnTo>
                  <a:pt x="0" y="3198731"/>
                </a:lnTo>
                <a:lnTo>
                  <a:pt x="0" y="3180424"/>
                </a:lnTo>
                <a:lnTo>
                  <a:pt x="0" y="3150241"/>
                </a:lnTo>
                <a:lnTo>
                  <a:pt x="0" y="3105215"/>
                </a:lnTo>
                <a:lnTo>
                  <a:pt x="0" y="3042376"/>
                </a:lnTo>
                <a:lnTo>
                  <a:pt x="0" y="2958755"/>
                </a:lnTo>
                <a:lnTo>
                  <a:pt x="0" y="2953795"/>
                </a:lnTo>
                <a:lnTo>
                  <a:pt x="0" y="2942014"/>
                </a:lnTo>
                <a:lnTo>
                  <a:pt x="0" y="2919073"/>
                </a:lnTo>
                <a:lnTo>
                  <a:pt x="0" y="2881250"/>
                </a:lnTo>
                <a:lnTo>
                  <a:pt x="0" y="2824826"/>
                </a:lnTo>
                <a:lnTo>
                  <a:pt x="0" y="2746080"/>
                </a:lnTo>
                <a:lnTo>
                  <a:pt x="0" y="2641292"/>
                </a:lnTo>
                <a:lnTo>
                  <a:pt x="0" y="2637542"/>
                </a:lnTo>
                <a:lnTo>
                  <a:pt x="0" y="2628636"/>
                </a:lnTo>
                <a:lnTo>
                  <a:pt x="0" y="2611292"/>
                </a:lnTo>
                <a:lnTo>
                  <a:pt x="0" y="2582698"/>
                </a:lnTo>
                <a:lnTo>
                  <a:pt x="0" y="2540042"/>
                </a:lnTo>
                <a:lnTo>
                  <a:pt x="0" y="2480510"/>
                </a:lnTo>
                <a:lnTo>
                  <a:pt x="0" y="2401290"/>
                </a:lnTo>
                <a:lnTo>
                  <a:pt x="0" y="2400618"/>
                </a:lnTo>
                <a:lnTo>
                  <a:pt x="0" y="2395913"/>
                </a:lnTo>
                <a:lnTo>
                  <a:pt x="0" y="2383143"/>
                </a:lnTo>
                <a:lnTo>
                  <a:pt x="0" y="2358274"/>
                </a:lnTo>
                <a:lnTo>
                  <a:pt x="0" y="2317274"/>
                </a:lnTo>
                <a:lnTo>
                  <a:pt x="0" y="2256111"/>
                </a:lnTo>
                <a:lnTo>
                  <a:pt x="0" y="2170750"/>
                </a:lnTo>
                <a:lnTo>
                  <a:pt x="0" y="2117736"/>
                </a:lnTo>
                <a:lnTo>
                  <a:pt x="0" y="2057160"/>
                </a:lnTo>
                <a:lnTo>
                  <a:pt x="0" y="2053619"/>
                </a:lnTo>
                <a:lnTo>
                  <a:pt x="0" y="2045207"/>
                </a:lnTo>
                <a:lnTo>
                  <a:pt x="0" y="2028827"/>
                </a:lnTo>
                <a:lnTo>
                  <a:pt x="0" y="2001821"/>
                </a:lnTo>
                <a:lnTo>
                  <a:pt x="0" y="1961535"/>
                </a:lnTo>
                <a:lnTo>
                  <a:pt x="0" y="1905310"/>
                </a:lnTo>
                <a:lnTo>
                  <a:pt x="0" y="1830492"/>
                </a:lnTo>
                <a:lnTo>
                  <a:pt x="0" y="1829820"/>
                </a:lnTo>
                <a:lnTo>
                  <a:pt x="0" y="1825115"/>
                </a:lnTo>
                <a:lnTo>
                  <a:pt x="0" y="1812344"/>
                </a:lnTo>
                <a:lnTo>
                  <a:pt x="0" y="1787476"/>
                </a:lnTo>
                <a:lnTo>
                  <a:pt x="0" y="1746476"/>
                </a:lnTo>
                <a:lnTo>
                  <a:pt x="0" y="1685312"/>
                </a:lnTo>
                <a:lnTo>
                  <a:pt x="0" y="1599952"/>
                </a:lnTo>
                <a:lnTo>
                  <a:pt x="0" y="1546938"/>
                </a:lnTo>
                <a:lnTo>
                  <a:pt x="0" y="1486362"/>
                </a:lnTo>
                <a:lnTo>
                  <a:pt x="0" y="1482815"/>
                </a:lnTo>
                <a:lnTo>
                  <a:pt x="0" y="1474392"/>
                </a:lnTo>
                <a:lnTo>
                  <a:pt x="0" y="1457989"/>
                </a:lnTo>
                <a:lnTo>
                  <a:pt x="0" y="1430945"/>
                </a:lnTo>
                <a:lnTo>
                  <a:pt x="0" y="1390602"/>
                </a:lnTo>
                <a:lnTo>
                  <a:pt x="0" y="1334299"/>
                </a:lnTo>
                <a:lnTo>
                  <a:pt x="0" y="1259376"/>
                </a:lnTo>
                <a:lnTo>
                  <a:pt x="0" y="1258704"/>
                </a:lnTo>
                <a:lnTo>
                  <a:pt x="0" y="1254004"/>
                </a:lnTo>
                <a:lnTo>
                  <a:pt x="0" y="1241245"/>
                </a:lnTo>
                <a:lnTo>
                  <a:pt x="0" y="1216399"/>
                </a:lnTo>
                <a:lnTo>
                  <a:pt x="0" y="1175437"/>
                </a:lnTo>
                <a:lnTo>
                  <a:pt x="0" y="1114330"/>
                </a:lnTo>
                <a:lnTo>
                  <a:pt x="0" y="1029048"/>
                </a:lnTo>
                <a:lnTo>
                  <a:pt x="0" y="976083"/>
                </a:lnTo>
                <a:lnTo>
                  <a:pt x="0" y="915563"/>
                </a:lnTo>
                <a:lnTo>
                  <a:pt x="0" y="912017"/>
                </a:lnTo>
                <a:lnTo>
                  <a:pt x="0" y="903593"/>
                </a:lnTo>
                <a:lnTo>
                  <a:pt x="0" y="887190"/>
                </a:lnTo>
                <a:lnTo>
                  <a:pt x="0" y="860147"/>
                </a:lnTo>
                <a:lnTo>
                  <a:pt x="0" y="819804"/>
                </a:lnTo>
                <a:lnTo>
                  <a:pt x="0" y="763501"/>
                </a:lnTo>
                <a:lnTo>
                  <a:pt x="0" y="688577"/>
                </a:lnTo>
                <a:lnTo>
                  <a:pt x="0" y="687906"/>
                </a:lnTo>
                <a:lnTo>
                  <a:pt x="0" y="683205"/>
                </a:lnTo>
                <a:lnTo>
                  <a:pt x="0" y="670447"/>
                </a:lnTo>
                <a:lnTo>
                  <a:pt x="0" y="645601"/>
                </a:lnTo>
                <a:lnTo>
                  <a:pt x="0" y="604639"/>
                </a:lnTo>
                <a:lnTo>
                  <a:pt x="0" y="543532"/>
                </a:lnTo>
                <a:lnTo>
                  <a:pt x="0" y="458250"/>
                </a:lnTo>
                <a:lnTo>
                  <a:pt x="0" y="405285"/>
                </a:lnTo>
                <a:lnTo>
                  <a:pt x="0" y="344765"/>
                </a:lnTo>
                <a:lnTo>
                  <a:pt x="0" y="341218"/>
                </a:lnTo>
                <a:lnTo>
                  <a:pt x="0" y="332795"/>
                </a:lnTo>
                <a:lnTo>
                  <a:pt x="0" y="316392"/>
                </a:lnTo>
                <a:lnTo>
                  <a:pt x="0" y="289348"/>
                </a:lnTo>
                <a:lnTo>
                  <a:pt x="0" y="249005"/>
                </a:lnTo>
                <a:lnTo>
                  <a:pt x="0" y="192702"/>
                </a:lnTo>
                <a:lnTo>
                  <a:pt x="0" y="117779"/>
                </a:lnTo>
                <a:lnTo>
                  <a:pt x="0" y="116668"/>
                </a:lnTo>
                <a:lnTo>
                  <a:pt x="0" y="108890"/>
                </a:lnTo>
                <a:lnTo>
                  <a:pt x="0" y="107938"/>
                </a:lnTo>
                <a:lnTo>
                  <a:pt x="0" y="106985"/>
                </a:lnTo>
                <a:lnTo>
                  <a:pt x="0" y="106668"/>
                </a:lnTo>
                <a:lnTo>
                  <a:pt x="0" y="105715"/>
                </a:lnTo>
                <a:cubicBezTo>
                  <a:pt x="0" y="105715"/>
                  <a:pt x="0" y="105715"/>
                  <a:pt x="317" y="104445"/>
                </a:cubicBezTo>
                <a:cubicBezTo>
                  <a:pt x="317" y="104445"/>
                  <a:pt x="317" y="104445"/>
                  <a:pt x="317" y="103493"/>
                </a:cubicBezTo>
                <a:cubicBezTo>
                  <a:pt x="317" y="103493"/>
                  <a:pt x="317" y="103493"/>
                  <a:pt x="317" y="102541"/>
                </a:cubicBezTo>
                <a:cubicBezTo>
                  <a:pt x="317" y="102541"/>
                  <a:pt x="317" y="102541"/>
                  <a:pt x="317" y="102223"/>
                </a:cubicBezTo>
                <a:cubicBezTo>
                  <a:pt x="317" y="102223"/>
                  <a:pt x="317" y="102223"/>
                  <a:pt x="317" y="101271"/>
                </a:cubicBezTo>
                <a:cubicBezTo>
                  <a:pt x="317" y="101271"/>
                  <a:pt x="317" y="101271"/>
                  <a:pt x="317" y="100318"/>
                </a:cubicBezTo>
                <a:cubicBezTo>
                  <a:pt x="317" y="100318"/>
                  <a:pt x="317" y="100318"/>
                  <a:pt x="635" y="98096"/>
                </a:cubicBezTo>
                <a:cubicBezTo>
                  <a:pt x="635" y="98096"/>
                  <a:pt x="635" y="98096"/>
                  <a:pt x="635" y="97144"/>
                </a:cubicBezTo>
                <a:cubicBezTo>
                  <a:pt x="635" y="97144"/>
                  <a:pt x="635" y="97144"/>
                  <a:pt x="635" y="96826"/>
                </a:cubicBezTo>
                <a:cubicBezTo>
                  <a:pt x="635" y="96826"/>
                  <a:pt x="635" y="96826"/>
                  <a:pt x="635" y="95874"/>
                </a:cubicBezTo>
                <a:cubicBezTo>
                  <a:pt x="635" y="95874"/>
                  <a:pt x="635" y="95874"/>
                  <a:pt x="952" y="93017"/>
                </a:cubicBezTo>
                <a:cubicBezTo>
                  <a:pt x="952" y="93017"/>
                  <a:pt x="952" y="93017"/>
                  <a:pt x="952" y="91747"/>
                </a:cubicBezTo>
                <a:cubicBezTo>
                  <a:pt x="4442" y="64445"/>
                  <a:pt x="15228" y="45397"/>
                  <a:pt x="28871" y="31746"/>
                </a:cubicBezTo>
                <a:cubicBezTo>
                  <a:pt x="28871" y="31746"/>
                  <a:pt x="28871" y="31746"/>
                  <a:pt x="29505" y="31429"/>
                </a:cubicBezTo>
                <a:cubicBezTo>
                  <a:pt x="29505" y="31429"/>
                  <a:pt x="29505" y="31429"/>
                  <a:pt x="30457" y="30477"/>
                </a:cubicBezTo>
                <a:cubicBezTo>
                  <a:pt x="30457" y="30477"/>
                  <a:pt x="30457" y="30477"/>
                  <a:pt x="30774" y="29842"/>
                </a:cubicBezTo>
                <a:cubicBezTo>
                  <a:pt x="30774" y="29842"/>
                  <a:pt x="30774" y="29842"/>
                  <a:pt x="31092" y="29842"/>
                </a:cubicBezTo>
                <a:cubicBezTo>
                  <a:pt x="31092" y="29842"/>
                  <a:pt x="31092" y="29842"/>
                  <a:pt x="31409" y="29524"/>
                </a:cubicBezTo>
                <a:cubicBezTo>
                  <a:pt x="31409" y="29524"/>
                  <a:pt x="31409" y="29524"/>
                  <a:pt x="32043" y="28889"/>
                </a:cubicBezTo>
                <a:cubicBezTo>
                  <a:pt x="32043" y="28889"/>
                  <a:pt x="32043" y="28889"/>
                  <a:pt x="32361" y="28572"/>
                </a:cubicBezTo>
                <a:cubicBezTo>
                  <a:pt x="32361" y="28572"/>
                  <a:pt x="32361" y="28572"/>
                  <a:pt x="32678" y="28572"/>
                </a:cubicBezTo>
                <a:cubicBezTo>
                  <a:pt x="32678" y="28572"/>
                  <a:pt x="32678" y="28572"/>
                  <a:pt x="32995" y="28254"/>
                </a:cubicBezTo>
                <a:cubicBezTo>
                  <a:pt x="32995" y="28254"/>
                  <a:pt x="32995" y="28254"/>
                  <a:pt x="32995" y="27937"/>
                </a:cubicBezTo>
                <a:cubicBezTo>
                  <a:pt x="32995" y="27937"/>
                  <a:pt x="32995" y="27937"/>
                  <a:pt x="33312" y="27619"/>
                </a:cubicBezTo>
                <a:cubicBezTo>
                  <a:pt x="33312" y="27619"/>
                  <a:pt x="33312" y="27619"/>
                  <a:pt x="33630" y="27619"/>
                </a:cubicBezTo>
                <a:cubicBezTo>
                  <a:pt x="33630" y="27619"/>
                  <a:pt x="33630" y="27619"/>
                  <a:pt x="33947" y="27302"/>
                </a:cubicBezTo>
                <a:cubicBezTo>
                  <a:pt x="33947" y="27302"/>
                  <a:pt x="33947" y="27302"/>
                  <a:pt x="34264" y="26984"/>
                </a:cubicBezTo>
                <a:cubicBezTo>
                  <a:pt x="34264" y="26984"/>
                  <a:pt x="34264" y="26984"/>
                  <a:pt x="34899" y="26667"/>
                </a:cubicBezTo>
                <a:cubicBezTo>
                  <a:pt x="34899" y="26667"/>
                  <a:pt x="34899" y="26667"/>
                  <a:pt x="34899" y="26350"/>
                </a:cubicBezTo>
                <a:cubicBezTo>
                  <a:pt x="34899" y="26350"/>
                  <a:pt x="34899" y="26350"/>
                  <a:pt x="35533" y="26032"/>
                </a:cubicBezTo>
                <a:cubicBezTo>
                  <a:pt x="39340" y="22857"/>
                  <a:pt x="43465" y="20000"/>
                  <a:pt x="47589" y="17461"/>
                </a:cubicBezTo>
                <a:cubicBezTo>
                  <a:pt x="47589" y="17461"/>
                  <a:pt x="47589" y="17461"/>
                  <a:pt x="47906" y="17461"/>
                </a:cubicBezTo>
                <a:cubicBezTo>
                  <a:pt x="47906" y="17461"/>
                  <a:pt x="47906" y="17461"/>
                  <a:pt x="48223" y="17143"/>
                </a:cubicBezTo>
                <a:cubicBezTo>
                  <a:pt x="48223" y="17143"/>
                  <a:pt x="48223" y="17143"/>
                  <a:pt x="48541" y="17143"/>
                </a:cubicBezTo>
                <a:cubicBezTo>
                  <a:pt x="48541" y="17143"/>
                  <a:pt x="48541" y="17143"/>
                  <a:pt x="48541" y="16826"/>
                </a:cubicBezTo>
                <a:cubicBezTo>
                  <a:pt x="48541" y="16826"/>
                  <a:pt x="48541" y="16826"/>
                  <a:pt x="48858" y="16826"/>
                </a:cubicBezTo>
                <a:cubicBezTo>
                  <a:pt x="50127" y="16191"/>
                  <a:pt x="51396" y="15556"/>
                  <a:pt x="52348" y="14921"/>
                </a:cubicBezTo>
                <a:cubicBezTo>
                  <a:pt x="52348" y="14921"/>
                  <a:pt x="52348" y="14921"/>
                  <a:pt x="53300" y="14286"/>
                </a:cubicBezTo>
                <a:cubicBezTo>
                  <a:pt x="56155" y="13016"/>
                  <a:pt x="58693" y="11746"/>
                  <a:pt x="61231" y="10476"/>
                </a:cubicBezTo>
                <a:cubicBezTo>
                  <a:pt x="79949" y="2857"/>
                  <a:pt x="97398" y="635"/>
                  <a:pt x="105012" y="318"/>
                </a:cubicBezTo>
                <a:cubicBezTo>
                  <a:pt x="105012" y="318"/>
                  <a:pt x="105012" y="318"/>
                  <a:pt x="105647" y="318"/>
                </a:cubicBezTo>
                <a:cubicBezTo>
                  <a:pt x="105647" y="318"/>
                  <a:pt x="105647" y="318"/>
                  <a:pt x="105964" y="318"/>
                </a:cubicBezTo>
                <a:cubicBezTo>
                  <a:pt x="105964" y="318"/>
                  <a:pt x="105964" y="318"/>
                  <a:pt x="106598" y="318"/>
                </a:cubicBezTo>
                <a:cubicBezTo>
                  <a:pt x="106598" y="318"/>
                  <a:pt x="106598" y="318"/>
                  <a:pt x="106916" y="318"/>
                </a:cubicBezTo>
                <a:cubicBezTo>
                  <a:pt x="106916" y="318"/>
                  <a:pt x="106916" y="318"/>
                  <a:pt x="107233" y="0"/>
                </a:cubicBezTo>
                <a:close/>
              </a:path>
            </a:pathLst>
          </a:custGeom>
        </p:spPr>
        <p:txBody>
          <a:bodyPr wrap="square">
            <a:noAutofit/>
          </a:bodyPr>
          <a:lstStyle>
            <a:lvl1pPr marL="0" indent="0">
              <a:buNone/>
              <a:defRPr/>
            </a:lvl1pPr>
          </a:lstStyle>
          <a:p>
            <a:r>
              <a:rPr lang="nl-NL" dirty="0"/>
              <a:t>[Media]</a:t>
            </a:r>
          </a:p>
        </p:txBody>
      </p:sp>
      <p:sp>
        <p:nvSpPr>
          <p:cNvPr id="2" name="***Titel 1"/>
          <p:cNvSpPr>
            <a:spLocks noGrp="1" noSelect="1"/>
          </p:cNvSpPr>
          <p:nvPr>
            <p:ph type="title" hasCustomPrompt="1"/>
          </p:nvPr>
        </p:nvSpPr>
        <p:spPr bwMode="gray">
          <a:xfrm>
            <a:off x="821055" y="913977"/>
            <a:ext cx="1499036" cy="583927"/>
          </a:xfrm>
          <a:solidFill>
            <a:schemeClr val="tx1"/>
          </a:solidFill>
        </p:spPr>
        <p:txBody>
          <a:bodyPr lIns="90000" tIns="7200" rIns="90000" bIns="7200" anchor="t">
            <a:spAutoFit/>
          </a:bodyPr>
          <a:lstStyle>
            <a:lvl1pPr>
              <a:defRPr sz="3699"/>
            </a:lvl1pPr>
          </a:lstStyle>
          <a:p>
            <a:pPr lvl="0"/>
            <a:r>
              <a:rPr lang="nl-NL" noProof="1"/>
              <a:t>[Titel]</a:t>
            </a:r>
          </a:p>
        </p:txBody>
      </p:sp>
      <p:sp>
        <p:nvSpPr>
          <p:cNvPr id="8" name="Tijdelijke aanduiding voor tekst 7">
            <a:extLst>
              <a:ext uri="{FF2B5EF4-FFF2-40B4-BE49-F238E27FC236}">
                <a16:creationId xmlns:a16="http://schemas.microsoft.com/office/drawing/2014/main" id="{0F503A51-2AB0-4CFB-AFE7-BFABC862CAE3}"/>
              </a:ext>
            </a:extLst>
          </p:cNvPr>
          <p:cNvSpPr>
            <a:spLocks noGrp="1" noSelect="1"/>
          </p:cNvSpPr>
          <p:nvPr>
            <p:ph type="body" sz="quarter" idx="14" hasCustomPrompt="1"/>
          </p:nvPr>
        </p:nvSpPr>
        <p:spPr bwMode="gray">
          <a:xfrm>
            <a:off x="821055" y="1563442"/>
            <a:ext cx="1499036" cy="583927"/>
          </a:xfrm>
          <a:solidFill>
            <a:schemeClr val="tx1"/>
          </a:solidFill>
        </p:spPr>
        <p:txBody>
          <a:bodyPr wrap="none" lIns="90000" tIns="7200" rIns="90000" bIns="7200" anchor="t">
            <a:spAutoFit/>
          </a:bodyPr>
          <a:lstStyle>
            <a:lvl1pPr marL="0" indent="0">
              <a:lnSpc>
                <a:spcPct val="100000"/>
              </a:lnSpc>
              <a:buFontTx/>
              <a:buNone/>
              <a:defRPr sz="3699" b="0">
                <a:solidFill>
                  <a:schemeClr val="bg1"/>
                </a:solidFill>
                <a:latin typeface="+mj-lt"/>
              </a:defRPr>
            </a:lvl1pPr>
            <a:lvl2pPr marL="0" indent="0">
              <a:lnSpc>
                <a:spcPct val="100000"/>
              </a:lnSpc>
              <a:buFontTx/>
              <a:buNone/>
              <a:defRPr sz="3699" b="0">
                <a:solidFill>
                  <a:schemeClr val="bg1"/>
                </a:solidFill>
                <a:latin typeface="+mj-lt"/>
              </a:defRPr>
            </a:lvl2pPr>
            <a:lvl3pPr marL="0" indent="0">
              <a:lnSpc>
                <a:spcPct val="100000"/>
              </a:lnSpc>
              <a:buFontTx/>
              <a:buNone/>
              <a:defRPr sz="3699" b="0">
                <a:solidFill>
                  <a:schemeClr val="bg1"/>
                </a:solidFill>
                <a:latin typeface="+mj-lt"/>
              </a:defRPr>
            </a:lvl3pPr>
            <a:lvl4pPr marL="0">
              <a:lnSpc>
                <a:spcPct val="100000"/>
              </a:lnSpc>
              <a:buFontTx/>
              <a:buNone/>
              <a:defRPr sz="3699" b="0">
                <a:solidFill>
                  <a:schemeClr val="bg1"/>
                </a:solidFill>
                <a:latin typeface="+mj-lt"/>
              </a:defRPr>
            </a:lvl4pPr>
            <a:lvl5pPr marL="0">
              <a:lnSpc>
                <a:spcPct val="100000"/>
              </a:lnSpc>
              <a:buFontTx/>
              <a:buNone/>
              <a:defRPr sz="3699" b="0">
                <a:solidFill>
                  <a:schemeClr val="bg1"/>
                </a:solidFill>
                <a:latin typeface="+mj-lt"/>
              </a:defRPr>
            </a:lvl5pPr>
            <a:lvl6pPr marL="0">
              <a:lnSpc>
                <a:spcPct val="100000"/>
              </a:lnSpc>
              <a:buFontTx/>
              <a:buNone/>
              <a:defRPr sz="3699" b="0">
                <a:solidFill>
                  <a:schemeClr val="bg1"/>
                </a:solidFill>
                <a:latin typeface="+mj-lt"/>
              </a:defRPr>
            </a:lvl6pPr>
            <a:lvl7pPr marL="0">
              <a:lnSpc>
                <a:spcPct val="100000"/>
              </a:lnSpc>
              <a:buFontTx/>
              <a:buNone/>
              <a:defRPr sz="3699" b="0">
                <a:solidFill>
                  <a:schemeClr val="bg1"/>
                </a:solidFill>
                <a:latin typeface="+mj-lt"/>
              </a:defRPr>
            </a:lvl7pPr>
            <a:lvl8pPr marL="0">
              <a:lnSpc>
                <a:spcPct val="100000"/>
              </a:lnSpc>
              <a:buFontTx/>
              <a:buNone/>
              <a:defRPr sz="3699" b="0">
                <a:solidFill>
                  <a:schemeClr val="bg1"/>
                </a:solidFill>
                <a:latin typeface="+mj-lt"/>
              </a:defRPr>
            </a:lvl8pPr>
            <a:lvl9pPr marL="0">
              <a:lnSpc>
                <a:spcPct val="100000"/>
              </a:lnSpc>
              <a:buFontTx/>
              <a:buNone/>
              <a:defRPr sz="3699" b="0">
                <a:solidFill>
                  <a:schemeClr val="bg1"/>
                </a:solidFill>
                <a:latin typeface="+mj-lt"/>
              </a:defRPr>
            </a:lvl9pPr>
          </a:lstStyle>
          <a:p>
            <a:pPr lvl="0"/>
            <a:r>
              <a:rPr lang="nl-NL" dirty="0"/>
              <a:t>[Titel]</a:t>
            </a:r>
          </a:p>
        </p:txBody>
      </p:sp>
      <p:sp>
        <p:nvSpPr>
          <p:cNvPr id="14" name="Rechthoek 6"/>
          <p:cNvSpPr>
            <a:spLocks noSelect="1"/>
          </p:cNvSpPr>
          <p:nvPr userDrawn="1"/>
        </p:nvSpPr>
        <p:spPr>
          <a:xfrm>
            <a:off x="-1871512" y="152636"/>
            <a:ext cx="1799531" cy="82809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r>
              <a:rPr lang="nl-NL" sz="1200" dirty="0">
                <a:solidFill>
                  <a:schemeClr val="tx1"/>
                </a:solidFill>
              </a:rPr>
              <a:t>De arcering groeit mee met de tekst</a:t>
            </a:r>
            <a:r>
              <a:rPr lang="nl-NL" sz="1200" baseline="0" dirty="0">
                <a:solidFill>
                  <a:schemeClr val="tx1"/>
                </a:solidFill>
              </a:rPr>
              <a:t>. </a:t>
            </a:r>
            <a:r>
              <a:rPr lang="nl-NL" sz="1200" dirty="0">
                <a:solidFill>
                  <a:schemeClr val="tx1"/>
                </a:solidFill>
              </a:rPr>
              <a:t>Geef geen enters in de gearceerde vlakken.</a:t>
            </a:r>
          </a:p>
        </p:txBody>
      </p:sp>
      <p:grpSp>
        <p:nvGrpSpPr>
          <p:cNvPr id="15" name="Group 4">
            <a:extLst>
              <a:ext uri="{FF2B5EF4-FFF2-40B4-BE49-F238E27FC236}">
                <a16:creationId xmlns:a16="http://schemas.microsoft.com/office/drawing/2014/main" id="{4D74664F-3016-47AE-906B-53809401852C}"/>
              </a:ext>
            </a:extLst>
          </p:cNvPr>
          <p:cNvGrpSpPr>
            <a:grpSpLocks noSelect="1" noChangeAspect="1"/>
          </p:cNvGrpSpPr>
          <p:nvPr userDrawn="1"/>
        </p:nvGrpSpPr>
        <p:grpSpPr bwMode="auto">
          <a:xfrm>
            <a:off x="11071524" y="5635626"/>
            <a:ext cx="750693" cy="885825"/>
            <a:chOff x="6976" y="3550"/>
            <a:chExt cx="473" cy="558"/>
          </a:xfrm>
        </p:grpSpPr>
        <p:sp>
          <p:nvSpPr>
            <p:cNvPr id="16" name="Freeform 5">
              <a:extLst>
                <a:ext uri="{FF2B5EF4-FFF2-40B4-BE49-F238E27FC236}">
                  <a16:creationId xmlns:a16="http://schemas.microsoft.com/office/drawing/2014/main" id="{73200264-E11D-4226-9C84-0901773F0456}"/>
                </a:ext>
              </a:extLst>
            </p:cNvPr>
            <p:cNvSpPr>
              <a:spLocks noSelect="1" noEditPoints="1"/>
            </p:cNvSpPr>
            <p:nvPr userDrawn="1"/>
          </p:nvSpPr>
          <p:spPr bwMode="auto">
            <a:xfrm>
              <a:off x="6976" y="4045"/>
              <a:ext cx="473" cy="63"/>
            </a:xfrm>
            <a:custGeom>
              <a:avLst/>
              <a:gdLst>
                <a:gd name="T0" fmla="*/ 0 w 2366"/>
                <a:gd name="T1" fmla="*/ 312 h 312"/>
                <a:gd name="T2" fmla="*/ 38 w 2366"/>
                <a:gd name="T3" fmla="*/ 0 h 312"/>
                <a:gd name="T4" fmla="*/ 437 w 2366"/>
                <a:gd name="T5" fmla="*/ 0 h 312"/>
                <a:gd name="T6" fmla="*/ 399 w 2366"/>
                <a:gd name="T7" fmla="*/ 253 h 312"/>
                <a:gd name="T8" fmla="*/ 189 w 2366"/>
                <a:gd name="T9" fmla="*/ 0 h 312"/>
                <a:gd name="T10" fmla="*/ 227 w 2366"/>
                <a:gd name="T11" fmla="*/ 312 h 312"/>
                <a:gd name="T12" fmla="*/ 395 w 2366"/>
                <a:gd name="T13" fmla="*/ 312 h 312"/>
                <a:gd name="T14" fmla="*/ 437 w 2366"/>
                <a:gd name="T15" fmla="*/ 0 h 312"/>
                <a:gd name="T16" fmla="*/ 816 w 2366"/>
                <a:gd name="T17" fmla="*/ 274 h 312"/>
                <a:gd name="T18" fmla="*/ 783 w 2366"/>
                <a:gd name="T19" fmla="*/ 170 h 312"/>
                <a:gd name="T20" fmla="*/ 724 w 2366"/>
                <a:gd name="T21" fmla="*/ 0 h 312"/>
                <a:gd name="T22" fmla="*/ 587 w 2366"/>
                <a:gd name="T23" fmla="*/ 312 h 312"/>
                <a:gd name="T24" fmla="*/ 625 w 2366"/>
                <a:gd name="T25" fmla="*/ 188 h 312"/>
                <a:gd name="T26" fmla="*/ 778 w 2366"/>
                <a:gd name="T27" fmla="*/ 235 h 312"/>
                <a:gd name="T28" fmla="*/ 784 w 2366"/>
                <a:gd name="T29" fmla="*/ 312 h 312"/>
                <a:gd name="T30" fmla="*/ 625 w 2366"/>
                <a:gd name="T31" fmla="*/ 152 h 312"/>
                <a:gd name="T32" fmla="*/ 724 w 2366"/>
                <a:gd name="T33" fmla="*/ 36 h 312"/>
                <a:gd name="T34" fmla="*/ 726 w 2366"/>
                <a:gd name="T35" fmla="*/ 152 h 312"/>
                <a:gd name="T36" fmla="*/ 961 w 2366"/>
                <a:gd name="T37" fmla="*/ 0 h 312"/>
                <a:gd name="T38" fmla="*/ 1184 w 2366"/>
                <a:gd name="T39" fmla="*/ 312 h 312"/>
                <a:gd name="T40" fmla="*/ 1000 w 2366"/>
                <a:gd name="T41" fmla="*/ 275 h 312"/>
                <a:gd name="T42" fmla="*/ 1166 w 2366"/>
                <a:gd name="T43" fmla="*/ 167 h 312"/>
                <a:gd name="T44" fmla="*/ 1000 w 2366"/>
                <a:gd name="T45" fmla="*/ 130 h 312"/>
                <a:gd name="T46" fmla="*/ 1184 w 2366"/>
                <a:gd name="T47" fmla="*/ 36 h 312"/>
                <a:gd name="T48" fmla="*/ 961 w 2366"/>
                <a:gd name="T49" fmla="*/ 0 h 312"/>
                <a:gd name="T50" fmla="*/ 1526 w 2366"/>
                <a:gd name="T51" fmla="*/ 0 h 312"/>
                <a:gd name="T52" fmla="*/ 1292 w 2366"/>
                <a:gd name="T53" fmla="*/ 36 h 312"/>
                <a:gd name="T54" fmla="*/ 1390 w 2366"/>
                <a:gd name="T55" fmla="*/ 312 h 312"/>
                <a:gd name="T56" fmla="*/ 1428 w 2366"/>
                <a:gd name="T57" fmla="*/ 36 h 312"/>
                <a:gd name="T58" fmla="*/ 1786 w 2366"/>
                <a:gd name="T59" fmla="*/ 221 h 312"/>
                <a:gd name="T60" fmla="*/ 1862 w 2366"/>
                <a:gd name="T61" fmla="*/ 312 h 312"/>
                <a:gd name="T62" fmla="*/ 1703 w 2366"/>
                <a:gd name="T63" fmla="*/ 0 h 312"/>
                <a:gd name="T64" fmla="*/ 1627 w 2366"/>
                <a:gd name="T65" fmla="*/ 312 h 312"/>
                <a:gd name="T66" fmla="*/ 1786 w 2366"/>
                <a:gd name="T67" fmla="*/ 221 h 312"/>
                <a:gd name="T68" fmla="*/ 1673 w 2366"/>
                <a:gd name="T69" fmla="*/ 185 h 312"/>
                <a:gd name="T70" fmla="*/ 1774 w 2366"/>
                <a:gd name="T71" fmla="*/ 185 h 312"/>
                <a:gd name="T72" fmla="*/ 1979 w 2366"/>
                <a:gd name="T73" fmla="*/ 0 h 312"/>
                <a:gd name="T74" fmla="*/ 2017 w 2366"/>
                <a:gd name="T75" fmla="*/ 312 h 312"/>
                <a:gd name="T76" fmla="*/ 2366 w 2366"/>
                <a:gd name="T77" fmla="*/ 275 h 312"/>
                <a:gd name="T78" fmla="*/ 2206 w 2366"/>
                <a:gd name="T79" fmla="*/ 0 h 312"/>
                <a:gd name="T80" fmla="*/ 2168 w 2366"/>
                <a:gd name="T81" fmla="*/ 312 h 312"/>
                <a:gd name="T82" fmla="*/ 2366 w 2366"/>
                <a:gd name="T83" fmla="*/ 275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366" h="312">
                  <a:moveTo>
                    <a:pt x="38" y="312"/>
                  </a:moveTo>
                  <a:cubicBezTo>
                    <a:pt x="0" y="312"/>
                    <a:pt x="0" y="312"/>
                    <a:pt x="0" y="312"/>
                  </a:cubicBezTo>
                  <a:cubicBezTo>
                    <a:pt x="0" y="0"/>
                    <a:pt x="0" y="0"/>
                    <a:pt x="0" y="0"/>
                  </a:cubicBezTo>
                  <a:cubicBezTo>
                    <a:pt x="38" y="0"/>
                    <a:pt x="38" y="0"/>
                    <a:pt x="38" y="0"/>
                  </a:cubicBezTo>
                  <a:lnTo>
                    <a:pt x="38" y="312"/>
                  </a:lnTo>
                  <a:close/>
                  <a:moveTo>
                    <a:pt x="437" y="0"/>
                  </a:moveTo>
                  <a:cubicBezTo>
                    <a:pt x="399" y="0"/>
                    <a:pt x="399" y="0"/>
                    <a:pt x="399" y="0"/>
                  </a:cubicBezTo>
                  <a:cubicBezTo>
                    <a:pt x="399" y="253"/>
                    <a:pt x="399" y="253"/>
                    <a:pt x="399" y="253"/>
                  </a:cubicBezTo>
                  <a:cubicBezTo>
                    <a:pt x="232" y="0"/>
                    <a:pt x="232" y="0"/>
                    <a:pt x="232" y="0"/>
                  </a:cubicBezTo>
                  <a:cubicBezTo>
                    <a:pt x="189" y="0"/>
                    <a:pt x="189" y="0"/>
                    <a:pt x="189" y="0"/>
                  </a:cubicBezTo>
                  <a:cubicBezTo>
                    <a:pt x="189" y="312"/>
                    <a:pt x="189" y="312"/>
                    <a:pt x="189" y="312"/>
                  </a:cubicBezTo>
                  <a:cubicBezTo>
                    <a:pt x="227" y="312"/>
                    <a:pt x="227" y="312"/>
                    <a:pt x="227" y="312"/>
                  </a:cubicBezTo>
                  <a:cubicBezTo>
                    <a:pt x="227" y="58"/>
                    <a:pt x="227" y="58"/>
                    <a:pt x="227" y="58"/>
                  </a:cubicBezTo>
                  <a:cubicBezTo>
                    <a:pt x="395" y="312"/>
                    <a:pt x="395" y="312"/>
                    <a:pt x="395" y="312"/>
                  </a:cubicBezTo>
                  <a:cubicBezTo>
                    <a:pt x="437" y="312"/>
                    <a:pt x="437" y="312"/>
                    <a:pt x="437" y="312"/>
                  </a:cubicBezTo>
                  <a:lnTo>
                    <a:pt x="437" y="0"/>
                  </a:lnTo>
                  <a:close/>
                  <a:moveTo>
                    <a:pt x="822" y="312"/>
                  </a:moveTo>
                  <a:cubicBezTo>
                    <a:pt x="819" y="303"/>
                    <a:pt x="816" y="286"/>
                    <a:pt x="816" y="274"/>
                  </a:cubicBezTo>
                  <a:cubicBezTo>
                    <a:pt x="816" y="235"/>
                    <a:pt x="816" y="235"/>
                    <a:pt x="816" y="235"/>
                  </a:cubicBezTo>
                  <a:cubicBezTo>
                    <a:pt x="816" y="204"/>
                    <a:pt x="804" y="182"/>
                    <a:pt x="783" y="170"/>
                  </a:cubicBezTo>
                  <a:cubicBezTo>
                    <a:pt x="809" y="154"/>
                    <a:pt x="825" y="127"/>
                    <a:pt x="825" y="94"/>
                  </a:cubicBezTo>
                  <a:cubicBezTo>
                    <a:pt x="825" y="38"/>
                    <a:pt x="788" y="0"/>
                    <a:pt x="724" y="0"/>
                  </a:cubicBezTo>
                  <a:cubicBezTo>
                    <a:pt x="587" y="0"/>
                    <a:pt x="587" y="0"/>
                    <a:pt x="587" y="0"/>
                  </a:cubicBezTo>
                  <a:cubicBezTo>
                    <a:pt x="587" y="312"/>
                    <a:pt x="587" y="312"/>
                    <a:pt x="587" y="312"/>
                  </a:cubicBezTo>
                  <a:cubicBezTo>
                    <a:pt x="625" y="312"/>
                    <a:pt x="625" y="312"/>
                    <a:pt x="625" y="312"/>
                  </a:cubicBezTo>
                  <a:cubicBezTo>
                    <a:pt x="625" y="188"/>
                    <a:pt x="625" y="188"/>
                    <a:pt x="625" y="188"/>
                  </a:cubicBezTo>
                  <a:cubicBezTo>
                    <a:pt x="727" y="188"/>
                    <a:pt x="727" y="188"/>
                    <a:pt x="727" y="188"/>
                  </a:cubicBezTo>
                  <a:cubicBezTo>
                    <a:pt x="762" y="188"/>
                    <a:pt x="778" y="205"/>
                    <a:pt x="778" y="235"/>
                  </a:cubicBezTo>
                  <a:cubicBezTo>
                    <a:pt x="778" y="278"/>
                    <a:pt x="778" y="278"/>
                    <a:pt x="778" y="278"/>
                  </a:cubicBezTo>
                  <a:cubicBezTo>
                    <a:pt x="778" y="292"/>
                    <a:pt x="780" y="303"/>
                    <a:pt x="784" y="312"/>
                  </a:cubicBezTo>
                  <a:cubicBezTo>
                    <a:pt x="822" y="312"/>
                    <a:pt x="822" y="312"/>
                    <a:pt x="822" y="312"/>
                  </a:cubicBezTo>
                  <a:moveTo>
                    <a:pt x="625" y="152"/>
                  </a:moveTo>
                  <a:cubicBezTo>
                    <a:pt x="625" y="36"/>
                    <a:pt x="625" y="36"/>
                    <a:pt x="625" y="36"/>
                  </a:cubicBezTo>
                  <a:cubicBezTo>
                    <a:pt x="724" y="36"/>
                    <a:pt x="724" y="36"/>
                    <a:pt x="724" y="36"/>
                  </a:cubicBezTo>
                  <a:cubicBezTo>
                    <a:pt x="763" y="36"/>
                    <a:pt x="787" y="54"/>
                    <a:pt x="787" y="94"/>
                  </a:cubicBezTo>
                  <a:cubicBezTo>
                    <a:pt x="787" y="130"/>
                    <a:pt x="763" y="152"/>
                    <a:pt x="726" y="152"/>
                  </a:cubicBezTo>
                  <a:lnTo>
                    <a:pt x="625" y="152"/>
                  </a:lnTo>
                  <a:close/>
                  <a:moveTo>
                    <a:pt x="961" y="0"/>
                  </a:moveTo>
                  <a:cubicBezTo>
                    <a:pt x="961" y="312"/>
                    <a:pt x="961" y="312"/>
                    <a:pt x="961" y="312"/>
                  </a:cubicBezTo>
                  <a:cubicBezTo>
                    <a:pt x="1184" y="312"/>
                    <a:pt x="1184" y="312"/>
                    <a:pt x="1184" y="312"/>
                  </a:cubicBezTo>
                  <a:cubicBezTo>
                    <a:pt x="1184" y="275"/>
                    <a:pt x="1184" y="275"/>
                    <a:pt x="1184" y="275"/>
                  </a:cubicBezTo>
                  <a:cubicBezTo>
                    <a:pt x="1000" y="275"/>
                    <a:pt x="1000" y="275"/>
                    <a:pt x="1000" y="275"/>
                  </a:cubicBezTo>
                  <a:cubicBezTo>
                    <a:pt x="1000" y="167"/>
                    <a:pt x="1000" y="167"/>
                    <a:pt x="1000" y="167"/>
                  </a:cubicBezTo>
                  <a:cubicBezTo>
                    <a:pt x="1166" y="167"/>
                    <a:pt x="1166" y="167"/>
                    <a:pt x="1166" y="167"/>
                  </a:cubicBezTo>
                  <a:cubicBezTo>
                    <a:pt x="1166" y="130"/>
                    <a:pt x="1166" y="130"/>
                    <a:pt x="1166" y="130"/>
                  </a:cubicBezTo>
                  <a:cubicBezTo>
                    <a:pt x="1000" y="130"/>
                    <a:pt x="1000" y="130"/>
                    <a:pt x="1000" y="130"/>
                  </a:cubicBezTo>
                  <a:cubicBezTo>
                    <a:pt x="1000" y="36"/>
                    <a:pt x="1000" y="36"/>
                    <a:pt x="1000" y="36"/>
                  </a:cubicBezTo>
                  <a:cubicBezTo>
                    <a:pt x="1184" y="36"/>
                    <a:pt x="1184" y="36"/>
                    <a:pt x="1184" y="36"/>
                  </a:cubicBezTo>
                  <a:cubicBezTo>
                    <a:pt x="1184" y="0"/>
                    <a:pt x="1184" y="0"/>
                    <a:pt x="1184" y="0"/>
                  </a:cubicBezTo>
                  <a:lnTo>
                    <a:pt x="961" y="0"/>
                  </a:lnTo>
                  <a:close/>
                  <a:moveTo>
                    <a:pt x="1526" y="36"/>
                  </a:moveTo>
                  <a:cubicBezTo>
                    <a:pt x="1526" y="0"/>
                    <a:pt x="1526" y="0"/>
                    <a:pt x="1526" y="0"/>
                  </a:cubicBezTo>
                  <a:cubicBezTo>
                    <a:pt x="1292" y="0"/>
                    <a:pt x="1292" y="0"/>
                    <a:pt x="1292" y="0"/>
                  </a:cubicBezTo>
                  <a:cubicBezTo>
                    <a:pt x="1292" y="36"/>
                    <a:pt x="1292" y="36"/>
                    <a:pt x="1292" y="36"/>
                  </a:cubicBezTo>
                  <a:cubicBezTo>
                    <a:pt x="1390" y="36"/>
                    <a:pt x="1390" y="36"/>
                    <a:pt x="1390" y="36"/>
                  </a:cubicBezTo>
                  <a:cubicBezTo>
                    <a:pt x="1390" y="312"/>
                    <a:pt x="1390" y="312"/>
                    <a:pt x="1390" y="312"/>
                  </a:cubicBezTo>
                  <a:cubicBezTo>
                    <a:pt x="1428" y="312"/>
                    <a:pt x="1428" y="312"/>
                    <a:pt x="1428" y="312"/>
                  </a:cubicBezTo>
                  <a:cubicBezTo>
                    <a:pt x="1428" y="36"/>
                    <a:pt x="1428" y="36"/>
                    <a:pt x="1428" y="36"/>
                  </a:cubicBezTo>
                  <a:lnTo>
                    <a:pt x="1526" y="36"/>
                  </a:lnTo>
                  <a:close/>
                  <a:moveTo>
                    <a:pt x="1786" y="221"/>
                  </a:moveTo>
                  <a:cubicBezTo>
                    <a:pt x="1819" y="312"/>
                    <a:pt x="1819" y="312"/>
                    <a:pt x="1819" y="312"/>
                  </a:cubicBezTo>
                  <a:cubicBezTo>
                    <a:pt x="1862" y="312"/>
                    <a:pt x="1862" y="312"/>
                    <a:pt x="1862" y="312"/>
                  </a:cubicBezTo>
                  <a:cubicBezTo>
                    <a:pt x="1746" y="0"/>
                    <a:pt x="1746" y="0"/>
                    <a:pt x="1746" y="0"/>
                  </a:cubicBezTo>
                  <a:cubicBezTo>
                    <a:pt x="1703" y="0"/>
                    <a:pt x="1703" y="0"/>
                    <a:pt x="1703" y="0"/>
                  </a:cubicBezTo>
                  <a:cubicBezTo>
                    <a:pt x="1586" y="312"/>
                    <a:pt x="1586" y="312"/>
                    <a:pt x="1586" y="312"/>
                  </a:cubicBezTo>
                  <a:cubicBezTo>
                    <a:pt x="1627" y="312"/>
                    <a:pt x="1627" y="312"/>
                    <a:pt x="1627" y="312"/>
                  </a:cubicBezTo>
                  <a:cubicBezTo>
                    <a:pt x="1660" y="221"/>
                    <a:pt x="1660" y="221"/>
                    <a:pt x="1660" y="221"/>
                  </a:cubicBezTo>
                  <a:lnTo>
                    <a:pt x="1786" y="221"/>
                  </a:lnTo>
                  <a:close/>
                  <a:moveTo>
                    <a:pt x="1774" y="185"/>
                  </a:moveTo>
                  <a:cubicBezTo>
                    <a:pt x="1673" y="185"/>
                    <a:pt x="1673" y="185"/>
                    <a:pt x="1673" y="185"/>
                  </a:cubicBezTo>
                  <a:cubicBezTo>
                    <a:pt x="1724" y="46"/>
                    <a:pt x="1724" y="46"/>
                    <a:pt x="1724" y="46"/>
                  </a:cubicBezTo>
                  <a:lnTo>
                    <a:pt x="1774" y="185"/>
                  </a:lnTo>
                  <a:close/>
                  <a:moveTo>
                    <a:pt x="2017" y="0"/>
                  </a:moveTo>
                  <a:cubicBezTo>
                    <a:pt x="1979" y="0"/>
                    <a:pt x="1979" y="0"/>
                    <a:pt x="1979" y="0"/>
                  </a:cubicBezTo>
                  <a:cubicBezTo>
                    <a:pt x="1979" y="312"/>
                    <a:pt x="1979" y="312"/>
                    <a:pt x="1979" y="312"/>
                  </a:cubicBezTo>
                  <a:cubicBezTo>
                    <a:pt x="2017" y="312"/>
                    <a:pt x="2017" y="312"/>
                    <a:pt x="2017" y="312"/>
                  </a:cubicBezTo>
                  <a:lnTo>
                    <a:pt x="2017" y="0"/>
                  </a:lnTo>
                  <a:close/>
                  <a:moveTo>
                    <a:pt x="2366" y="275"/>
                  </a:moveTo>
                  <a:cubicBezTo>
                    <a:pt x="2206" y="275"/>
                    <a:pt x="2206" y="275"/>
                    <a:pt x="2206" y="275"/>
                  </a:cubicBezTo>
                  <a:cubicBezTo>
                    <a:pt x="2206" y="0"/>
                    <a:pt x="2206" y="0"/>
                    <a:pt x="2206" y="0"/>
                  </a:cubicBezTo>
                  <a:cubicBezTo>
                    <a:pt x="2168" y="0"/>
                    <a:pt x="2168" y="0"/>
                    <a:pt x="2168" y="0"/>
                  </a:cubicBezTo>
                  <a:cubicBezTo>
                    <a:pt x="2168" y="312"/>
                    <a:pt x="2168" y="312"/>
                    <a:pt x="2168" y="312"/>
                  </a:cubicBezTo>
                  <a:cubicBezTo>
                    <a:pt x="2366" y="312"/>
                    <a:pt x="2366" y="312"/>
                    <a:pt x="2366" y="312"/>
                  </a:cubicBezTo>
                  <a:lnTo>
                    <a:pt x="2366" y="275"/>
                  </a:lnTo>
                  <a:close/>
                </a:path>
              </a:pathLst>
            </a:custGeom>
            <a:solidFill>
              <a:srgbClr val="1F1D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dirty="0"/>
            </a:p>
          </p:txBody>
        </p:sp>
        <p:sp>
          <p:nvSpPr>
            <p:cNvPr id="17" name="Oval 6">
              <a:extLst>
                <a:ext uri="{FF2B5EF4-FFF2-40B4-BE49-F238E27FC236}">
                  <a16:creationId xmlns:a16="http://schemas.microsoft.com/office/drawing/2014/main" id="{95976F87-4548-4E8D-9BB6-70908265906D}"/>
                </a:ext>
              </a:extLst>
            </p:cNvPr>
            <p:cNvSpPr>
              <a:spLocks noSelect="1" noChangeArrowheads="1"/>
            </p:cNvSpPr>
            <p:nvPr userDrawn="1"/>
          </p:nvSpPr>
          <p:spPr bwMode="auto">
            <a:xfrm>
              <a:off x="7015" y="3550"/>
              <a:ext cx="396" cy="396"/>
            </a:xfrm>
            <a:prstGeom prst="ellipse">
              <a:avLst/>
            </a:prstGeom>
            <a:solidFill>
              <a:srgbClr val="1F1D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dirty="0"/>
            </a:p>
          </p:txBody>
        </p:sp>
        <p:sp>
          <p:nvSpPr>
            <p:cNvPr id="18" name="Freeform 7">
              <a:extLst>
                <a:ext uri="{FF2B5EF4-FFF2-40B4-BE49-F238E27FC236}">
                  <a16:creationId xmlns:a16="http://schemas.microsoft.com/office/drawing/2014/main" id="{D8189B91-049F-474F-9318-AE0C446C6D4C}"/>
                </a:ext>
              </a:extLst>
            </p:cNvPr>
            <p:cNvSpPr>
              <a:spLocks noSelect="1" noEditPoints="1"/>
            </p:cNvSpPr>
            <p:nvPr userDrawn="1"/>
          </p:nvSpPr>
          <p:spPr bwMode="auto">
            <a:xfrm>
              <a:off x="7092" y="3646"/>
              <a:ext cx="241" cy="203"/>
            </a:xfrm>
            <a:custGeom>
              <a:avLst/>
              <a:gdLst>
                <a:gd name="T0" fmla="*/ 39 w 241"/>
                <a:gd name="T1" fmla="*/ 203 h 203"/>
                <a:gd name="T2" fmla="*/ 0 w 241"/>
                <a:gd name="T3" fmla="*/ 203 h 203"/>
                <a:gd name="T4" fmla="*/ 0 w 241"/>
                <a:gd name="T5" fmla="*/ 0 h 203"/>
                <a:gd name="T6" fmla="*/ 39 w 241"/>
                <a:gd name="T7" fmla="*/ 0 h 203"/>
                <a:gd name="T8" fmla="*/ 39 w 241"/>
                <a:gd name="T9" fmla="*/ 203 h 203"/>
                <a:gd name="T10" fmla="*/ 241 w 241"/>
                <a:gd name="T11" fmla="*/ 0 h 203"/>
                <a:gd name="T12" fmla="*/ 201 w 241"/>
                <a:gd name="T13" fmla="*/ 0 h 203"/>
                <a:gd name="T14" fmla="*/ 201 w 241"/>
                <a:gd name="T15" fmla="*/ 144 h 203"/>
                <a:gd name="T16" fmla="*/ 117 w 241"/>
                <a:gd name="T17" fmla="*/ 0 h 203"/>
                <a:gd name="T18" fmla="*/ 69 w 241"/>
                <a:gd name="T19" fmla="*/ 0 h 203"/>
                <a:gd name="T20" fmla="*/ 69 w 241"/>
                <a:gd name="T21" fmla="*/ 203 h 203"/>
                <a:gd name="T22" fmla="*/ 109 w 241"/>
                <a:gd name="T23" fmla="*/ 203 h 203"/>
                <a:gd name="T24" fmla="*/ 109 w 241"/>
                <a:gd name="T25" fmla="*/ 59 h 203"/>
                <a:gd name="T26" fmla="*/ 194 w 241"/>
                <a:gd name="T27" fmla="*/ 203 h 203"/>
                <a:gd name="T28" fmla="*/ 241 w 241"/>
                <a:gd name="T29" fmla="*/ 203 h 203"/>
                <a:gd name="T30" fmla="*/ 241 w 241"/>
                <a:gd name="T31" fmla="*/ 0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1" h="203">
                  <a:moveTo>
                    <a:pt x="39" y="203"/>
                  </a:moveTo>
                  <a:lnTo>
                    <a:pt x="0" y="203"/>
                  </a:lnTo>
                  <a:lnTo>
                    <a:pt x="0" y="0"/>
                  </a:lnTo>
                  <a:lnTo>
                    <a:pt x="39" y="0"/>
                  </a:lnTo>
                  <a:lnTo>
                    <a:pt x="39" y="203"/>
                  </a:lnTo>
                  <a:close/>
                  <a:moveTo>
                    <a:pt x="241" y="0"/>
                  </a:moveTo>
                  <a:lnTo>
                    <a:pt x="201" y="0"/>
                  </a:lnTo>
                  <a:lnTo>
                    <a:pt x="201" y="144"/>
                  </a:lnTo>
                  <a:lnTo>
                    <a:pt x="117" y="0"/>
                  </a:lnTo>
                  <a:lnTo>
                    <a:pt x="69" y="0"/>
                  </a:lnTo>
                  <a:lnTo>
                    <a:pt x="69" y="203"/>
                  </a:lnTo>
                  <a:lnTo>
                    <a:pt x="109" y="203"/>
                  </a:lnTo>
                  <a:lnTo>
                    <a:pt x="109" y="59"/>
                  </a:lnTo>
                  <a:lnTo>
                    <a:pt x="194" y="203"/>
                  </a:lnTo>
                  <a:lnTo>
                    <a:pt x="241" y="203"/>
                  </a:lnTo>
                  <a:lnTo>
                    <a:pt x="241" y="0"/>
                  </a:lnTo>
                  <a:close/>
                </a:path>
              </a:pathLst>
            </a:custGeom>
            <a:solidFill>
              <a:srgbClr val="FFE9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dirty="0"/>
            </a:p>
          </p:txBody>
        </p:sp>
        <p:sp>
          <p:nvSpPr>
            <p:cNvPr id="19" name="Freeform 8">
              <a:extLst>
                <a:ext uri="{FF2B5EF4-FFF2-40B4-BE49-F238E27FC236}">
                  <a16:creationId xmlns:a16="http://schemas.microsoft.com/office/drawing/2014/main" id="{CBB0F134-51C2-4BC9-939C-4201D3BD02C5}"/>
                </a:ext>
              </a:extLst>
            </p:cNvPr>
            <p:cNvSpPr>
              <a:spLocks noSelect="1" noEditPoints="1"/>
            </p:cNvSpPr>
            <p:nvPr userDrawn="1"/>
          </p:nvSpPr>
          <p:spPr bwMode="auto">
            <a:xfrm>
              <a:off x="7091" y="3983"/>
              <a:ext cx="242" cy="24"/>
            </a:xfrm>
            <a:custGeom>
              <a:avLst/>
              <a:gdLst>
                <a:gd name="T0" fmla="*/ 14 w 1207"/>
                <a:gd name="T1" fmla="*/ 117 h 119"/>
                <a:gd name="T2" fmla="*/ 0 w 1207"/>
                <a:gd name="T3" fmla="*/ 2 h 119"/>
                <a:gd name="T4" fmla="*/ 14 w 1207"/>
                <a:gd name="T5" fmla="*/ 59 h 119"/>
                <a:gd name="T6" fmla="*/ 92 w 1207"/>
                <a:gd name="T7" fmla="*/ 2 h 119"/>
                <a:gd name="T8" fmla="*/ 62 w 1207"/>
                <a:gd name="T9" fmla="*/ 72 h 119"/>
                <a:gd name="T10" fmla="*/ 76 w 1207"/>
                <a:gd name="T11" fmla="*/ 117 h 119"/>
                <a:gd name="T12" fmla="*/ 14 w 1207"/>
                <a:gd name="T13" fmla="*/ 77 h 119"/>
                <a:gd name="T14" fmla="*/ 169 w 1207"/>
                <a:gd name="T15" fmla="*/ 119 h 119"/>
                <a:gd name="T16" fmla="*/ 169 w 1207"/>
                <a:gd name="T17" fmla="*/ 0 h 119"/>
                <a:gd name="T18" fmla="*/ 212 w 1207"/>
                <a:gd name="T19" fmla="*/ 59 h 119"/>
                <a:gd name="T20" fmla="*/ 126 w 1207"/>
                <a:gd name="T21" fmla="*/ 59 h 119"/>
                <a:gd name="T22" fmla="*/ 212 w 1207"/>
                <a:gd name="T23" fmla="*/ 59 h 119"/>
                <a:gd name="T24" fmla="*/ 340 w 1207"/>
                <a:gd name="T25" fmla="*/ 117 h 119"/>
                <a:gd name="T26" fmla="*/ 279 w 1207"/>
                <a:gd name="T27" fmla="*/ 117 h 119"/>
                <a:gd name="T28" fmla="*/ 264 w 1207"/>
                <a:gd name="T29" fmla="*/ 2 h 119"/>
                <a:gd name="T30" fmla="*/ 342 w 1207"/>
                <a:gd name="T31" fmla="*/ 96 h 119"/>
                <a:gd name="T32" fmla="*/ 356 w 1207"/>
                <a:gd name="T33" fmla="*/ 2 h 119"/>
                <a:gd name="T34" fmla="*/ 416 w 1207"/>
                <a:gd name="T35" fmla="*/ 117 h 119"/>
                <a:gd name="T36" fmla="*/ 402 w 1207"/>
                <a:gd name="T37" fmla="*/ 2 h 119"/>
                <a:gd name="T38" fmla="*/ 416 w 1207"/>
                <a:gd name="T39" fmla="*/ 117 h 119"/>
                <a:gd name="T40" fmla="*/ 537 w 1207"/>
                <a:gd name="T41" fmla="*/ 117 h 119"/>
                <a:gd name="T42" fmla="*/ 475 w 1207"/>
                <a:gd name="T43" fmla="*/ 117 h 119"/>
                <a:gd name="T44" fmla="*/ 461 w 1207"/>
                <a:gd name="T45" fmla="*/ 2 h 119"/>
                <a:gd name="T46" fmla="*/ 539 w 1207"/>
                <a:gd name="T47" fmla="*/ 96 h 119"/>
                <a:gd name="T48" fmla="*/ 553 w 1207"/>
                <a:gd name="T49" fmla="*/ 2 h 119"/>
                <a:gd name="T50" fmla="*/ 612 w 1207"/>
                <a:gd name="T51" fmla="*/ 77 h 119"/>
                <a:gd name="T52" fmla="*/ 598 w 1207"/>
                <a:gd name="T53" fmla="*/ 117 h 119"/>
                <a:gd name="T54" fmla="*/ 612 w 1207"/>
                <a:gd name="T55" fmla="*/ 2 h 119"/>
                <a:gd name="T56" fmla="*/ 670 w 1207"/>
                <a:gd name="T57" fmla="*/ 2 h 119"/>
                <a:gd name="T58" fmla="*/ 642 w 1207"/>
                <a:gd name="T59" fmla="*/ 48 h 119"/>
                <a:gd name="T60" fmla="*/ 674 w 1207"/>
                <a:gd name="T61" fmla="*/ 117 h 119"/>
                <a:gd name="T62" fmla="*/ 612 w 1207"/>
                <a:gd name="T63" fmla="*/ 77 h 119"/>
                <a:gd name="T64" fmla="*/ 723 w 1207"/>
                <a:gd name="T65" fmla="*/ 117 h 119"/>
                <a:gd name="T66" fmla="*/ 737 w 1207"/>
                <a:gd name="T67" fmla="*/ 2 h 119"/>
                <a:gd name="T68" fmla="*/ 796 w 1207"/>
                <a:gd name="T69" fmla="*/ 104 h 119"/>
                <a:gd name="T70" fmla="*/ 847 w 1207"/>
                <a:gd name="T71" fmla="*/ 117 h 119"/>
                <a:gd name="T72" fmla="*/ 833 w 1207"/>
                <a:gd name="T73" fmla="*/ 2 h 119"/>
                <a:gd name="T74" fmla="*/ 847 w 1207"/>
                <a:gd name="T75" fmla="*/ 117 h 119"/>
                <a:gd name="T76" fmla="*/ 880 w 1207"/>
                <a:gd name="T77" fmla="*/ 81 h 119"/>
                <a:gd name="T78" fmla="*/ 918 w 1207"/>
                <a:gd name="T79" fmla="*/ 106 h 119"/>
                <a:gd name="T80" fmla="*/ 943 w 1207"/>
                <a:gd name="T81" fmla="*/ 2 h 119"/>
                <a:gd name="T82" fmla="*/ 957 w 1207"/>
                <a:gd name="T83" fmla="*/ 78 h 119"/>
                <a:gd name="T84" fmla="*/ 1013 w 1207"/>
                <a:gd name="T85" fmla="*/ 77 h 119"/>
                <a:gd name="T86" fmla="*/ 999 w 1207"/>
                <a:gd name="T87" fmla="*/ 117 h 119"/>
                <a:gd name="T88" fmla="*/ 1013 w 1207"/>
                <a:gd name="T89" fmla="*/ 2 h 119"/>
                <a:gd name="T90" fmla="*/ 1071 w 1207"/>
                <a:gd name="T91" fmla="*/ 2 h 119"/>
                <a:gd name="T92" fmla="*/ 1043 w 1207"/>
                <a:gd name="T93" fmla="*/ 48 h 119"/>
                <a:gd name="T94" fmla="*/ 1075 w 1207"/>
                <a:gd name="T95" fmla="*/ 117 h 119"/>
                <a:gd name="T96" fmla="*/ 1013 w 1207"/>
                <a:gd name="T97" fmla="*/ 77 h 119"/>
                <a:gd name="T98" fmla="*/ 1207 w 1207"/>
                <a:gd name="T99" fmla="*/ 16 h 119"/>
                <a:gd name="T100" fmla="*/ 1139 w 1207"/>
                <a:gd name="T101" fmla="*/ 51 h 119"/>
                <a:gd name="T102" fmla="*/ 1200 w 1207"/>
                <a:gd name="T103" fmla="*/ 64 h 119"/>
                <a:gd name="T104" fmla="*/ 1139 w 1207"/>
                <a:gd name="T105" fmla="*/ 104 h 119"/>
                <a:gd name="T106" fmla="*/ 1207 w 1207"/>
                <a:gd name="T107" fmla="*/ 117 h 119"/>
                <a:gd name="T108" fmla="*/ 1125 w 1207"/>
                <a:gd name="T109" fmla="*/ 2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207" h="119">
                  <a:moveTo>
                    <a:pt x="14" y="77"/>
                  </a:moveTo>
                  <a:cubicBezTo>
                    <a:pt x="14" y="117"/>
                    <a:pt x="14" y="117"/>
                    <a:pt x="14" y="117"/>
                  </a:cubicBezTo>
                  <a:cubicBezTo>
                    <a:pt x="0" y="117"/>
                    <a:pt x="0" y="117"/>
                    <a:pt x="0" y="117"/>
                  </a:cubicBezTo>
                  <a:cubicBezTo>
                    <a:pt x="0" y="2"/>
                    <a:pt x="0" y="2"/>
                    <a:pt x="0" y="2"/>
                  </a:cubicBezTo>
                  <a:cubicBezTo>
                    <a:pt x="14" y="2"/>
                    <a:pt x="14" y="2"/>
                    <a:pt x="14" y="2"/>
                  </a:cubicBezTo>
                  <a:cubicBezTo>
                    <a:pt x="14" y="59"/>
                    <a:pt x="14" y="59"/>
                    <a:pt x="14" y="59"/>
                  </a:cubicBezTo>
                  <a:cubicBezTo>
                    <a:pt x="72" y="2"/>
                    <a:pt x="72" y="2"/>
                    <a:pt x="72" y="2"/>
                  </a:cubicBezTo>
                  <a:cubicBezTo>
                    <a:pt x="92" y="2"/>
                    <a:pt x="92" y="2"/>
                    <a:pt x="92" y="2"/>
                  </a:cubicBezTo>
                  <a:cubicBezTo>
                    <a:pt x="44" y="48"/>
                    <a:pt x="44" y="48"/>
                    <a:pt x="44" y="48"/>
                  </a:cubicBezTo>
                  <a:cubicBezTo>
                    <a:pt x="62" y="72"/>
                    <a:pt x="62" y="72"/>
                    <a:pt x="62" y="72"/>
                  </a:cubicBezTo>
                  <a:cubicBezTo>
                    <a:pt x="94" y="117"/>
                    <a:pt x="94" y="117"/>
                    <a:pt x="94" y="117"/>
                  </a:cubicBezTo>
                  <a:cubicBezTo>
                    <a:pt x="76" y="117"/>
                    <a:pt x="76" y="117"/>
                    <a:pt x="76" y="117"/>
                  </a:cubicBezTo>
                  <a:cubicBezTo>
                    <a:pt x="34" y="58"/>
                    <a:pt x="34" y="58"/>
                    <a:pt x="34" y="58"/>
                  </a:cubicBezTo>
                  <a:lnTo>
                    <a:pt x="14" y="77"/>
                  </a:lnTo>
                  <a:close/>
                  <a:moveTo>
                    <a:pt x="226" y="59"/>
                  </a:moveTo>
                  <a:cubicBezTo>
                    <a:pt x="226" y="93"/>
                    <a:pt x="201" y="119"/>
                    <a:pt x="169" y="119"/>
                  </a:cubicBezTo>
                  <a:cubicBezTo>
                    <a:pt x="138" y="119"/>
                    <a:pt x="113" y="93"/>
                    <a:pt x="113" y="59"/>
                  </a:cubicBezTo>
                  <a:cubicBezTo>
                    <a:pt x="113" y="26"/>
                    <a:pt x="138" y="0"/>
                    <a:pt x="169" y="0"/>
                  </a:cubicBezTo>
                  <a:cubicBezTo>
                    <a:pt x="201" y="0"/>
                    <a:pt x="226" y="25"/>
                    <a:pt x="226" y="59"/>
                  </a:cubicBezTo>
                  <a:close/>
                  <a:moveTo>
                    <a:pt x="212" y="59"/>
                  </a:moveTo>
                  <a:cubicBezTo>
                    <a:pt x="212" y="33"/>
                    <a:pt x="194" y="13"/>
                    <a:pt x="169" y="13"/>
                  </a:cubicBezTo>
                  <a:cubicBezTo>
                    <a:pt x="146" y="13"/>
                    <a:pt x="126" y="33"/>
                    <a:pt x="126" y="59"/>
                  </a:cubicBezTo>
                  <a:cubicBezTo>
                    <a:pt x="126" y="85"/>
                    <a:pt x="146" y="106"/>
                    <a:pt x="169" y="106"/>
                  </a:cubicBezTo>
                  <a:cubicBezTo>
                    <a:pt x="193" y="106"/>
                    <a:pt x="212" y="85"/>
                    <a:pt x="212" y="59"/>
                  </a:cubicBezTo>
                  <a:close/>
                  <a:moveTo>
                    <a:pt x="356" y="117"/>
                  </a:moveTo>
                  <a:cubicBezTo>
                    <a:pt x="340" y="117"/>
                    <a:pt x="340" y="117"/>
                    <a:pt x="340" y="117"/>
                  </a:cubicBezTo>
                  <a:cubicBezTo>
                    <a:pt x="279" y="24"/>
                    <a:pt x="279" y="24"/>
                    <a:pt x="279" y="24"/>
                  </a:cubicBezTo>
                  <a:cubicBezTo>
                    <a:pt x="279" y="117"/>
                    <a:pt x="279" y="117"/>
                    <a:pt x="279" y="117"/>
                  </a:cubicBezTo>
                  <a:cubicBezTo>
                    <a:pt x="264" y="117"/>
                    <a:pt x="264" y="117"/>
                    <a:pt x="264" y="117"/>
                  </a:cubicBezTo>
                  <a:cubicBezTo>
                    <a:pt x="264" y="2"/>
                    <a:pt x="264" y="2"/>
                    <a:pt x="264" y="2"/>
                  </a:cubicBezTo>
                  <a:cubicBezTo>
                    <a:pt x="280" y="2"/>
                    <a:pt x="280" y="2"/>
                    <a:pt x="280" y="2"/>
                  </a:cubicBezTo>
                  <a:cubicBezTo>
                    <a:pt x="342" y="96"/>
                    <a:pt x="342" y="96"/>
                    <a:pt x="342" y="96"/>
                  </a:cubicBezTo>
                  <a:cubicBezTo>
                    <a:pt x="342" y="2"/>
                    <a:pt x="342" y="2"/>
                    <a:pt x="342" y="2"/>
                  </a:cubicBezTo>
                  <a:cubicBezTo>
                    <a:pt x="356" y="2"/>
                    <a:pt x="356" y="2"/>
                    <a:pt x="356" y="2"/>
                  </a:cubicBezTo>
                  <a:lnTo>
                    <a:pt x="356" y="117"/>
                  </a:lnTo>
                  <a:close/>
                  <a:moveTo>
                    <a:pt x="416" y="117"/>
                  </a:moveTo>
                  <a:cubicBezTo>
                    <a:pt x="402" y="117"/>
                    <a:pt x="402" y="117"/>
                    <a:pt x="402" y="117"/>
                  </a:cubicBezTo>
                  <a:cubicBezTo>
                    <a:pt x="402" y="2"/>
                    <a:pt x="402" y="2"/>
                    <a:pt x="402" y="2"/>
                  </a:cubicBezTo>
                  <a:cubicBezTo>
                    <a:pt x="416" y="2"/>
                    <a:pt x="416" y="2"/>
                    <a:pt x="416" y="2"/>
                  </a:cubicBezTo>
                  <a:lnTo>
                    <a:pt x="416" y="117"/>
                  </a:lnTo>
                  <a:close/>
                  <a:moveTo>
                    <a:pt x="553" y="117"/>
                  </a:moveTo>
                  <a:cubicBezTo>
                    <a:pt x="537" y="117"/>
                    <a:pt x="537" y="117"/>
                    <a:pt x="537" y="117"/>
                  </a:cubicBezTo>
                  <a:cubicBezTo>
                    <a:pt x="475" y="24"/>
                    <a:pt x="475" y="24"/>
                    <a:pt x="475" y="24"/>
                  </a:cubicBezTo>
                  <a:cubicBezTo>
                    <a:pt x="475" y="117"/>
                    <a:pt x="475" y="117"/>
                    <a:pt x="475" y="117"/>
                  </a:cubicBezTo>
                  <a:cubicBezTo>
                    <a:pt x="461" y="117"/>
                    <a:pt x="461" y="117"/>
                    <a:pt x="461" y="117"/>
                  </a:cubicBezTo>
                  <a:cubicBezTo>
                    <a:pt x="461" y="2"/>
                    <a:pt x="461" y="2"/>
                    <a:pt x="461" y="2"/>
                  </a:cubicBezTo>
                  <a:cubicBezTo>
                    <a:pt x="477" y="2"/>
                    <a:pt x="477" y="2"/>
                    <a:pt x="477" y="2"/>
                  </a:cubicBezTo>
                  <a:cubicBezTo>
                    <a:pt x="539" y="96"/>
                    <a:pt x="539" y="96"/>
                    <a:pt x="539" y="96"/>
                  </a:cubicBezTo>
                  <a:cubicBezTo>
                    <a:pt x="539" y="2"/>
                    <a:pt x="539" y="2"/>
                    <a:pt x="539" y="2"/>
                  </a:cubicBezTo>
                  <a:cubicBezTo>
                    <a:pt x="553" y="2"/>
                    <a:pt x="553" y="2"/>
                    <a:pt x="553" y="2"/>
                  </a:cubicBezTo>
                  <a:lnTo>
                    <a:pt x="553" y="117"/>
                  </a:lnTo>
                  <a:close/>
                  <a:moveTo>
                    <a:pt x="612" y="77"/>
                  </a:moveTo>
                  <a:cubicBezTo>
                    <a:pt x="612" y="117"/>
                    <a:pt x="612" y="117"/>
                    <a:pt x="612" y="117"/>
                  </a:cubicBezTo>
                  <a:cubicBezTo>
                    <a:pt x="598" y="117"/>
                    <a:pt x="598" y="117"/>
                    <a:pt x="598" y="117"/>
                  </a:cubicBezTo>
                  <a:cubicBezTo>
                    <a:pt x="598" y="2"/>
                    <a:pt x="598" y="2"/>
                    <a:pt x="598" y="2"/>
                  </a:cubicBezTo>
                  <a:cubicBezTo>
                    <a:pt x="612" y="2"/>
                    <a:pt x="612" y="2"/>
                    <a:pt x="612" y="2"/>
                  </a:cubicBezTo>
                  <a:cubicBezTo>
                    <a:pt x="612" y="59"/>
                    <a:pt x="612" y="59"/>
                    <a:pt x="612" y="59"/>
                  </a:cubicBezTo>
                  <a:cubicBezTo>
                    <a:pt x="670" y="2"/>
                    <a:pt x="670" y="2"/>
                    <a:pt x="670" y="2"/>
                  </a:cubicBezTo>
                  <a:cubicBezTo>
                    <a:pt x="689" y="2"/>
                    <a:pt x="689" y="2"/>
                    <a:pt x="689" y="2"/>
                  </a:cubicBezTo>
                  <a:cubicBezTo>
                    <a:pt x="642" y="48"/>
                    <a:pt x="642" y="48"/>
                    <a:pt x="642" y="48"/>
                  </a:cubicBezTo>
                  <a:cubicBezTo>
                    <a:pt x="691" y="117"/>
                    <a:pt x="691" y="117"/>
                    <a:pt x="691" y="117"/>
                  </a:cubicBezTo>
                  <a:cubicBezTo>
                    <a:pt x="674" y="117"/>
                    <a:pt x="674" y="117"/>
                    <a:pt x="674" y="117"/>
                  </a:cubicBezTo>
                  <a:cubicBezTo>
                    <a:pt x="632" y="58"/>
                    <a:pt x="632" y="58"/>
                    <a:pt x="632" y="58"/>
                  </a:cubicBezTo>
                  <a:lnTo>
                    <a:pt x="612" y="77"/>
                  </a:lnTo>
                  <a:close/>
                  <a:moveTo>
                    <a:pt x="796" y="117"/>
                  </a:moveTo>
                  <a:cubicBezTo>
                    <a:pt x="723" y="117"/>
                    <a:pt x="723" y="117"/>
                    <a:pt x="723" y="117"/>
                  </a:cubicBezTo>
                  <a:cubicBezTo>
                    <a:pt x="723" y="2"/>
                    <a:pt x="723" y="2"/>
                    <a:pt x="723" y="2"/>
                  </a:cubicBezTo>
                  <a:cubicBezTo>
                    <a:pt x="737" y="2"/>
                    <a:pt x="737" y="2"/>
                    <a:pt x="737" y="2"/>
                  </a:cubicBezTo>
                  <a:cubicBezTo>
                    <a:pt x="737" y="104"/>
                    <a:pt x="737" y="104"/>
                    <a:pt x="737" y="104"/>
                  </a:cubicBezTo>
                  <a:cubicBezTo>
                    <a:pt x="796" y="104"/>
                    <a:pt x="796" y="104"/>
                    <a:pt x="796" y="104"/>
                  </a:cubicBezTo>
                  <a:lnTo>
                    <a:pt x="796" y="117"/>
                  </a:lnTo>
                  <a:close/>
                  <a:moveTo>
                    <a:pt x="847" y="117"/>
                  </a:moveTo>
                  <a:cubicBezTo>
                    <a:pt x="833" y="117"/>
                    <a:pt x="833" y="117"/>
                    <a:pt x="833" y="117"/>
                  </a:cubicBezTo>
                  <a:cubicBezTo>
                    <a:pt x="833" y="2"/>
                    <a:pt x="833" y="2"/>
                    <a:pt x="833" y="2"/>
                  </a:cubicBezTo>
                  <a:cubicBezTo>
                    <a:pt x="847" y="2"/>
                    <a:pt x="847" y="2"/>
                    <a:pt x="847" y="2"/>
                  </a:cubicBezTo>
                  <a:lnTo>
                    <a:pt x="847" y="117"/>
                  </a:lnTo>
                  <a:close/>
                  <a:moveTo>
                    <a:pt x="918" y="119"/>
                  </a:moveTo>
                  <a:cubicBezTo>
                    <a:pt x="896" y="119"/>
                    <a:pt x="880" y="102"/>
                    <a:pt x="880" y="81"/>
                  </a:cubicBezTo>
                  <a:cubicBezTo>
                    <a:pt x="894" y="81"/>
                    <a:pt x="894" y="81"/>
                    <a:pt x="894" y="81"/>
                  </a:cubicBezTo>
                  <a:cubicBezTo>
                    <a:pt x="894" y="94"/>
                    <a:pt x="903" y="106"/>
                    <a:pt x="918" y="106"/>
                  </a:cubicBezTo>
                  <a:cubicBezTo>
                    <a:pt x="935" y="106"/>
                    <a:pt x="943" y="95"/>
                    <a:pt x="943" y="78"/>
                  </a:cubicBezTo>
                  <a:cubicBezTo>
                    <a:pt x="943" y="2"/>
                    <a:pt x="943" y="2"/>
                    <a:pt x="943" y="2"/>
                  </a:cubicBezTo>
                  <a:cubicBezTo>
                    <a:pt x="957" y="2"/>
                    <a:pt x="957" y="2"/>
                    <a:pt x="957" y="2"/>
                  </a:cubicBezTo>
                  <a:cubicBezTo>
                    <a:pt x="957" y="78"/>
                    <a:pt x="957" y="78"/>
                    <a:pt x="957" y="78"/>
                  </a:cubicBezTo>
                  <a:cubicBezTo>
                    <a:pt x="957" y="102"/>
                    <a:pt x="943" y="119"/>
                    <a:pt x="918" y="119"/>
                  </a:cubicBezTo>
                  <a:close/>
                  <a:moveTo>
                    <a:pt x="1013" y="77"/>
                  </a:moveTo>
                  <a:cubicBezTo>
                    <a:pt x="1013" y="117"/>
                    <a:pt x="1013" y="117"/>
                    <a:pt x="1013" y="117"/>
                  </a:cubicBezTo>
                  <a:cubicBezTo>
                    <a:pt x="999" y="117"/>
                    <a:pt x="999" y="117"/>
                    <a:pt x="999" y="117"/>
                  </a:cubicBezTo>
                  <a:cubicBezTo>
                    <a:pt x="999" y="2"/>
                    <a:pt x="999" y="2"/>
                    <a:pt x="999" y="2"/>
                  </a:cubicBezTo>
                  <a:cubicBezTo>
                    <a:pt x="1013" y="2"/>
                    <a:pt x="1013" y="2"/>
                    <a:pt x="1013" y="2"/>
                  </a:cubicBezTo>
                  <a:cubicBezTo>
                    <a:pt x="1013" y="59"/>
                    <a:pt x="1013" y="59"/>
                    <a:pt x="1013" y="59"/>
                  </a:cubicBezTo>
                  <a:cubicBezTo>
                    <a:pt x="1071" y="2"/>
                    <a:pt x="1071" y="2"/>
                    <a:pt x="1071" y="2"/>
                  </a:cubicBezTo>
                  <a:cubicBezTo>
                    <a:pt x="1091" y="2"/>
                    <a:pt x="1091" y="2"/>
                    <a:pt x="1091" y="2"/>
                  </a:cubicBezTo>
                  <a:cubicBezTo>
                    <a:pt x="1043" y="48"/>
                    <a:pt x="1043" y="48"/>
                    <a:pt x="1043" y="48"/>
                  </a:cubicBezTo>
                  <a:cubicBezTo>
                    <a:pt x="1093" y="117"/>
                    <a:pt x="1093" y="117"/>
                    <a:pt x="1093" y="117"/>
                  </a:cubicBezTo>
                  <a:cubicBezTo>
                    <a:pt x="1075" y="117"/>
                    <a:pt x="1075" y="117"/>
                    <a:pt x="1075" y="117"/>
                  </a:cubicBezTo>
                  <a:cubicBezTo>
                    <a:pt x="1033" y="58"/>
                    <a:pt x="1033" y="58"/>
                    <a:pt x="1033" y="58"/>
                  </a:cubicBezTo>
                  <a:lnTo>
                    <a:pt x="1013" y="77"/>
                  </a:lnTo>
                  <a:close/>
                  <a:moveTo>
                    <a:pt x="1207" y="2"/>
                  </a:moveTo>
                  <a:cubicBezTo>
                    <a:pt x="1207" y="16"/>
                    <a:pt x="1207" y="16"/>
                    <a:pt x="1207" y="16"/>
                  </a:cubicBezTo>
                  <a:cubicBezTo>
                    <a:pt x="1139" y="16"/>
                    <a:pt x="1139" y="16"/>
                    <a:pt x="1139" y="16"/>
                  </a:cubicBezTo>
                  <a:cubicBezTo>
                    <a:pt x="1139" y="51"/>
                    <a:pt x="1139" y="51"/>
                    <a:pt x="1139" y="51"/>
                  </a:cubicBezTo>
                  <a:cubicBezTo>
                    <a:pt x="1200" y="51"/>
                    <a:pt x="1200" y="51"/>
                    <a:pt x="1200" y="51"/>
                  </a:cubicBezTo>
                  <a:cubicBezTo>
                    <a:pt x="1200" y="64"/>
                    <a:pt x="1200" y="64"/>
                    <a:pt x="1200" y="64"/>
                  </a:cubicBezTo>
                  <a:cubicBezTo>
                    <a:pt x="1139" y="64"/>
                    <a:pt x="1139" y="64"/>
                    <a:pt x="1139" y="64"/>
                  </a:cubicBezTo>
                  <a:cubicBezTo>
                    <a:pt x="1139" y="104"/>
                    <a:pt x="1139" y="104"/>
                    <a:pt x="1139" y="104"/>
                  </a:cubicBezTo>
                  <a:cubicBezTo>
                    <a:pt x="1207" y="104"/>
                    <a:pt x="1207" y="104"/>
                    <a:pt x="1207" y="104"/>
                  </a:cubicBezTo>
                  <a:cubicBezTo>
                    <a:pt x="1207" y="117"/>
                    <a:pt x="1207" y="117"/>
                    <a:pt x="1207" y="117"/>
                  </a:cubicBezTo>
                  <a:cubicBezTo>
                    <a:pt x="1125" y="117"/>
                    <a:pt x="1125" y="117"/>
                    <a:pt x="1125" y="117"/>
                  </a:cubicBezTo>
                  <a:cubicBezTo>
                    <a:pt x="1125" y="2"/>
                    <a:pt x="1125" y="2"/>
                    <a:pt x="1125" y="2"/>
                  </a:cubicBezTo>
                  <a:lnTo>
                    <a:pt x="1207" y="2"/>
                  </a:lnTo>
                  <a:close/>
                </a:path>
              </a:pathLst>
            </a:custGeom>
            <a:solidFill>
              <a:srgbClr val="1F1D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dirty="0"/>
            </a:p>
          </p:txBody>
        </p:sp>
      </p:grpSp>
    </p:spTree>
    <p:extLst>
      <p:ext uri="{BB962C8B-B14F-4D97-AF65-F5344CB8AC3E}">
        <p14:creationId xmlns:p14="http://schemas.microsoft.com/office/powerpoint/2010/main" val="26721852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Video link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B3F646A-A89D-4C68-9E2F-F740D63DCFDB}"/>
              </a:ext>
            </a:extLst>
          </p:cNvPr>
          <p:cNvSpPr>
            <a:spLocks noSelect="1" noChangeArrowheads="1"/>
          </p:cNvSpPr>
          <p:nvPr userDrawn="1"/>
        </p:nvSpPr>
        <p:spPr bwMode="gray">
          <a:xfrm>
            <a:off x="0" y="0"/>
            <a:ext cx="12190026" cy="6858000"/>
          </a:xfrm>
          <a:prstGeom prst="rect">
            <a:avLst/>
          </a:prstGeom>
          <a:solidFill>
            <a:srgbClr val="FFE91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6" tIns="45708" rIns="91416" bIns="45708" numCol="1" anchor="t" anchorCtr="0" compatLnSpc="1">
            <a:prstTxWarp prst="textNoShape">
              <a:avLst/>
            </a:prstTxWarp>
          </a:bodyPr>
          <a:lstStyle/>
          <a:p>
            <a:endParaRPr lang="nl-NL" dirty="0"/>
          </a:p>
        </p:txBody>
      </p:sp>
      <p:sp>
        <p:nvSpPr>
          <p:cNvPr id="7" name="Freeform 6">
            <a:extLst>
              <a:ext uri="{FF2B5EF4-FFF2-40B4-BE49-F238E27FC236}">
                <a16:creationId xmlns:a16="http://schemas.microsoft.com/office/drawing/2014/main" id="{71F7888D-A037-4AD0-B58E-B63805053842}"/>
              </a:ext>
            </a:extLst>
          </p:cNvPr>
          <p:cNvSpPr>
            <a:spLocks noSelect="1"/>
          </p:cNvSpPr>
          <p:nvPr userDrawn="1"/>
        </p:nvSpPr>
        <p:spPr bwMode="gray">
          <a:xfrm>
            <a:off x="0" y="0"/>
            <a:ext cx="12190026" cy="6858000"/>
          </a:xfrm>
          <a:custGeom>
            <a:avLst/>
            <a:gdLst>
              <a:gd name="T0" fmla="*/ 3995 w 38404"/>
              <a:gd name="T1" fmla="*/ 1798 h 21601"/>
              <a:gd name="T2" fmla="*/ 6537 w 38404"/>
              <a:gd name="T3" fmla="*/ 2697 h 21601"/>
              <a:gd name="T4" fmla="*/ 12467 w 38404"/>
              <a:gd name="T5" fmla="*/ 3596 h 21601"/>
              <a:gd name="T6" fmla="*/ 12467 w 38404"/>
              <a:gd name="T7" fmla="*/ 1798 h 21601"/>
              <a:gd name="T8" fmla="*/ 20092 w 38404"/>
              <a:gd name="T9" fmla="*/ 2697 h 21601"/>
              <a:gd name="T10" fmla="*/ 3995 w 38404"/>
              <a:gd name="T11" fmla="*/ 5394 h 21601"/>
              <a:gd name="T12" fmla="*/ 6537 w 38404"/>
              <a:gd name="T13" fmla="*/ 6293 h 21601"/>
              <a:gd name="T14" fmla="*/ 12467 w 38404"/>
              <a:gd name="T15" fmla="*/ 7192 h 21601"/>
              <a:gd name="T16" fmla="*/ 12467 w 38404"/>
              <a:gd name="T17" fmla="*/ 5394 h 21601"/>
              <a:gd name="T18" fmla="*/ 20092 w 38404"/>
              <a:gd name="T19" fmla="*/ 6293 h 21601"/>
              <a:gd name="T20" fmla="*/ 5689 w 38404"/>
              <a:gd name="T21" fmla="*/ 7192 h 21601"/>
              <a:gd name="T22" fmla="*/ 13314 w 38404"/>
              <a:gd name="T23" fmla="*/ 8091 h 21601"/>
              <a:gd name="T24" fmla="*/ 0 w 38404"/>
              <a:gd name="T25" fmla="*/ 11060 h 21601"/>
              <a:gd name="T26" fmla="*/ 5689 w 38404"/>
              <a:gd name="T27" fmla="*/ 12587 h 21601"/>
              <a:gd name="T28" fmla="*/ 8231 w 38404"/>
              <a:gd name="T29" fmla="*/ 9890 h 21601"/>
              <a:gd name="T30" fmla="*/ 15856 w 38404"/>
              <a:gd name="T31" fmla="*/ 8991 h 21601"/>
              <a:gd name="T32" fmla="*/ 17550 w 38404"/>
              <a:gd name="T33" fmla="*/ 8991 h 21601"/>
              <a:gd name="T34" fmla="*/ 2301 w 38404"/>
              <a:gd name="T35" fmla="*/ 14385 h 21601"/>
              <a:gd name="T36" fmla="*/ 8231 w 38404"/>
              <a:gd name="T37" fmla="*/ 13486 h 21601"/>
              <a:gd name="T38" fmla="*/ 17550 w 38404"/>
              <a:gd name="T39" fmla="*/ 12587 h 21601"/>
              <a:gd name="T40" fmla="*/ 20092 w 38404"/>
              <a:gd name="T41" fmla="*/ 899 h 21601"/>
              <a:gd name="T42" fmla="*/ 25175 w 38404"/>
              <a:gd name="T43" fmla="*/ 2697 h 21601"/>
              <a:gd name="T44" fmla="*/ 29411 w 38404"/>
              <a:gd name="T45" fmla="*/ 0 h 21601"/>
              <a:gd name="T46" fmla="*/ 31105 w 38404"/>
              <a:gd name="T47" fmla="*/ 3596 h 21601"/>
              <a:gd name="T48" fmla="*/ 37035 w 38404"/>
              <a:gd name="T49" fmla="*/ 6293 h 21601"/>
              <a:gd name="T50" fmla="*/ 21786 w 38404"/>
              <a:gd name="T51" fmla="*/ 4495 h 21601"/>
              <a:gd name="T52" fmla="*/ 26869 w 38404"/>
              <a:gd name="T53" fmla="*/ 6293 h 21601"/>
              <a:gd name="T54" fmla="*/ 30258 w 38404"/>
              <a:gd name="T55" fmla="*/ 4495 h 21601"/>
              <a:gd name="T56" fmla="*/ 31952 w 38404"/>
              <a:gd name="T57" fmla="*/ 4495 h 21601"/>
              <a:gd name="T58" fmla="*/ 24328 w 38404"/>
              <a:gd name="T59" fmla="*/ 7192 h 21601"/>
              <a:gd name="T60" fmla="*/ 34494 w 38404"/>
              <a:gd name="T61" fmla="*/ 8991 h 21601"/>
              <a:gd name="T62" fmla="*/ 37882 w 38404"/>
              <a:gd name="T63" fmla="*/ 10789 h 21601"/>
              <a:gd name="T64" fmla="*/ 22633 w 38404"/>
              <a:gd name="T65" fmla="*/ 8991 h 21601"/>
              <a:gd name="T66" fmla="*/ 26022 w 38404"/>
              <a:gd name="T67" fmla="*/ 12587 h 21601"/>
              <a:gd name="T68" fmla="*/ 31105 w 38404"/>
              <a:gd name="T69" fmla="*/ 10789 h 21601"/>
              <a:gd name="T70" fmla="*/ 32799 w 38404"/>
              <a:gd name="T71" fmla="*/ 10789 h 21601"/>
              <a:gd name="T72" fmla="*/ 23480 w 38404"/>
              <a:gd name="T73" fmla="*/ 13486 h 21601"/>
              <a:gd name="T74" fmla="*/ 31952 w 38404"/>
              <a:gd name="T75" fmla="*/ 13486 h 21601"/>
              <a:gd name="T76" fmla="*/ 1425 w 38404"/>
              <a:gd name="T77" fmla="*/ 15284 h 21601"/>
              <a:gd name="T78" fmla="*/ 4814 w 38404"/>
              <a:gd name="T79" fmla="*/ 15284 h 21601"/>
              <a:gd name="T80" fmla="*/ 8203 w 38404"/>
              <a:gd name="T81" fmla="*/ 17083 h 21601"/>
              <a:gd name="T82" fmla="*/ 10745 w 38404"/>
              <a:gd name="T83" fmla="*/ 14385 h 21601"/>
              <a:gd name="T84" fmla="*/ 15828 w 38404"/>
              <a:gd name="T85" fmla="*/ 17982 h 21601"/>
              <a:gd name="T86" fmla="*/ 578 w 38404"/>
              <a:gd name="T87" fmla="*/ 19780 h 21601"/>
              <a:gd name="T88" fmla="*/ 3120 w 38404"/>
              <a:gd name="T89" fmla="*/ 18880 h 21601"/>
              <a:gd name="T90" fmla="*/ 7356 w 38404"/>
              <a:gd name="T91" fmla="*/ 21578 h 21601"/>
              <a:gd name="T92" fmla="*/ 14980 w 38404"/>
              <a:gd name="T93" fmla="*/ 18881 h 21601"/>
              <a:gd name="T94" fmla="*/ 12439 w 38404"/>
              <a:gd name="T95" fmla="*/ 17982 h 21601"/>
              <a:gd name="T96" fmla="*/ 16675 w 38404"/>
              <a:gd name="T97" fmla="*/ 18881 h 21601"/>
              <a:gd name="T98" fmla="*/ 19217 w 38404"/>
              <a:gd name="T99" fmla="*/ 16183 h 21601"/>
              <a:gd name="T100" fmla="*/ 23452 w 38404"/>
              <a:gd name="T101" fmla="*/ 15284 h 21601"/>
              <a:gd name="T102" fmla="*/ 28536 w 38404"/>
              <a:gd name="T103" fmla="*/ 17083 h 21601"/>
              <a:gd name="T104" fmla="*/ 32771 w 38404"/>
              <a:gd name="T105" fmla="*/ 14385 h 21601"/>
              <a:gd name="T106" fmla="*/ 36160 w 38404"/>
              <a:gd name="T107" fmla="*/ 17982 h 21601"/>
              <a:gd name="T108" fmla="*/ 20064 w 38404"/>
              <a:gd name="T109" fmla="*/ 20679 h 21601"/>
              <a:gd name="T110" fmla="*/ 21758 w 38404"/>
              <a:gd name="T111" fmla="*/ 18880 h 21601"/>
              <a:gd name="T112" fmla="*/ 25994 w 38404"/>
              <a:gd name="T113" fmla="*/ 21578 h 21601"/>
              <a:gd name="T114" fmla="*/ 29383 w 38404"/>
              <a:gd name="T115" fmla="*/ 19780 h 21601"/>
              <a:gd name="T116" fmla="*/ 30230 w 38404"/>
              <a:gd name="T117" fmla="*/ 18881 h 21601"/>
              <a:gd name="T118" fmla="*/ 35313 w 38404"/>
              <a:gd name="T119" fmla="*/ 18881 h 21601"/>
              <a:gd name="T120" fmla="*/ 38404 w 38404"/>
              <a:gd name="T121" fmla="*/ 21363 h 216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8404" h="21601">
                <a:moveTo>
                  <a:pt x="606" y="3596"/>
                </a:moveTo>
                <a:cubicBezTo>
                  <a:pt x="369" y="3596"/>
                  <a:pt x="154" y="3492"/>
                  <a:pt x="0" y="3325"/>
                </a:cubicBezTo>
                <a:cubicBezTo>
                  <a:pt x="0" y="2069"/>
                  <a:pt x="0" y="2069"/>
                  <a:pt x="0" y="2069"/>
                </a:cubicBezTo>
                <a:cubicBezTo>
                  <a:pt x="154" y="1901"/>
                  <a:pt x="369" y="1798"/>
                  <a:pt x="606" y="1798"/>
                </a:cubicBezTo>
                <a:cubicBezTo>
                  <a:pt x="369" y="1798"/>
                  <a:pt x="154" y="1694"/>
                  <a:pt x="0" y="1527"/>
                </a:cubicBezTo>
                <a:cubicBezTo>
                  <a:pt x="0" y="270"/>
                  <a:pt x="0" y="270"/>
                  <a:pt x="0" y="270"/>
                </a:cubicBezTo>
                <a:cubicBezTo>
                  <a:pt x="154" y="103"/>
                  <a:pt x="369" y="0"/>
                  <a:pt x="606" y="0"/>
                </a:cubicBezTo>
                <a:cubicBezTo>
                  <a:pt x="1074" y="0"/>
                  <a:pt x="1453" y="402"/>
                  <a:pt x="1453" y="899"/>
                </a:cubicBezTo>
                <a:cubicBezTo>
                  <a:pt x="1453" y="1395"/>
                  <a:pt x="1074" y="1798"/>
                  <a:pt x="606" y="1798"/>
                </a:cubicBezTo>
                <a:cubicBezTo>
                  <a:pt x="1074" y="1798"/>
                  <a:pt x="1453" y="2200"/>
                  <a:pt x="1453" y="2697"/>
                </a:cubicBezTo>
                <a:cubicBezTo>
                  <a:pt x="1453" y="3193"/>
                  <a:pt x="1074" y="3596"/>
                  <a:pt x="606" y="3596"/>
                </a:cubicBezTo>
                <a:close/>
                <a:moveTo>
                  <a:pt x="3148" y="2697"/>
                </a:moveTo>
                <a:cubicBezTo>
                  <a:pt x="3148" y="2200"/>
                  <a:pt x="2769" y="1798"/>
                  <a:pt x="2301" y="1798"/>
                </a:cubicBezTo>
                <a:cubicBezTo>
                  <a:pt x="2769" y="1798"/>
                  <a:pt x="3148" y="1395"/>
                  <a:pt x="3148" y="899"/>
                </a:cubicBezTo>
                <a:cubicBezTo>
                  <a:pt x="3148" y="402"/>
                  <a:pt x="2769" y="0"/>
                  <a:pt x="2301" y="0"/>
                </a:cubicBezTo>
                <a:cubicBezTo>
                  <a:pt x="1833" y="0"/>
                  <a:pt x="1453" y="402"/>
                  <a:pt x="1453" y="899"/>
                </a:cubicBezTo>
                <a:cubicBezTo>
                  <a:pt x="1453" y="1395"/>
                  <a:pt x="1833" y="1798"/>
                  <a:pt x="2300" y="1798"/>
                </a:cubicBezTo>
                <a:cubicBezTo>
                  <a:pt x="1833" y="1798"/>
                  <a:pt x="1453" y="2200"/>
                  <a:pt x="1453" y="2697"/>
                </a:cubicBezTo>
                <a:cubicBezTo>
                  <a:pt x="1453" y="3193"/>
                  <a:pt x="1833" y="3596"/>
                  <a:pt x="2301" y="3596"/>
                </a:cubicBezTo>
                <a:cubicBezTo>
                  <a:pt x="2769" y="3596"/>
                  <a:pt x="3148" y="3193"/>
                  <a:pt x="3148" y="2697"/>
                </a:cubicBezTo>
                <a:close/>
                <a:moveTo>
                  <a:pt x="4842" y="2697"/>
                </a:moveTo>
                <a:cubicBezTo>
                  <a:pt x="4842" y="2200"/>
                  <a:pt x="4463" y="1798"/>
                  <a:pt x="3995" y="1798"/>
                </a:cubicBezTo>
                <a:cubicBezTo>
                  <a:pt x="4463" y="1798"/>
                  <a:pt x="4842" y="1395"/>
                  <a:pt x="4842" y="899"/>
                </a:cubicBezTo>
                <a:cubicBezTo>
                  <a:pt x="4842" y="402"/>
                  <a:pt x="4463" y="0"/>
                  <a:pt x="3995" y="0"/>
                </a:cubicBezTo>
                <a:cubicBezTo>
                  <a:pt x="3527" y="0"/>
                  <a:pt x="3148" y="402"/>
                  <a:pt x="3148" y="899"/>
                </a:cubicBezTo>
                <a:cubicBezTo>
                  <a:pt x="3148" y="1395"/>
                  <a:pt x="3527" y="1798"/>
                  <a:pt x="3995" y="1798"/>
                </a:cubicBezTo>
                <a:cubicBezTo>
                  <a:pt x="3527" y="1798"/>
                  <a:pt x="3148" y="2200"/>
                  <a:pt x="3148" y="2697"/>
                </a:cubicBezTo>
                <a:cubicBezTo>
                  <a:pt x="3148" y="3193"/>
                  <a:pt x="3527" y="3596"/>
                  <a:pt x="3995" y="3596"/>
                </a:cubicBezTo>
                <a:cubicBezTo>
                  <a:pt x="4463" y="3596"/>
                  <a:pt x="4842" y="3193"/>
                  <a:pt x="4842" y="2697"/>
                </a:cubicBezTo>
                <a:close/>
                <a:moveTo>
                  <a:pt x="5689" y="3596"/>
                </a:moveTo>
                <a:cubicBezTo>
                  <a:pt x="5222" y="3596"/>
                  <a:pt x="4842" y="3193"/>
                  <a:pt x="4842" y="2697"/>
                </a:cubicBezTo>
                <a:cubicBezTo>
                  <a:pt x="4842" y="2200"/>
                  <a:pt x="5221" y="1798"/>
                  <a:pt x="5689" y="1798"/>
                </a:cubicBezTo>
                <a:cubicBezTo>
                  <a:pt x="5221" y="1798"/>
                  <a:pt x="4842" y="1395"/>
                  <a:pt x="4842" y="899"/>
                </a:cubicBezTo>
                <a:cubicBezTo>
                  <a:pt x="4842" y="402"/>
                  <a:pt x="5222" y="0"/>
                  <a:pt x="5689" y="0"/>
                </a:cubicBezTo>
                <a:cubicBezTo>
                  <a:pt x="6157" y="0"/>
                  <a:pt x="6537" y="402"/>
                  <a:pt x="6537" y="898"/>
                </a:cubicBezTo>
                <a:cubicBezTo>
                  <a:pt x="6537" y="402"/>
                  <a:pt x="6916" y="0"/>
                  <a:pt x="7384" y="0"/>
                </a:cubicBezTo>
                <a:cubicBezTo>
                  <a:pt x="7852" y="0"/>
                  <a:pt x="8231" y="402"/>
                  <a:pt x="8231" y="899"/>
                </a:cubicBezTo>
                <a:cubicBezTo>
                  <a:pt x="8231" y="1395"/>
                  <a:pt x="7852" y="1798"/>
                  <a:pt x="7384" y="1798"/>
                </a:cubicBezTo>
                <a:cubicBezTo>
                  <a:pt x="7852" y="1798"/>
                  <a:pt x="8231" y="2200"/>
                  <a:pt x="8231" y="2697"/>
                </a:cubicBezTo>
                <a:cubicBezTo>
                  <a:pt x="8231" y="3193"/>
                  <a:pt x="7852" y="3596"/>
                  <a:pt x="7384" y="3596"/>
                </a:cubicBezTo>
                <a:cubicBezTo>
                  <a:pt x="6916" y="3596"/>
                  <a:pt x="6537" y="3194"/>
                  <a:pt x="6537" y="2697"/>
                </a:cubicBezTo>
                <a:cubicBezTo>
                  <a:pt x="6537" y="3194"/>
                  <a:pt x="6157" y="3596"/>
                  <a:pt x="5689" y="3596"/>
                </a:cubicBezTo>
                <a:close/>
                <a:moveTo>
                  <a:pt x="5690" y="1798"/>
                </a:moveTo>
                <a:cubicBezTo>
                  <a:pt x="6157" y="1798"/>
                  <a:pt x="6537" y="2200"/>
                  <a:pt x="6537" y="2697"/>
                </a:cubicBezTo>
                <a:cubicBezTo>
                  <a:pt x="6537" y="2200"/>
                  <a:pt x="6916" y="1798"/>
                  <a:pt x="7384" y="1798"/>
                </a:cubicBezTo>
                <a:cubicBezTo>
                  <a:pt x="6916" y="1798"/>
                  <a:pt x="6537" y="1395"/>
                  <a:pt x="6537" y="899"/>
                </a:cubicBezTo>
                <a:cubicBezTo>
                  <a:pt x="6537" y="1395"/>
                  <a:pt x="6157" y="1798"/>
                  <a:pt x="5690" y="1798"/>
                </a:cubicBezTo>
                <a:close/>
                <a:moveTo>
                  <a:pt x="9925" y="2697"/>
                </a:moveTo>
                <a:cubicBezTo>
                  <a:pt x="9925" y="2200"/>
                  <a:pt x="9546" y="1798"/>
                  <a:pt x="9078" y="1798"/>
                </a:cubicBezTo>
                <a:cubicBezTo>
                  <a:pt x="9546" y="1798"/>
                  <a:pt x="9925" y="1395"/>
                  <a:pt x="9925" y="899"/>
                </a:cubicBezTo>
                <a:cubicBezTo>
                  <a:pt x="9925" y="402"/>
                  <a:pt x="9546" y="0"/>
                  <a:pt x="9078" y="0"/>
                </a:cubicBezTo>
                <a:cubicBezTo>
                  <a:pt x="8610" y="0"/>
                  <a:pt x="8231" y="402"/>
                  <a:pt x="8231" y="899"/>
                </a:cubicBezTo>
                <a:cubicBezTo>
                  <a:pt x="8231" y="1395"/>
                  <a:pt x="8610" y="1798"/>
                  <a:pt x="9078" y="1798"/>
                </a:cubicBezTo>
                <a:cubicBezTo>
                  <a:pt x="8610" y="1798"/>
                  <a:pt x="8231" y="2200"/>
                  <a:pt x="8231" y="2697"/>
                </a:cubicBezTo>
                <a:cubicBezTo>
                  <a:pt x="8231" y="3193"/>
                  <a:pt x="8610" y="3596"/>
                  <a:pt x="9078" y="3596"/>
                </a:cubicBezTo>
                <a:cubicBezTo>
                  <a:pt x="9546" y="3596"/>
                  <a:pt x="9925" y="3193"/>
                  <a:pt x="9925" y="2697"/>
                </a:cubicBezTo>
                <a:close/>
                <a:moveTo>
                  <a:pt x="11620" y="2697"/>
                </a:moveTo>
                <a:cubicBezTo>
                  <a:pt x="11620" y="2200"/>
                  <a:pt x="11241" y="1798"/>
                  <a:pt x="10773" y="1798"/>
                </a:cubicBezTo>
                <a:cubicBezTo>
                  <a:pt x="11241" y="1798"/>
                  <a:pt x="11620" y="1395"/>
                  <a:pt x="11620" y="899"/>
                </a:cubicBezTo>
                <a:cubicBezTo>
                  <a:pt x="11620" y="402"/>
                  <a:pt x="11240" y="0"/>
                  <a:pt x="10773" y="0"/>
                </a:cubicBezTo>
                <a:cubicBezTo>
                  <a:pt x="10305" y="0"/>
                  <a:pt x="9925" y="402"/>
                  <a:pt x="9925" y="899"/>
                </a:cubicBezTo>
                <a:cubicBezTo>
                  <a:pt x="9925" y="1395"/>
                  <a:pt x="10305" y="1798"/>
                  <a:pt x="10772" y="1798"/>
                </a:cubicBezTo>
                <a:cubicBezTo>
                  <a:pt x="10305" y="1798"/>
                  <a:pt x="9925" y="2200"/>
                  <a:pt x="9925" y="2697"/>
                </a:cubicBezTo>
                <a:cubicBezTo>
                  <a:pt x="9925" y="3193"/>
                  <a:pt x="10305" y="3596"/>
                  <a:pt x="10773" y="3596"/>
                </a:cubicBezTo>
                <a:cubicBezTo>
                  <a:pt x="11240" y="3596"/>
                  <a:pt x="11620" y="3193"/>
                  <a:pt x="11620" y="2697"/>
                </a:cubicBezTo>
                <a:close/>
                <a:moveTo>
                  <a:pt x="12467" y="3596"/>
                </a:moveTo>
                <a:cubicBezTo>
                  <a:pt x="11999" y="3596"/>
                  <a:pt x="11620" y="3193"/>
                  <a:pt x="11620" y="2697"/>
                </a:cubicBezTo>
                <a:cubicBezTo>
                  <a:pt x="11620" y="2200"/>
                  <a:pt x="11999" y="1798"/>
                  <a:pt x="12467" y="1798"/>
                </a:cubicBezTo>
                <a:cubicBezTo>
                  <a:pt x="11999" y="1798"/>
                  <a:pt x="11620" y="1395"/>
                  <a:pt x="11620" y="899"/>
                </a:cubicBezTo>
                <a:cubicBezTo>
                  <a:pt x="11620" y="402"/>
                  <a:pt x="11999" y="0"/>
                  <a:pt x="12467" y="0"/>
                </a:cubicBezTo>
                <a:cubicBezTo>
                  <a:pt x="12935" y="0"/>
                  <a:pt x="13314" y="402"/>
                  <a:pt x="13314" y="898"/>
                </a:cubicBezTo>
                <a:cubicBezTo>
                  <a:pt x="13314" y="402"/>
                  <a:pt x="13693" y="0"/>
                  <a:pt x="14161" y="0"/>
                </a:cubicBezTo>
                <a:cubicBezTo>
                  <a:pt x="14629" y="0"/>
                  <a:pt x="15008" y="402"/>
                  <a:pt x="15008" y="898"/>
                </a:cubicBezTo>
                <a:cubicBezTo>
                  <a:pt x="15009" y="402"/>
                  <a:pt x="15388" y="0"/>
                  <a:pt x="15856" y="0"/>
                </a:cubicBezTo>
                <a:cubicBezTo>
                  <a:pt x="16324" y="0"/>
                  <a:pt x="16703" y="402"/>
                  <a:pt x="16703" y="899"/>
                </a:cubicBezTo>
                <a:cubicBezTo>
                  <a:pt x="16703" y="1395"/>
                  <a:pt x="16324" y="1798"/>
                  <a:pt x="15856" y="1798"/>
                </a:cubicBezTo>
                <a:cubicBezTo>
                  <a:pt x="16324" y="1798"/>
                  <a:pt x="16703" y="2200"/>
                  <a:pt x="16703" y="2697"/>
                </a:cubicBezTo>
                <a:cubicBezTo>
                  <a:pt x="16703" y="3193"/>
                  <a:pt x="16324" y="3596"/>
                  <a:pt x="15856" y="3596"/>
                </a:cubicBezTo>
                <a:cubicBezTo>
                  <a:pt x="15388" y="3596"/>
                  <a:pt x="15009" y="3194"/>
                  <a:pt x="15008" y="2697"/>
                </a:cubicBezTo>
                <a:cubicBezTo>
                  <a:pt x="15008" y="3194"/>
                  <a:pt x="14629" y="3596"/>
                  <a:pt x="14161" y="3596"/>
                </a:cubicBezTo>
                <a:cubicBezTo>
                  <a:pt x="13693" y="3596"/>
                  <a:pt x="13314" y="3194"/>
                  <a:pt x="13314" y="2697"/>
                </a:cubicBezTo>
                <a:cubicBezTo>
                  <a:pt x="13314" y="3194"/>
                  <a:pt x="12935" y="3596"/>
                  <a:pt x="12467" y="3596"/>
                </a:cubicBezTo>
                <a:close/>
                <a:moveTo>
                  <a:pt x="14162" y="1798"/>
                </a:moveTo>
                <a:cubicBezTo>
                  <a:pt x="14629" y="1798"/>
                  <a:pt x="15008" y="2200"/>
                  <a:pt x="15008" y="2696"/>
                </a:cubicBezTo>
                <a:cubicBezTo>
                  <a:pt x="15009" y="2200"/>
                  <a:pt x="15388" y="1798"/>
                  <a:pt x="15855" y="1798"/>
                </a:cubicBezTo>
                <a:cubicBezTo>
                  <a:pt x="15388" y="1798"/>
                  <a:pt x="15009" y="1395"/>
                  <a:pt x="15008" y="899"/>
                </a:cubicBezTo>
                <a:cubicBezTo>
                  <a:pt x="15008" y="1395"/>
                  <a:pt x="14629" y="1798"/>
                  <a:pt x="14162" y="1798"/>
                </a:cubicBezTo>
                <a:close/>
                <a:moveTo>
                  <a:pt x="12467" y="1798"/>
                </a:moveTo>
                <a:cubicBezTo>
                  <a:pt x="12935" y="1798"/>
                  <a:pt x="13314" y="2200"/>
                  <a:pt x="13314" y="2697"/>
                </a:cubicBezTo>
                <a:cubicBezTo>
                  <a:pt x="13314" y="2200"/>
                  <a:pt x="13693" y="1798"/>
                  <a:pt x="14161" y="1798"/>
                </a:cubicBezTo>
                <a:cubicBezTo>
                  <a:pt x="13693" y="1798"/>
                  <a:pt x="13314" y="1395"/>
                  <a:pt x="13314" y="899"/>
                </a:cubicBezTo>
                <a:cubicBezTo>
                  <a:pt x="13314" y="1395"/>
                  <a:pt x="12935" y="1798"/>
                  <a:pt x="12467" y="1798"/>
                </a:cubicBezTo>
                <a:close/>
                <a:moveTo>
                  <a:pt x="18397" y="2697"/>
                </a:moveTo>
                <a:cubicBezTo>
                  <a:pt x="18397" y="2200"/>
                  <a:pt x="18018" y="1798"/>
                  <a:pt x="17550" y="1798"/>
                </a:cubicBezTo>
                <a:cubicBezTo>
                  <a:pt x="18018" y="1798"/>
                  <a:pt x="18397" y="1395"/>
                  <a:pt x="18397" y="899"/>
                </a:cubicBezTo>
                <a:cubicBezTo>
                  <a:pt x="18397" y="402"/>
                  <a:pt x="18018" y="0"/>
                  <a:pt x="17550" y="0"/>
                </a:cubicBezTo>
                <a:cubicBezTo>
                  <a:pt x="17082" y="0"/>
                  <a:pt x="16703" y="402"/>
                  <a:pt x="16703" y="899"/>
                </a:cubicBezTo>
                <a:cubicBezTo>
                  <a:pt x="16703" y="1395"/>
                  <a:pt x="17082" y="1798"/>
                  <a:pt x="17550" y="1798"/>
                </a:cubicBezTo>
                <a:cubicBezTo>
                  <a:pt x="17082" y="1798"/>
                  <a:pt x="16703" y="2200"/>
                  <a:pt x="16703" y="2697"/>
                </a:cubicBezTo>
                <a:cubicBezTo>
                  <a:pt x="16703" y="3193"/>
                  <a:pt x="17082" y="3596"/>
                  <a:pt x="17550" y="3596"/>
                </a:cubicBezTo>
                <a:cubicBezTo>
                  <a:pt x="18018" y="3596"/>
                  <a:pt x="18397" y="3193"/>
                  <a:pt x="18397" y="2697"/>
                </a:cubicBezTo>
                <a:close/>
                <a:moveTo>
                  <a:pt x="20092" y="2697"/>
                </a:moveTo>
                <a:cubicBezTo>
                  <a:pt x="20092" y="2200"/>
                  <a:pt x="19712" y="1798"/>
                  <a:pt x="19245" y="1798"/>
                </a:cubicBezTo>
                <a:cubicBezTo>
                  <a:pt x="19712" y="1798"/>
                  <a:pt x="20092" y="1395"/>
                  <a:pt x="20092" y="899"/>
                </a:cubicBezTo>
                <a:cubicBezTo>
                  <a:pt x="20092" y="402"/>
                  <a:pt x="19712" y="0"/>
                  <a:pt x="19244" y="0"/>
                </a:cubicBezTo>
                <a:cubicBezTo>
                  <a:pt x="18777" y="0"/>
                  <a:pt x="18397" y="402"/>
                  <a:pt x="18397" y="899"/>
                </a:cubicBezTo>
                <a:cubicBezTo>
                  <a:pt x="18397" y="1395"/>
                  <a:pt x="18776" y="1798"/>
                  <a:pt x="19244" y="1798"/>
                </a:cubicBezTo>
                <a:cubicBezTo>
                  <a:pt x="18776" y="1798"/>
                  <a:pt x="18397" y="2200"/>
                  <a:pt x="18397" y="2697"/>
                </a:cubicBezTo>
                <a:cubicBezTo>
                  <a:pt x="18397" y="3193"/>
                  <a:pt x="18777" y="3596"/>
                  <a:pt x="19244" y="3596"/>
                </a:cubicBezTo>
                <a:cubicBezTo>
                  <a:pt x="19712" y="3596"/>
                  <a:pt x="20092" y="3193"/>
                  <a:pt x="20092" y="2697"/>
                </a:cubicBezTo>
                <a:close/>
                <a:moveTo>
                  <a:pt x="1453" y="6293"/>
                </a:moveTo>
                <a:cubicBezTo>
                  <a:pt x="1453" y="5797"/>
                  <a:pt x="1074" y="5394"/>
                  <a:pt x="606" y="5394"/>
                </a:cubicBezTo>
                <a:cubicBezTo>
                  <a:pt x="1074" y="5394"/>
                  <a:pt x="1453" y="4992"/>
                  <a:pt x="1453" y="4495"/>
                </a:cubicBezTo>
                <a:cubicBezTo>
                  <a:pt x="1453" y="3999"/>
                  <a:pt x="1074" y="3596"/>
                  <a:pt x="606" y="3596"/>
                </a:cubicBezTo>
                <a:cubicBezTo>
                  <a:pt x="369" y="3596"/>
                  <a:pt x="154" y="3700"/>
                  <a:pt x="0" y="3867"/>
                </a:cubicBezTo>
                <a:cubicBezTo>
                  <a:pt x="0" y="5123"/>
                  <a:pt x="0" y="5123"/>
                  <a:pt x="0" y="5123"/>
                </a:cubicBezTo>
                <a:cubicBezTo>
                  <a:pt x="154" y="5290"/>
                  <a:pt x="369" y="5394"/>
                  <a:pt x="606" y="5394"/>
                </a:cubicBezTo>
                <a:cubicBezTo>
                  <a:pt x="369" y="5394"/>
                  <a:pt x="154" y="5498"/>
                  <a:pt x="0" y="5665"/>
                </a:cubicBezTo>
                <a:cubicBezTo>
                  <a:pt x="0" y="6922"/>
                  <a:pt x="0" y="6922"/>
                  <a:pt x="0" y="6922"/>
                </a:cubicBezTo>
                <a:cubicBezTo>
                  <a:pt x="154" y="7089"/>
                  <a:pt x="369" y="7192"/>
                  <a:pt x="606" y="7192"/>
                </a:cubicBezTo>
                <a:cubicBezTo>
                  <a:pt x="1074" y="7192"/>
                  <a:pt x="1453" y="6790"/>
                  <a:pt x="1453" y="6293"/>
                </a:cubicBezTo>
                <a:close/>
                <a:moveTo>
                  <a:pt x="3148" y="6293"/>
                </a:moveTo>
                <a:cubicBezTo>
                  <a:pt x="3148" y="5797"/>
                  <a:pt x="2769" y="5394"/>
                  <a:pt x="2301" y="5394"/>
                </a:cubicBezTo>
                <a:cubicBezTo>
                  <a:pt x="2769" y="5394"/>
                  <a:pt x="3148" y="4992"/>
                  <a:pt x="3148" y="4495"/>
                </a:cubicBezTo>
                <a:cubicBezTo>
                  <a:pt x="3148" y="3999"/>
                  <a:pt x="2769" y="3596"/>
                  <a:pt x="2301" y="3596"/>
                </a:cubicBezTo>
                <a:cubicBezTo>
                  <a:pt x="1833" y="3596"/>
                  <a:pt x="1453" y="3999"/>
                  <a:pt x="1453" y="4495"/>
                </a:cubicBezTo>
                <a:cubicBezTo>
                  <a:pt x="1453" y="4992"/>
                  <a:pt x="1833" y="5394"/>
                  <a:pt x="2300" y="5394"/>
                </a:cubicBezTo>
                <a:cubicBezTo>
                  <a:pt x="1833" y="5394"/>
                  <a:pt x="1453" y="5797"/>
                  <a:pt x="1453" y="6293"/>
                </a:cubicBezTo>
                <a:cubicBezTo>
                  <a:pt x="1453" y="6790"/>
                  <a:pt x="1833" y="7192"/>
                  <a:pt x="2301" y="7192"/>
                </a:cubicBezTo>
                <a:cubicBezTo>
                  <a:pt x="2769" y="7192"/>
                  <a:pt x="3148" y="6790"/>
                  <a:pt x="3148" y="6293"/>
                </a:cubicBezTo>
                <a:close/>
                <a:moveTo>
                  <a:pt x="4842" y="6293"/>
                </a:moveTo>
                <a:cubicBezTo>
                  <a:pt x="4842" y="5797"/>
                  <a:pt x="4463" y="5394"/>
                  <a:pt x="3995" y="5394"/>
                </a:cubicBezTo>
                <a:cubicBezTo>
                  <a:pt x="4463" y="5394"/>
                  <a:pt x="4842" y="4992"/>
                  <a:pt x="4842" y="4495"/>
                </a:cubicBezTo>
                <a:cubicBezTo>
                  <a:pt x="4842" y="3999"/>
                  <a:pt x="4463" y="3596"/>
                  <a:pt x="3995" y="3596"/>
                </a:cubicBezTo>
                <a:cubicBezTo>
                  <a:pt x="3527" y="3596"/>
                  <a:pt x="3148" y="3999"/>
                  <a:pt x="3148" y="4495"/>
                </a:cubicBezTo>
                <a:cubicBezTo>
                  <a:pt x="3148" y="4992"/>
                  <a:pt x="3527" y="5394"/>
                  <a:pt x="3995" y="5394"/>
                </a:cubicBezTo>
                <a:cubicBezTo>
                  <a:pt x="3527" y="5394"/>
                  <a:pt x="3148" y="5797"/>
                  <a:pt x="3148" y="6293"/>
                </a:cubicBezTo>
                <a:cubicBezTo>
                  <a:pt x="3148" y="6790"/>
                  <a:pt x="3527" y="7192"/>
                  <a:pt x="3995" y="7192"/>
                </a:cubicBezTo>
                <a:cubicBezTo>
                  <a:pt x="4463" y="7192"/>
                  <a:pt x="4842" y="6790"/>
                  <a:pt x="4842" y="6293"/>
                </a:cubicBezTo>
                <a:close/>
                <a:moveTo>
                  <a:pt x="5689" y="7192"/>
                </a:moveTo>
                <a:cubicBezTo>
                  <a:pt x="5222" y="7192"/>
                  <a:pt x="4842" y="6790"/>
                  <a:pt x="4842" y="6293"/>
                </a:cubicBezTo>
                <a:cubicBezTo>
                  <a:pt x="4842" y="5797"/>
                  <a:pt x="5221" y="5394"/>
                  <a:pt x="5689" y="5394"/>
                </a:cubicBezTo>
                <a:cubicBezTo>
                  <a:pt x="5221" y="5394"/>
                  <a:pt x="4842" y="4992"/>
                  <a:pt x="4842" y="4495"/>
                </a:cubicBezTo>
                <a:cubicBezTo>
                  <a:pt x="4842" y="3999"/>
                  <a:pt x="5222" y="3596"/>
                  <a:pt x="5689" y="3596"/>
                </a:cubicBezTo>
                <a:cubicBezTo>
                  <a:pt x="6157" y="3596"/>
                  <a:pt x="6537" y="3998"/>
                  <a:pt x="6537" y="4495"/>
                </a:cubicBezTo>
                <a:cubicBezTo>
                  <a:pt x="6537" y="3998"/>
                  <a:pt x="6916" y="3596"/>
                  <a:pt x="7384" y="3596"/>
                </a:cubicBezTo>
                <a:cubicBezTo>
                  <a:pt x="7852" y="3596"/>
                  <a:pt x="8231" y="3999"/>
                  <a:pt x="8231" y="4495"/>
                </a:cubicBezTo>
                <a:cubicBezTo>
                  <a:pt x="8231" y="4992"/>
                  <a:pt x="7852" y="5394"/>
                  <a:pt x="7384" y="5394"/>
                </a:cubicBezTo>
                <a:cubicBezTo>
                  <a:pt x="7852" y="5394"/>
                  <a:pt x="8231" y="5797"/>
                  <a:pt x="8231" y="6293"/>
                </a:cubicBezTo>
                <a:cubicBezTo>
                  <a:pt x="8231" y="6790"/>
                  <a:pt x="7852" y="7192"/>
                  <a:pt x="7384" y="7192"/>
                </a:cubicBezTo>
                <a:cubicBezTo>
                  <a:pt x="6916" y="7192"/>
                  <a:pt x="6537" y="6790"/>
                  <a:pt x="6537" y="6293"/>
                </a:cubicBezTo>
                <a:cubicBezTo>
                  <a:pt x="6537" y="6790"/>
                  <a:pt x="6157" y="7192"/>
                  <a:pt x="5689" y="7192"/>
                </a:cubicBezTo>
                <a:close/>
                <a:moveTo>
                  <a:pt x="5690" y="5394"/>
                </a:moveTo>
                <a:cubicBezTo>
                  <a:pt x="6157" y="5394"/>
                  <a:pt x="6537" y="5797"/>
                  <a:pt x="6537" y="6293"/>
                </a:cubicBezTo>
                <a:cubicBezTo>
                  <a:pt x="6537" y="5797"/>
                  <a:pt x="6916" y="5394"/>
                  <a:pt x="7384" y="5394"/>
                </a:cubicBezTo>
                <a:cubicBezTo>
                  <a:pt x="6916" y="5394"/>
                  <a:pt x="6537" y="4992"/>
                  <a:pt x="6537" y="4495"/>
                </a:cubicBezTo>
                <a:cubicBezTo>
                  <a:pt x="6537" y="4992"/>
                  <a:pt x="6157" y="5394"/>
                  <a:pt x="5690" y="5394"/>
                </a:cubicBezTo>
                <a:close/>
                <a:moveTo>
                  <a:pt x="9925" y="6293"/>
                </a:moveTo>
                <a:cubicBezTo>
                  <a:pt x="9925" y="5797"/>
                  <a:pt x="9546" y="5394"/>
                  <a:pt x="9078" y="5394"/>
                </a:cubicBezTo>
                <a:cubicBezTo>
                  <a:pt x="9546" y="5394"/>
                  <a:pt x="9925" y="4992"/>
                  <a:pt x="9925" y="4495"/>
                </a:cubicBezTo>
                <a:cubicBezTo>
                  <a:pt x="9925" y="3999"/>
                  <a:pt x="9546" y="3596"/>
                  <a:pt x="9078" y="3596"/>
                </a:cubicBezTo>
                <a:cubicBezTo>
                  <a:pt x="8610" y="3596"/>
                  <a:pt x="8231" y="3999"/>
                  <a:pt x="8231" y="4495"/>
                </a:cubicBezTo>
                <a:cubicBezTo>
                  <a:pt x="8231" y="4992"/>
                  <a:pt x="8610" y="5394"/>
                  <a:pt x="9078" y="5394"/>
                </a:cubicBezTo>
                <a:cubicBezTo>
                  <a:pt x="8610" y="5394"/>
                  <a:pt x="8231" y="5797"/>
                  <a:pt x="8231" y="6293"/>
                </a:cubicBezTo>
                <a:cubicBezTo>
                  <a:pt x="8231" y="6790"/>
                  <a:pt x="8610" y="7192"/>
                  <a:pt x="9078" y="7192"/>
                </a:cubicBezTo>
                <a:cubicBezTo>
                  <a:pt x="9546" y="7192"/>
                  <a:pt x="9925" y="6790"/>
                  <a:pt x="9925" y="6293"/>
                </a:cubicBezTo>
                <a:close/>
                <a:moveTo>
                  <a:pt x="11620" y="6293"/>
                </a:moveTo>
                <a:cubicBezTo>
                  <a:pt x="11620" y="5797"/>
                  <a:pt x="11241" y="5394"/>
                  <a:pt x="10773" y="5394"/>
                </a:cubicBezTo>
                <a:cubicBezTo>
                  <a:pt x="11241" y="5394"/>
                  <a:pt x="11620" y="4992"/>
                  <a:pt x="11620" y="4495"/>
                </a:cubicBezTo>
                <a:cubicBezTo>
                  <a:pt x="11620" y="3999"/>
                  <a:pt x="11240" y="3596"/>
                  <a:pt x="10773" y="3596"/>
                </a:cubicBezTo>
                <a:cubicBezTo>
                  <a:pt x="10305" y="3596"/>
                  <a:pt x="9925" y="3999"/>
                  <a:pt x="9925" y="4495"/>
                </a:cubicBezTo>
                <a:cubicBezTo>
                  <a:pt x="9925" y="4992"/>
                  <a:pt x="10305" y="5394"/>
                  <a:pt x="10772" y="5394"/>
                </a:cubicBezTo>
                <a:cubicBezTo>
                  <a:pt x="10305" y="5394"/>
                  <a:pt x="9925" y="5797"/>
                  <a:pt x="9925" y="6293"/>
                </a:cubicBezTo>
                <a:cubicBezTo>
                  <a:pt x="9925" y="6790"/>
                  <a:pt x="10305" y="7192"/>
                  <a:pt x="10773" y="7192"/>
                </a:cubicBezTo>
                <a:cubicBezTo>
                  <a:pt x="11240" y="7192"/>
                  <a:pt x="11620" y="6790"/>
                  <a:pt x="11620" y="6293"/>
                </a:cubicBezTo>
                <a:close/>
                <a:moveTo>
                  <a:pt x="12467" y="7192"/>
                </a:moveTo>
                <a:cubicBezTo>
                  <a:pt x="11999" y="7192"/>
                  <a:pt x="11620" y="6790"/>
                  <a:pt x="11620" y="6293"/>
                </a:cubicBezTo>
                <a:cubicBezTo>
                  <a:pt x="11620" y="5797"/>
                  <a:pt x="11999" y="5394"/>
                  <a:pt x="12467" y="5394"/>
                </a:cubicBezTo>
                <a:cubicBezTo>
                  <a:pt x="11999" y="5394"/>
                  <a:pt x="11620" y="4992"/>
                  <a:pt x="11620" y="4495"/>
                </a:cubicBezTo>
                <a:cubicBezTo>
                  <a:pt x="11620" y="3999"/>
                  <a:pt x="11999" y="3596"/>
                  <a:pt x="12467" y="3596"/>
                </a:cubicBezTo>
                <a:cubicBezTo>
                  <a:pt x="12935" y="3596"/>
                  <a:pt x="13314" y="3998"/>
                  <a:pt x="13314" y="4495"/>
                </a:cubicBezTo>
                <a:cubicBezTo>
                  <a:pt x="13314" y="3998"/>
                  <a:pt x="13693" y="3596"/>
                  <a:pt x="14161" y="3596"/>
                </a:cubicBezTo>
                <a:cubicBezTo>
                  <a:pt x="14629" y="3596"/>
                  <a:pt x="15008" y="3998"/>
                  <a:pt x="15008" y="4495"/>
                </a:cubicBezTo>
                <a:cubicBezTo>
                  <a:pt x="15009" y="3998"/>
                  <a:pt x="15388" y="3596"/>
                  <a:pt x="15856" y="3596"/>
                </a:cubicBezTo>
                <a:cubicBezTo>
                  <a:pt x="16324" y="3596"/>
                  <a:pt x="16703" y="3999"/>
                  <a:pt x="16703" y="4495"/>
                </a:cubicBezTo>
                <a:cubicBezTo>
                  <a:pt x="16703" y="4992"/>
                  <a:pt x="16324" y="5394"/>
                  <a:pt x="15856" y="5394"/>
                </a:cubicBezTo>
                <a:cubicBezTo>
                  <a:pt x="16324" y="5394"/>
                  <a:pt x="16703" y="5797"/>
                  <a:pt x="16703" y="6293"/>
                </a:cubicBezTo>
                <a:cubicBezTo>
                  <a:pt x="16703" y="6790"/>
                  <a:pt x="16324" y="7192"/>
                  <a:pt x="15856" y="7192"/>
                </a:cubicBezTo>
                <a:cubicBezTo>
                  <a:pt x="15388" y="7192"/>
                  <a:pt x="15009" y="6790"/>
                  <a:pt x="15008" y="6294"/>
                </a:cubicBezTo>
                <a:cubicBezTo>
                  <a:pt x="15008" y="6790"/>
                  <a:pt x="14629" y="7192"/>
                  <a:pt x="14161" y="7192"/>
                </a:cubicBezTo>
                <a:cubicBezTo>
                  <a:pt x="13693" y="7192"/>
                  <a:pt x="13314" y="6790"/>
                  <a:pt x="13314" y="6293"/>
                </a:cubicBezTo>
                <a:cubicBezTo>
                  <a:pt x="13314" y="6790"/>
                  <a:pt x="12935" y="7192"/>
                  <a:pt x="12467" y="7192"/>
                </a:cubicBezTo>
                <a:close/>
                <a:moveTo>
                  <a:pt x="14162" y="5394"/>
                </a:moveTo>
                <a:cubicBezTo>
                  <a:pt x="14629" y="5394"/>
                  <a:pt x="15008" y="5797"/>
                  <a:pt x="15008" y="6293"/>
                </a:cubicBezTo>
                <a:cubicBezTo>
                  <a:pt x="15009" y="5797"/>
                  <a:pt x="15388" y="5394"/>
                  <a:pt x="15856" y="5394"/>
                </a:cubicBezTo>
                <a:cubicBezTo>
                  <a:pt x="15388" y="5394"/>
                  <a:pt x="15009" y="4992"/>
                  <a:pt x="15008" y="4495"/>
                </a:cubicBezTo>
                <a:cubicBezTo>
                  <a:pt x="15008" y="4992"/>
                  <a:pt x="14629" y="5394"/>
                  <a:pt x="14162" y="5394"/>
                </a:cubicBezTo>
                <a:close/>
                <a:moveTo>
                  <a:pt x="12467" y="5394"/>
                </a:moveTo>
                <a:cubicBezTo>
                  <a:pt x="12935" y="5394"/>
                  <a:pt x="13314" y="5797"/>
                  <a:pt x="13314" y="6293"/>
                </a:cubicBezTo>
                <a:cubicBezTo>
                  <a:pt x="13314" y="5797"/>
                  <a:pt x="13693" y="5394"/>
                  <a:pt x="14161" y="5394"/>
                </a:cubicBezTo>
                <a:cubicBezTo>
                  <a:pt x="13693" y="5394"/>
                  <a:pt x="13314" y="4992"/>
                  <a:pt x="13314" y="4495"/>
                </a:cubicBezTo>
                <a:cubicBezTo>
                  <a:pt x="13314" y="4992"/>
                  <a:pt x="12935" y="5394"/>
                  <a:pt x="12467" y="5394"/>
                </a:cubicBezTo>
                <a:close/>
                <a:moveTo>
                  <a:pt x="18397" y="6293"/>
                </a:moveTo>
                <a:cubicBezTo>
                  <a:pt x="18397" y="5797"/>
                  <a:pt x="18018" y="5394"/>
                  <a:pt x="17550" y="5394"/>
                </a:cubicBezTo>
                <a:cubicBezTo>
                  <a:pt x="18018" y="5394"/>
                  <a:pt x="18397" y="4992"/>
                  <a:pt x="18397" y="4495"/>
                </a:cubicBezTo>
                <a:cubicBezTo>
                  <a:pt x="18397" y="3999"/>
                  <a:pt x="18018" y="3596"/>
                  <a:pt x="17550" y="3596"/>
                </a:cubicBezTo>
                <a:cubicBezTo>
                  <a:pt x="17082" y="3596"/>
                  <a:pt x="16703" y="3999"/>
                  <a:pt x="16703" y="4495"/>
                </a:cubicBezTo>
                <a:cubicBezTo>
                  <a:pt x="16703" y="4992"/>
                  <a:pt x="17082" y="5394"/>
                  <a:pt x="17550" y="5394"/>
                </a:cubicBezTo>
                <a:cubicBezTo>
                  <a:pt x="17082" y="5394"/>
                  <a:pt x="16703" y="5797"/>
                  <a:pt x="16703" y="6293"/>
                </a:cubicBezTo>
                <a:cubicBezTo>
                  <a:pt x="16703" y="6790"/>
                  <a:pt x="17082" y="7192"/>
                  <a:pt x="17550" y="7192"/>
                </a:cubicBezTo>
                <a:cubicBezTo>
                  <a:pt x="18018" y="7192"/>
                  <a:pt x="18397" y="6790"/>
                  <a:pt x="18397" y="6293"/>
                </a:cubicBezTo>
                <a:close/>
                <a:moveTo>
                  <a:pt x="20092" y="6293"/>
                </a:moveTo>
                <a:cubicBezTo>
                  <a:pt x="20092" y="5797"/>
                  <a:pt x="19712" y="5394"/>
                  <a:pt x="19245" y="5394"/>
                </a:cubicBezTo>
                <a:cubicBezTo>
                  <a:pt x="19712" y="5394"/>
                  <a:pt x="20092" y="4992"/>
                  <a:pt x="20092" y="4495"/>
                </a:cubicBezTo>
                <a:cubicBezTo>
                  <a:pt x="20092" y="3999"/>
                  <a:pt x="19712" y="3596"/>
                  <a:pt x="19244" y="3596"/>
                </a:cubicBezTo>
                <a:cubicBezTo>
                  <a:pt x="18777" y="3596"/>
                  <a:pt x="18397" y="3999"/>
                  <a:pt x="18397" y="4495"/>
                </a:cubicBezTo>
                <a:cubicBezTo>
                  <a:pt x="18397" y="4992"/>
                  <a:pt x="18776" y="5394"/>
                  <a:pt x="19244" y="5394"/>
                </a:cubicBezTo>
                <a:cubicBezTo>
                  <a:pt x="18776" y="5394"/>
                  <a:pt x="18397" y="5797"/>
                  <a:pt x="18397" y="6293"/>
                </a:cubicBezTo>
                <a:cubicBezTo>
                  <a:pt x="18397" y="6790"/>
                  <a:pt x="18777" y="7192"/>
                  <a:pt x="19244" y="7192"/>
                </a:cubicBezTo>
                <a:cubicBezTo>
                  <a:pt x="19712" y="7192"/>
                  <a:pt x="20092" y="6790"/>
                  <a:pt x="20092" y="6293"/>
                </a:cubicBezTo>
                <a:close/>
                <a:moveTo>
                  <a:pt x="1453" y="8092"/>
                </a:moveTo>
                <a:cubicBezTo>
                  <a:pt x="1453" y="7595"/>
                  <a:pt x="1074" y="7192"/>
                  <a:pt x="606" y="7192"/>
                </a:cubicBezTo>
                <a:cubicBezTo>
                  <a:pt x="369" y="7192"/>
                  <a:pt x="154" y="7296"/>
                  <a:pt x="0" y="7463"/>
                </a:cubicBezTo>
                <a:cubicBezTo>
                  <a:pt x="0" y="8720"/>
                  <a:pt x="0" y="8720"/>
                  <a:pt x="0" y="8720"/>
                </a:cubicBezTo>
                <a:cubicBezTo>
                  <a:pt x="154" y="8887"/>
                  <a:pt x="369" y="8991"/>
                  <a:pt x="606" y="8991"/>
                </a:cubicBezTo>
                <a:cubicBezTo>
                  <a:pt x="1074" y="8991"/>
                  <a:pt x="1453" y="8588"/>
                  <a:pt x="1453" y="8092"/>
                </a:cubicBezTo>
                <a:close/>
                <a:moveTo>
                  <a:pt x="3148" y="8092"/>
                </a:moveTo>
                <a:cubicBezTo>
                  <a:pt x="3148" y="7595"/>
                  <a:pt x="2769" y="7192"/>
                  <a:pt x="2301" y="7192"/>
                </a:cubicBezTo>
                <a:cubicBezTo>
                  <a:pt x="1833" y="7192"/>
                  <a:pt x="1453" y="7595"/>
                  <a:pt x="1453" y="8092"/>
                </a:cubicBezTo>
                <a:cubicBezTo>
                  <a:pt x="1453" y="8588"/>
                  <a:pt x="1833" y="8991"/>
                  <a:pt x="2301" y="8991"/>
                </a:cubicBezTo>
                <a:cubicBezTo>
                  <a:pt x="2769" y="8991"/>
                  <a:pt x="3148" y="8588"/>
                  <a:pt x="3148" y="8092"/>
                </a:cubicBezTo>
                <a:close/>
                <a:moveTo>
                  <a:pt x="4842" y="8092"/>
                </a:moveTo>
                <a:cubicBezTo>
                  <a:pt x="4842" y="7595"/>
                  <a:pt x="4463" y="7192"/>
                  <a:pt x="3995" y="7192"/>
                </a:cubicBezTo>
                <a:cubicBezTo>
                  <a:pt x="3527" y="7192"/>
                  <a:pt x="3148" y="7595"/>
                  <a:pt x="3148" y="8092"/>
                </a:cubicBezTo>
                <a:cubicBezTo>
                  <a:pt x="3148" y="8588"/>
                  <a:pt x="3527" y="8991"/>
                  <a:pt x="3995" y="8991"/>
                </a:cubicBezTo>
                <a:cubicBezTo>
                  <a:pt x="4463" y="8991"/>
                  <a:pt x="4842" y="8588"/>
                  <a:pt x="4842" y="8092"/>
                </a:cubicBezTo>
                <a:close/>
                <a:moveTo>
                  <a:pt x="6537" y="8092"/>
                </a:moveTo>
                <a:cubicBezTo>
                  <a:pt x="6537" y="8588"/>
                  <a:pt x="6916" y="8991"/>
                  <a:pt x="7384" y="8991"/>
                </a:cubicBezTo>
                <a:cubicBezTo>
                  <a:pt x="7852" y="8991"/>
                  <a:pt x="8231" y="8588"/>
                  <a:pt x="8231" y="8092"/>
                </a:cubicBezTo>
                <a:cubicBezTo>
                  <a:pt x="8231" y="7595"/>
                  <a:pt x="7852" y="7192"/>
                  <a:pt x="7384" y="7192"/>
                </a:cubicBezTo>
                <a:cubicBezTo>
                  <a:pt x="6916" y="7192"/>
                  <a:pt x="6537" y="7595"/>
                  <a:pt x="6537" y="8091"/>
                </a:cubicBezTo>
                <a:cubicBezTo>
                  <a:pt x="6537" y="7595"/>
                  <a:pt x="6157" y="7192"/>
                  <a:pt x="5689" y="7192"/>
                </a:cubicBezTo>
                <a:cubicBezTo>
                  <a:pt x="5222" y="7192"/>
                  <a:pt x="4842" y="7595"/>
                  <a:pt x="4842" y="8092"/>
                </a:cubicBezTo>
                <a:cubicBezTo>
                  <a:pt x="4842" y="8588"/>
                  <a:pt x="5222" y="8991"/>
                  <a:pt x="5689" y="8991"/>
                </a:cubicBezTo>
                <a:cubicBezTo>
                  <a:pt x="6157" y="8991"/>
                  <a:pt x="6537" y="8588"/>
                  <a:pt x="6537" y="8092"/>
                </a:cubicBezTo>
                <a:close/>
                <a:moveTo>
                  <a:pt x="9925" y="8092"/>
                </a:moveTo>
                <a:cubicBezTo>
                  <a:pt x="9925" y="7595"/>
                  <a:pt x="9546" y="7192"/>
                  <a:pt x="9078" y="7192"/>
                </a:cubicBezTo>
                <a:cubicBezTo>
                  <a:pt x="8610" y="7192"/>
                  <a:pt x="8231" y="7595"/>
                  <a:pt x="8231" y="8092"/>
                </a:cubicBezTo>
                <a:cubicBezTo>
                  <a:pt x="8231" y="8588"/>
                  <a:pt x="8610" y="8991"/>
                  <a:pt x="9078" y="8991"/>
                </a:cubicBezTo>
                <a:cubicBezTo>
                  <a:pt x="9546" y="8991"/>
                  <a:pt x="9925" y="8588"/>
                  <a:pt x="9925" y="8092"/>
                </a:cubicBezTo>
                <a:close/>
                <a:moveTo>
                  <a:pt x="11620" y="8092"/>
                </a:moveTo>
                <a:cubicBezTo>
                  <a:pt x="11620" y="7595"/>
                  <a:pt x="11240" y="7192"/>
                  <a:pt x="10773" y="7192"/>
                </a:cubicBezTo>
                <a:cubicBezTo>
                  <a:pt x="10305" y="7192"/>
                  <a:pt x="9925" y="7595"/>
                  <a:pt x="9925" y="8092"/>
                </a:cubicBezTo>
                <a:cubicBezTo>
                  <a:pt x="9925" y="8588"/>
                  <a:pt x="10305" y="8991"/>
                  <a:pt x="10773" y="8991"/>
                </a:cubicBezTo>
                <a:cubicBezTo>
                  <a:pt x="11240" y="8991"/>
                  <a:pt x="11620" y="8588"/>
                  <a:pt x="11620" y="8092"/>
                </a:cubicBezTo>
                <a:close/>
                <a:moveTo>
                  <a:pt x="13314" y="8092"/>
                </a:moveTo>
                <a:cubicBezTo>
                  <a:pt x="13314" y="8588"/>
                  <a:pt x="13693" y="8991"/>
                  <a:pt x="14161" y="8991"/>
                </a:cubicBezTo>
                <a:cubicBezTo>
                  <a:pt x="14629" y="8991"/>
                  <a:pt x="15008" y="8588"/>
                  <a:pt x="15008" y="8092"/>
                </a:cubicBezTo>
                <a:cubicBezTo>
                  <a:pt x="15009" y="8588"/>
                  <a:pt x="15388" y="8991"/>
                  <a:pt x="15856" y="8991"/>
                </a:cubicBezTo>
                <a:cubicBezTo>
                  <a:pt x="16324" y="8991"/>
                  <a:pt x="16703" y="8588"/>
                  <a:pt x="16703" y="8092"/>
                </a:cubicBezTo>
                <a:cubicBezTo>
                  <a:pt x="16703" y="7595"/>
                  <a:pt x="16324" y="7192"/>
                  <a:pt x="15856" y="7192"/>
                </a:cubicBezTo>
                <a:cubicBezTo>
                  <a:pt x="15388" y="7192"/>
                  <a:pt x="15009" y="7595"/>
                  <a:pt x="15008" y="8091"/>
                </a:cubicBezTo>
                <a:cubicBezTo>
                  <a:pt x="15008" y="7595"/>
                  <a:pt x="14629" y="7192"/>
                  <a:pt x="14161" y="7192"/>
                </a:cubicBezTo>
                <a:cubicBezTo>
                  <a:pt x="13693" y="7192"/>
                  <a:pt x="13314" y="7595"/>
                  <a:pt x="13314" y="8091"/>
                </a:cubicBezTo>
                <a:cubicBezTo>
                  <a:pt x="13314" y="7595"/>
                  <a:pt x="12935" y="7192"/>
                  <a:pt x="12467" y="7192"/>
                </a:cubicBezTo>
                <a:cubicBezTo>
                  <a:pt x="11999" y="7192"/>
                  <a:pt x="11620" y="7595"/>
                  <a:pt x="11620" y="8092"/>
                </a:cubicBezTo>
                <a:cubicBezTo>
                  <a:pt x="11620" y="8588"/>
                  <a:pt x="11999" y="8991"/>
                  <a:pt x="12467" y="8991"/>
                </a:cubicBezTo>
                <a:cubicBezTo>
                  <a:pt x="12935" y="8991"/>
                  <a:pt x="13314" y="8588"/>
                  <a:pt x="13314" y="8092"/>
                </a:cubicBezTo>
                <a:close/>
                <a:moveTo>
                  <a:pt x="18397" y="8092"/>
                </a:moveTo>
                <a:cubicBezTo>
                  <a:pt x="18397" y="7595"/>
                  <a:pt x="18018" y="7192"/>
                  <a:pt x="17550" y="7192"/>
                </a:cubicBezTo>
                <a:cubicBezTo>
                  <a:pt x="17082" y="7192"/>
                  <a:pt x="16703" y="7595"/>
                  <a:pt x="16703" y="8092"/>
                </a:cubicBezTo>
                <a:cubicBezTo>
                  <a:pt x="16703" y="8588"/>
                  <a:pt x="17082" y="8991"/>
                  <a:pt x="17550" y="8991"/>
                </a:cubicBezTo>
                <a:cubicBezTo>
                  <a:pt x="18018" y="8991"/>
                  <a:pt x="18397" y="8588"/>
                  <a:pt x="18397" y="8092"/>
                </a:cubicBezTo>
                <a:close/>
                <a:moveTo>
                  <a:pt x="20092" y="8092"/>
                </a:moveTo>
                <a:cubicBezTo>
                  <a:pt x="20092" y="7595"/>
                  <a:pt x="19712" y="7192"/>
                  <a:pt x="19244" y="7192"/>
                </a:cubicBezTo>
                <a:cubicBezTo>
                  <a:pt x="18777" y="7192"/>
                  <a:pt x="18397" y="7595"/>
                  <a:pt x="18397" y="8092"/>
                </a:cubicBezTo>
                <a:cubicBezTo>
                  <a:pt x="18397" y="8588"/>
                  <a:pt x="18777" y="8991"/>
                  <a:pt x="19244" y="8991"/>
                </a:cubicBezTo>
                <a:cubicBezTo>
                  <a:pt x="19712" y="8991"/>
                  <a:pt x="20092" y="8588"/>
                  <a:pt x="20092" y="8092"/>
                </a:cubicBezTo>
                <a:close/>
                <a:moveTo>
                  <a:pt x="1453" y="11688"/>
                </a:moveTo>
                <a:cubicBezTo>
                  <a:pt x="1453" y="11191"/>
                  <a:pt x="1074" y="10789"/>
                  <a:pt x="606" y="10789"/>
                </a:cubicBezTo>
                <a:cubicBezTo>
                  <a:pt x="1074" y="10789"/>
                  <a:pt x="1453" y="10386"/>
                  <a:pt x="1453" y="9890"/>
                </a:cubicBezTo>
                <a:cubicBezTo>
                  <a:pt x="1453" y="9393"/>
                  <a:pt x="1074" y="8991"/>
                  <a:pt x="606" y="8991"/>
                </a:cubicBezTo>
                <a:cubicBezTo>
                  <a:pt x="369" y="8991"/>
                  <a:pt x="154" y="9094"/>
                  <a:pt x="0" y="9261"/>
                </a:cubicBezTo>
                <a:cubicBezTo>
                  <a:pt x="0" y="10518"/>
                  <a:pt x="0" y="10518"/>
                  <a:pt x="0" y="10518"/>
                </a:cubicBezTo>
                <a:cubicBezTo>
                  <a:pt x="154" y="10685"/>
                  <a:pt x="369" y="10789"/>
                  <a:pt x="606" y="10789"/>
                </a:cubicBezTo>
                <a:cubicBezTo>
                  <a:pt x="369" y="10789"/>
                  <a:pt x="154" y="10893"/>
                  <a:pt x="0" y="11060"/>
                </a:cubicBezTo>
                <a:cubicBezTo>
                  <a:pt x="0" y="12316"/>
                  <a:pt x="0" y="12316"/>
                  <a:pt x="0" y="12316"/>
                </a:cubicBezTo>
                <a:cubicBezTo>
                  <a:pt x="154" y="12483"/>
                  <a:pt x="369" y="12587"/>
                  <a:pt x="606" y="12587"/>
                </a:cubicBezTo>
                <a:cubicBezTo>
                  <a:pt x="1074" y="12587"/>
                  <a:pt x="1453" y="12184"/>
                  <a:pt x="1453" y="11688"/>
                </a:cubicBezTo>
                <a:close/>
                <a:moveTo>
                  <a:pt x="3148" y="11688"/>
                </a:moveTo>
                <a:cubicBezTo>
                  <a:pt x="3148" y="11191"/>
                  <a:pt x="2769" y="10789"/>
                  <a:pt x="2301" y="10789"/>
                </a:cubicBezTo>
                <a:cubicBezTo>
                  <a:pt x="2769" y="10789"/>
                  <a:pt x="3148" y="10386"/>
                  <a:pt x="3148" y="9890"/>
                </a:cubicBezTo>
                <a:cubicBezTo>
                  <a:pt x="3148" y="9393"/>
                  <a:pt x="2769" y="8991"/>
                  <a:pt x="2301" y="8991"/>
                </a:cubicBezTo>
                <a:cubicBezTo>
                  <a:pt x="1833" y="8991"/>
                  <a:pt x="1453" y="9393"/>
                  <a:pt x="1453" y="9890"/>
                </a:cubicBezTo>
                <a:cubicBezTo>
                  <a:pt x="1453" y="10386"/>
                  <a:pt x="1833" y="10789"/>
                  <a:pt x="2300" y="10789"/>
                </a:cubicBezTo>
                <a:cubicBezTo>
                  <a:pt x="1833" y="10789"/>
                  <a:pt x="1453" y="11191"/>
                  <a:pt x="1453" y="11688"/>
                </a:cubicBezTo>
                <a:cubicBezTo>
                  <a:pt x="1453" y="12184"/>
                  <a:pt x="1833" y="12587"/>
                  <a:pt x="2301" y="12587"/>
                </a:cubicBezTo>
                <a:cubicBezTo>
                  <a:pt x="2769" y="12587"/>
                  <a:pt x="3148" y="12184"/>
                  <a:pt x="3148" y="11688"/>
                </a:cubicBezTo>
                <a:close/>
                <a:moveTo>
                  <a:pt x="4842" y="11688"/>
                </a:moveTo>
                <a:cubicBezTo>
                  <a:pt x="4842" y="11191"/>
                  <a:pt x="4463" y="10789"/>
                  <a:pt x="3995" y="10789"/>
                </a:cubicBezTo>
                <a:cubicBezTo>
                  <a:pt x="4463" y="10789"/>
                  <a:pt x="4842" y="10386"/>
                  <a:pt x="4842" y="9890"/>
                </a:cubicBezTo>
                <a:cubicBezTo>
                  <a:pt x="4842" y="9393"/>
                  <a:pt x="4463" y="8991"/>
                  <a:pt x="3995" y="8991"/>
                </a:cubicBezTo>
                <a:cubicBezTo>
                  <a:pt x="3527" y="8991"/>
                  <a:pt x="3148" y="9393"/>
                  <a:pt x="3148" y="9890"/>
                </a:cubicBezTo>
                <a:cubicBezTo>
                  <a:pt x="3148" y="10386"/>
                  <a:pt x="3527" y="10789"/>
                  <a:pt x="3995" y="10789"/>
                </a:cubicBezTo>
                <a:cubicBezTo>
                  <a:pt x="3527" y="10789"/>
                  <a:pt x="3148" y="11191"/>
                  <a:pt x="3148" y="11688"/>
                </a:cubicBezTo>
                <a:cubicBezTo>
                  <a:pt x="3148" y="12184"/>
                  <a:pt x="3527" y="12587"/>
                  <a:pt x="3995" y="12587"/>
                </a:cubicBezTo>
                <a:cubicBezTo>
                  <a:pt x="4463" y="12587"/>
                  <a:pt x="4842" y="12184"/>
                  <a:pt x="4842" y="11688"/>
                </a:cubicBezTo>
                <a:close/>
                <a:moveTo>
                  <a:pt x="5689" y="12587"/>
                </a:moveTo>
                <a:cubicBezTo>
                  <a:pt x="5222" y="12587"/>
                  <a:pt x="4842" y="12184"/>
                  <a:pt x="4842" y="11688"/>
                </a:cubicBezTo>
                <a:cubicBezTo>
                  <a:pt x="4842" y="11191"/>
                  <a:pt x="5221" y="10789"/>
                  <a:pt x="5689" y="10789"/>
                </a:cubicBezTo>
                <a:cubicBezTo>
                  <a:pt x="5221" y="10789"/>
                  <a:pt x="4842" y="10386"/>
                  <a:pt x="4842" y="9890"/>
                </a:cubicBezTo>
                <a:cubicBezTo>
                  <a:pt x="4842" y="9393"/>
                  <a:pt x="5222" y="8991"/>
                  <a:pt x="5689" y="8991"/>
                </a:cubicBezTo>
                <a:cubicBezTo>
                  <a:pt x="6157" y="8991"/>
                  <a:pt x="6537" y="9393"/>
                  <a:pt x="6537" y="9889"/>
                </a:cubicBezTo>
                <a:cubicBezTo>
                  <a:pt x="6537" y="9393"/>
                  <a:pt x="6916" y="8991"/>
                  <a:pt x="7384" y="8991"/>
                </a:cubicBezTo>
                <a:cubicBezTo>
                  <a:pt x="7852" y="8991"/>
                  <a:pt x="8231" y="9393"/>
                  <a:pt x="8231" y="9890"/>
                </a:cubicBezTo>
                <a:cubicBezTo>
                  <a:pt x="8231" y="10386"/>
                  <a:pt x="7852" y="10789"/>
                  <a:pt x="7384" y="10789"/>
                </a:cubicBezTo>
                <a:cubicBezTo>
                  <a:pt x="7852" y="10789"/>
                  <a:pt x="8231" y="11191"/>
                  <a:pt x="8231" y="11688"/>
                </a:cubicBezTo>
                <a:cubicBezTo>
                  <a:pt x="8231" y="12184"/>
                  <a:pt x="7852" y="12587"/>
                  <a:pt x="7384" y="12587"/>
                </a:cubicBezTo>
                <a:cubicBezTo>
                  <a:pt x="6916" y="12587"/>
                  <a:pt x="6537" y="12185"/>
                  <a:pt x="6537" y="11688"/>
                </a:cubicBezTo>
                <a:cubicBezTo>
                  <a:pt x="6537" y="12185"/>
                  <a:pt x="6157" y="12587"/>
                  <a:pt x="5689" y="12587"/>
                </a:cubicBezTo>
                <a:close/>
                <a:moveTo>
                  <a:pt x="5690" y="10789"/>
                </a:moveTo>
                <a:cubicBezTo>
                  <a:pt x="6157" y="10789"/>
                  <a:pt x="6537" y="11191"/>
                  <a:pt x="6537" y="11688"/>
                </a:cubicBezTo>
                <a:cubicBezTo>
                  <a:pt x="6537" y="11191"/>
                  <a:pt x="6916" y="10789"/>
                  <a:pt x="7384" y="10789"/>
                </a:cubicBezTo>
                <a:cubicBezTo>
                  <a:pt x="6916" y="10789"/>
                  <a:pt x="6537" y="10386"/>
                  <a:pt x="6537" y="9890"/>
                </a:cubicBezTo>
                <a:cubicBezTo>
                  <a:pt x="6537" y="10386"/>
                  <a:pt x="6157" y="10789"/>
                  <a:pt x="5690" y="10789"/>
                </a:cubicBezTo>
                <a:close/>
                <a:moveTo>
                  <a:pt x="9925" y="11688"/>
                </a:moveTo>
                <a:cubicBezTo>
                  <a:pt x="9925" y="11191"/>
                  <a:pt x="9546" y="10789"/>
                  <a:pt x="9078" y="10789"/>
                </a:cubicBezTo>
                <a:cubicBezTo>
                  <a:pt x="9546" y="10789"/>
                  <a:pt x="9925" y="10386"/>
                  <a:pt x="9925" y="9890"/>
                </a:cubicBezTo>
                <a:cubicBezTo>
                  <a:pt x="9925" y="9393"/>
                  <a:pt x="9546" y="8991"/>
                  <a:pt x="9078" y="8991"/>
                </a:cubicBezTo>
                <a:cubicBezTo>
                  <a:pt x="8610" y="8991"/>
                  <a:pt x="8231" y="9393"/>
                  <a:pt x="8231" y="9890"/>
                </a:cubicBezTo>
                <a:cubicBezTo>
                  <a:pt x="8231" y="10386"/>
                  <a:pt x="8610" y="10789"/>
                  <a:pt x="9078" y="10789"/>
                </a:cubicBezTo>
                <a:cubicBezTo>
                  <a:pt x="8610" y="10789"/>
                  <a:pt x="8231" y="11191"/>
                  <a:pt x="8231" y="11688"/>
                </a:cubicBezTo>
                <a:cubicBezTo>
                  <a:pt x="8231" y="12184"/>
                  <a:pt x="8610" y="12587"/>
                  <a:pt x="9078" y="12587"/>
                </a:cubicBezTo>
                <a:cubicBezTo>
                  <a:pt x="9546" y="12587"/>
                  <a:pt x="9925" y="12184"/>
                  <a:pt x="9925" y="11688"/>
                </a:cubicBezTo>
                <a:close/>
                <a:moveTo>
                  <a:pt x="11620" y="11688"/>
                </a:moveTo>
                <a:cubicBezTo>
                  <a:pt x="11620" y="11191"/>
                  <a:pt x="11241" y="10789"/>
                  <a:pt x="10773" y="10789"/>
                </a:cubicBezTo>
                <a:cubicBezTo>
                  <a:pt x="11241" y="10789"/>
                  <a:pt x="11620" y="10386"/>
                  <a:pt x="11620" y="9890"/>
                </a:cubicBezTo>
                <a:cubicBezTo>
                  <a:pt x="11620" y="9393"/>
                  <a:pt x="11240" y="8991"/>
                  <a:pt x="10773" y="8991"/>
                </a:cubicBezTo>
                <a:cubicBezTo>
                  <a:pt x="10305" y="8991"/>
                  <a:pt x="9925" y="9393"/>
                  <a:pt x="9925" y="9890"/>
                </a:cubicBezTo>
                <a:cubicBezTo>
                  <a:pt x="9925" y="10386"/>
                  <a:pt x="10305" y="10789"/>
                  <a:pt x="10772" y="10789"/>
                </a:cubicBezTo>
                <a:cubicBezTo>
                  <a:pt x="10305" y="10789"/>
                  <a:pt x="9925" y="11191"/>
                  <a:pt x="9925" y="11688"/>
                </a:cubicBezTo>
                <a:cubicBezTo>
                  <a:pt x="9925" y="12184"/>
                  <a:pt x="10305" y="12587"/>
                  <a:pt x="10773" y="12587"/>
                </a:cubicBezTo>
                <a:cubicBezTo>
                  <a:pt x="11240" y="12587"/>
                  <a:pt x="11620" y="12184"/>
                  <a:pt x="11620" y="11688"/>
                </a:cubicBezTo>
                <a:close/>
                <a:moveTo>
                  <a:pt x="12467" y="12587"/>
                </a:moveTo>
                <a:cubicBezTo>
                  <a:pt x="11999" y="12587"/>
                  <a:pt x="11620" y="12184"/>
                  <a:pt x="11620" y="11688"/>
                </a:cubicBezTo>
                <a:cubicBezTo>
                  <a:pt x="11620" y="11191"/>
                  <a:pt x="11999" y="10789"/>
                  <a:pt x="12467" y="10789"/>
                </a:cubicBezTo>
                <a:cubicBezTo>
                  <a:pt x="11999" y="10789"/>
                  <a:pt x="11620" y="10386"/>
                  <a:pt x="11620" y="9890"/>
                </a:cubicBezTo>
                <a:cubicBezTo>
                  <a:pt x="11620" y="9393"/>
                  <a:pt x="11999" y="8991"/>
                  <a:pt x="12467" y="8991"/>
                </a:cubicBezTo>
                <a:cubicBezTo>
                  <a:pt x="12935" y="8991"/>
                  <a:pt x="13314" y="9393"/>
                  <a:pt x="13314" y="9890"/>
                </a:cubicBezTo>
                <a:cubicBezTo>
                  <a:pt x="13314" y="9393"/>
                  <a:pt x="13693" y="8991"/>
                  <a:pt x="14161" y="8991"/>
                </a:cubicBezTo>
                <a:cubicBezTo>
                  <a:pt x="14629" y="8991"/>
                  <a:pt x="15008" y="9393"/>
                  <a:pt x="15008" y="9889"/>
                </a:cubicBezTo>
                <a:cubicBezTo>
                  <a:pt x="15009" y="9393"/>
                  <a:pt x="15388" y="8991"/>
                  <a:pt x="15856" y="8991"/>
                </a:cubicBezTo>
                <a:cubicBezTo>
                  <a:pt x="16324" y="8991"/>
                  <a:pt x="16703" y="9393"/>
                  <a:pt x="16703" y="9890"/>
                </a:cubicBezTo>
                <a:cubicBezTo>
                  <a:pt x="16703" y="10386"/>
                  <a:pt x="16324" y="10789"/>
                  <a:pt x="15856" y="10789"/>
                </a:cubicBezTo>
                <a:cubicBezTo>
                  <a:pt x="16324" y="10789"/>
                  <a:pt x="16703" y="11191"/>
                  <a:pt x="16703" y="11688"/>
                </a:cubicBezTo>
                <a:cubicBezTo>
                  <a:pt x="16703" y="12184"/>
                  <a:pt x="16324" y="12587"/>
                  <a:pt x="15856" y="12587"/>
                </a:cubicBezTo>
                <a:cubicBezTo>
                  <a:pt x="15388" y="12587"/>
                  <a:pt x="15009" y="12185"/>
                  <a:pt x="15008" y="11688"/>
                </a:cubicBezTo>
                <a:cubicBezTo>
                  <a:pt x="15008" y="12185"/>
                  <a:pt x="14629" y="12587"/>
                  <a:pt x="14161" y="12587"/>
                </a:cubicBezTo>
                <a:cubicBezTo>
                  <a:pt x="13693" y="12587"/>
                  <a:pt x="13314" y="12185"/>
                  <a:pt x="13314" y="11688"/>
                </a:cubicBezTo>
                <a:cubicBezTo>
                  <a:pt x="13314" y="12185"/>
                  <a:pt x="12935" y="12587"/>
                  <a:pt x="12467" y="12587"/>
                </a:cubicBezTo>
                <a:close/>
                <a:moveTo>
                  <a:pt x="14162" y="10789"/>
                </a:moveTo>
                <a:cubicBezTo>
                  <a:pt x="14629" y="10789"/>
                  <a:pt x="15008" y="11191"/>
                  <a:pt x="15008" y="11687"/>
                </a:cubicBezTo>
                <a:cubicBezTo>
                  <a:pt x="15009" y="11191"/>
                  <a:pt x="15388" y="10789"/>
                  <a:pt x="15856" y="10789"/>
                </a:cubicBezTo>
                <a:cubicBezTo>
                  <a:pt x="15388" y="10789"/>
                  <a:pt x="15009" y="10386"/>
                  <a:pt x="15008" y="9890"/>
                </a:cubicBezTo>
                <a:cubicBezTo>
                  <a:pt x="15008" y="10386"/>
                  <a:pt x="14629" y="10789"/>
                  <a:pt x="14162" y="10789"/>
                </a:cubicBezTo>
                <a:close/>
                <a:moveTo>
                  <a:pt x="12467" y="10789"/>
                </a:moveTo>
                <a:cubicBezTo>
                  <a:pt x="12935" y="10789"/>
                  <a:pt x="13314" y="11191"/>
                  <a:pt x="13314" y="11688"/>
                </a:cubicBezTo>
                <a:cubicBezTo>
                  <a:pt x="13314" y="11191"/>
                  <a:pt x="13693" y="10789"/>
                  <a:pt x="14161" y="10789"/>
                </a:cubicBezTo>
                <a:cubicBezTo>
                  <a:pt x="13693" y="10789"/>
                  <a:pt x="13314" y="10386"/>
                  <a:pt x="13314" y="9890"/>
                </a:cubicBezTo>
                <a:cubicBezTo>
                  <a:pt x="13314" y="10386"/>
                  <a:pt x="12935" y="10789"/>
                  <a:pt x="12467" y="10789"/>
                </a:cubicBezTo>
                <a:close/>
                <a:moveTo>
                  <a:pt x="18397" y="11688"/>
                </a:moveTo>
                <a:cubicBezTo>
                  <a:pt x="18397" y="11191"/>
                  <a:pt x="18018" y="10789"/>
                  <a:pt x="17550" y="10789"/>
                </a:cubicBezTo>
                <a:cubicBezTo>
                  <a:pt x="18018" y="10789"/>
                  <a:pt x="18397" y="10386"/>
                  <a:pt x="18397" y="9890"/>
                </a:cubicBezTo>
                <a:cubicBezTo>
                  <a:pt x="18397" y="9393"/>
                  <a:pt x="18018" y="8991"/>
                  <a:pt x="17550" y="8991"/>
                </a:cubicBezTo>
                <a:cubicBezTo>
                  <a:pt x="17082" y="8991"/>
                  <a:pt x="16703" y="9393"/>
                  <a:pt x="16703" y="9890"/>
                </a:cubicBezTo>
                <a:cubicBezTo>
                  <a:pt x="16703" y="10386"/>
                  <a:pt x="17082" y="10789"/>
                  <a:pt x="17550" y="10789"/>
                </a:cubicBezTo>
                <a:cubicBezTo>
                  <a:pt x="17082" y="10789"/>
                  <a:pt x="16703" y="11191"/>
                  <a:pt x="16703" y="11688"/>
                </a:cubicBezTo>
                <a:cubicBezTo>
                  <a:pt x="16703" y="12184"/>
                  <a:pt x="17082" y="12587"/>
                  <a:pt x="17550" y="12587"/>
                </a:cubicBezTo>
                <a:cubicBezTo>
                  <a:pt x="18018" y="12587"/>
                  <a:pt x="18397" y="12184"/>
                  <a:pt x="18397" y="11688"/>
                </a:cubicBezTo>
                <a:close/>
                <a:moveTo>
                  <a:pt x="20092" y="11688"/>
                </a:moveTo>
                <a:cubicBezTo>
                  <a:pt x="20092" y="11191"/>
                  <a:pt x="19712" y="10789"/>
                  <a:pt x="19245" y="10789"/>
                </a:cubicBezTo>
                <a:cubicBezTo>
                  <a:pt x="19712" y="10789"/>
                  <a:pt x="20092" y="10386"/>
                  <a:pt x="20092" y="9890"/>
                </a:cubicBezTo>
                <a:cubicBezTo>
                  <a:pt x="20092" y="9393"/>
                  <a:pt x="19712" y="8991"/>
                  <a:pt x="19244" y="8991"/>
                </a:cubicBezTo>
                <a:cubicBezTo>
                  <a:pt x="18777" y="8991"/>
                  <a:pt x="18397" y="9393"/>
                  <a:pt x="18397" y="9890"/>
                </a:cubicBezTo>
                <a:cubicBezTo>
                  <a:pt x="18397" y="10386"/>
                  <a:pt x="18776" y="10789"/>
                  <a:pt x="19244" y="10789"/>
                </a:cubicBezTo>
                <a:cubicBezTo>
                  <a:pt x="18776" y="10789"/>
                  <a:pt x="18397" y="11191"/>
                  <a:pt x="18397" y="11688"/>
                </a:cubicBezTo>
                <a:cubicBezTo>
                  <a:pt x="18397" y="12184"/>
                  <a:pt x="18777" y="12587"/>
                  <a:pt x="19244" y="12587"/>
                </a:cubicBezTo>
                <a:cubicBezTo>
                  <a:pt x="19712" y="12587"/>
                  <a:pt x="20092" y="12184"/>
                  <a:pt x="20092" y="11688"/>
                </a:cubicBezTo>
                <a:close/>
                <a:moveTo>
                  <a:pt x="606" y="14385"/>
                </a:moveTo>
                <a:cubicBezTo>
                  <a:pt x="1074" y="14385"/>
                  <a:pt x="1453" y="13983"/>
                  <a:pt x="1453" y="13486"/>
                </a:cubicBezTo>
                <a:cubicBezTo>
                  <a:pt x="1453" y="12990"/>
                  <a:pt x="1074" y="12587"/>
                  <a:pt x="606" y="12587"/>
                </a:cubicBezTo>
                <a:cubicBezTo>
                  <a:pt x="369" y="12587"/>
                  <a:pt x="154" y="12691"/>
                  <a:pt x="0" y="12858"/>
                </a:cubicBezTo>
                <a:cubicBezTo>
                  <a:pt x="0" y="14114"/>
                  <a:pt x="0" y="14114"/>
                  <a:pt x="0" y="14114"/>
                </a:cubicBezTo>
                <a:cubicBezTo>
                  <a:pt x="154" y="14282"/>
                  <a:pt x="369" y="14385"/>
                  <a:pt x="606" y="14385"/>
                </a:cubicBezTo>
                <a:close/>
                <a:moveTo>
                  <a:pt x="1453" y="13486"/>
                </a:moveTo>
                <a:cubicBezTo>
                  <a:pt x="1453" y="13983"/>
                  <a:pt x="1833" y="14385"/>
                  <a:pt x="2301" y="14385"/>
                </a:cubicBezTo>
                <a:cubicBezTo>
                  <a:pt x="2769" y="14385"/>
                  <a:pt x="3148" y="13983"/>
                  <a:pt x="3148" y="13486"/>
                </a:cubicBezTo>
                <a:cubicBezTo>
                  <a:pt x="3148" y="12990"/>
                  <a:pt x="2769" y="12587"/>
                  <a:pt x="2301" y="12587"/>
                </a:cubicBezTo>
                <a:cubicBezTo>
                  <a:pt x="1833" y="12587"/>
                  <a:pt x="1453" y="12990"/>
                  <a:pt x="1453" y="13486"/>
                </a:cubicBezTo>
                <a:close/>
                <a:moveTo>
                  <a:pt x="3148" y="13486"/>
                </a:moveTo>
                <a:cubicBezTo>
                  <a:pt x="3148" y="13983"/>
                  <a:pt x="3527" y="14385"/>
                  <a:pt x="3995" y="14385"/>
                </a:cubicBezTo>
                <a:cubicBezTo>
                  <a:pt x="4463" y="14385"/>
                  <a:pt x="4842" y="13983"/>
                  <a:pt x="4842" y="13486"/>
                </a:cubicBezTo>
                <a:cubicBezTo>
                  <a:pt x="4842" y="12990"/>
                  <a:pt x="4463" y="12587"/>
                  <a:pt x="3995" y="12587"/>
                </a:cubicBezTo>
                <a:cubicBezTo>
                  <a:pt x="3527" y="12587"/>
                  <a:pt x="3148" y="12990"/>
                  <a:pt x="3148" y="13486"/>
                </a:cubicBezTo>
                <a:close/>
                <a:moveTo>
                  <a:pt x="4842" y="13486"/>
                </a:moveTo>
                <a:cubicBezTo>
                  <a:pt x="4842" y="13983"/>
                  <a:pt x="5222" y="14385"/>
                  <a:pt x="5689" y="14385"/>
                </a:cubicBezTo>
                <a:cubicBezTo>
                  <a:pt x="6157" y="14385"/>
                  <a:pt x="6537" y="13983"/>
                  <a:pt x="6537" y="13486"/>
                </a:cubicBezTo>
                <a:cubicBezTo>
                  <a:pt x="6537" y="13983"/>
                  <a:pt x="6916" y="14385"/>
                  <a:pt x="7384" y="14385"/>
                </a:cubicBezTo>
                <a:cubicBezTo>
                  <a:pt x="7852" y="14385"/>
                  <a:pt x="8231" y="13983"/>
                  <a:pt x="8231" y="13486"/>
                </a:cubicBezTo>
                <a:cubicBezTo>
                  <a:pt x="8231" y="12990"/>
                  <a:pt x="7852" y="12587"/>
                  <a:pt x="7384" y="12587"/>
                </a:cubicBezTo>
                <a:cubicBezTo>
                  <a:pt x="6916" y="12587"/>
                  <a:pt x="6537" y="12989"/>
                  <a:pt x="6537" y="13486"/>
                </a:cubicBezTo>
                <a:cubicBezTo>
                  <a:pt x="6537" y="12989"/>
                  <a:pt x="6157" y="12587"/>
                  <a:pt x="5689" y="12587"/>
                </a:cubicBezTo>
                <a:cubicBezTo>
                  <a:pt x="5222" y="12587"/>
                  <a:pt x="4842" y="12990"/>
                  <a:pt x="4842" y="13486"/>
                </a:cubicBezTo>
                <a:close/>
                <a:moveTo>
                  <a:pt x="8231" y="13486"/>
                </a:moveTo>
                <a:cubicBezTo>
                  <a:pt x="8231" y="13983"/>
                  <a:pt x="8610" y="14385"/>
                  <a:pt x="9078" y="14385"/>
                </a:cubicBezTo>
                <a:cubicBezTo>
                  <a:pt x="9546" y="14385"/>
                  <a:pt x="9925" y="13983"/>
                  <a:pt x="9925" y="13486"/>
                </a:cubicBezTo>
                <a:cubicBezTo>
                  <a:pt x="9925" y="12990"/>
                  <a:pt x="9546" y="12587"/>
                  <a:pt x="9078" y="12587"/>
                </a:cubicBezTo>
                <a:cubicBezTo>
                  <a:pt x="8610" y="12587"/>
                  <a:pt x="8231" y="12990"/>
                  <a:pt x="8231" y="13486"/>
                </a:cubicBezTo>
                <a:close/>
                <a:moveTo>
                  <a:pt x="9925" y="13486"/>
                </a:moveTo>
                <a:cubicBezTo>
                  <a:pt x="9925" y="13983"/>
                  <a:pt x="10305" y="14385"/>
                  <a:pt x="10773" y="14385"/>
                </a:cubicBezTo>
                <a:cubicBezTo>
                  <a:pt x="11240" y="14385"/>
                  <a:pt x="11620" y="13983"/>
                  <a:pt x="11620" y="13486"/>
                </a:cubicBezTo>
                <a:cubicBezTo>
                  <a:pt x="11620" y="12990"/>
                  <a:pt x="11240" y="12587"/>
                  <a:pt x="10773" y="12587"/>
                </a:cubicBezTo>
                <a:cubicBezTo>
                  <a:pt x="10305" y="12587"/>
                  <a:pt x="9925" y="12990"/>
                  <a:pt x="9925" y="13486"/>
                </a:cubicBezTo>
                <a:close/>
                <a:moveTo>
                  <a:pt x="11620" y="13486"/>
                </a:moveTo>
                <a:cubicBezTo>
                  <a:pt x="11620" y="13983"/>
                  <a:pt x="11999" y="14385"/>
                  <a:pt x="12467" y="14385"/>
                </a:cubicBezTo>
                <a:cubicBezTo>
                  <a:pt x="12935" y="14385"/>
                  <a:pt x="13314" y="13983"/>
                  <a:pt x="13314" y="13486"/>
                </a:cubicBezTo>
                <a:cubicBezTo>
                  <a:pt x="13314" y="13983"/>
                  <a:pt x="13693" y="14385"/>
                  <a:pt x="14161" y="14385"/>
                </a:cubicBezTo>
                <a:cubicBezTo>
                  <a:pt x="14629" y="14385"/>
                  <a:pt x="15008" y="13983"/>
                  <a:pt x="15008" y="13486"/>
                </a:cubicBezTo>
                <a:cubicBezTo>
                  <a:pt x="15009" y="13983"/>
                  <a:pt x="15388" y="14385"/>
                  <a:pt x="15856" y="14385"/>
                </a:cubicBezTo>
                <a:cubicBezTo>
                  <a:pt x="16324" y="14385"/>
                  <a:pt x="16703" y="13983"/>
                  <a:pt x="16703" y="13486"/>
                </a:cubicBezTo>
                <a:cubicBezTo>
                  <a:pt x="16703" y="12990"/>
                  <a:pt x="16324" y="12587"/>
                  <a:pt x="15856" y="12587"/>
                </a:cubicBezTo>
                <a:cubicBezTo>
                  <a:pt x="15388" y="12587"/>
                  <a:pt x="15009" y="12989"/>
                  <a:pt x="15008" y="13486"/>
                </a:cubicBezTo>
                <a:cubicBezTo>
                  <a:pt x="15008" y="12989"/>
                  <a:pt x="14629" y="12587"/>
                  <a:pt x="14161" y="12587"/>
                </a:cubicBezTo>
                <a:cubicBezTo>
                  <a:pt x="13693" y="12587"/>
                  <a:pt x="13314" y="12989"/>
                  <a:pt x="13314" y="13486"/>
                </a:cubicBezTo>
                <a:cubicBezTo>
                  <a:pt x="13314" y="12989"/>
                  <a:pt x="12935" y="12587"/>
                  <a:pt x="12467" y="12587"/>
                </a:cubicBezTo>
                <a:cubicBezTo>
                  <a:pt x="11999" y="12587"/>
                  <a:pt x="11620" y="12990"/>
                  <a:pt x="11620" y="13486"/>
                </a:cubicBezTo>
                <a:close/>
                <a:moveTo>
                  <a:pt x="16703" y="13486"/>
                </a:moveTo>
                <a:cubicBezTo>
                  <a:pt x="16703" y="13983"/>
                  <a:pt x="17082" y="14385"/>
                  <a:pt x="17550" y="14385"/>
                </a:cubicBezTo>
                <a:cubicBezTo>
                  <a:pt x="18018" y="14385"/>
                  <a:pt x="18397" y="13983"/>
                  <a:pt x="18397" y="13486"/>
                </a:cubicBezTo>
                <a:cubicBezTo>
                  <a:pt x="18397" y="12990"/>
                  <a:pt x="18018" y="12587"/>
                  <a:pt x="17550" y="12587"/>
                </a:cubicBezTo>
                <a:cubicBezTo>
                  <a:pt x="17082" y="12587"/>
                  <a:pt x="16703" y="12990"/>
                  <a:pt x="16703" y="13486"/>
                </a:cubicBezTo>
                <a:close/>
                <a:moveTo>
                  <a:pt x="18397" y="13486"/>
                </a:moveTo>
                <a:cubicBezTo>
                  <a:pt x="18397" y="13983"/>
                  <a:pt x="18777" y="14385"/>
                  <a:pt x="19244" y="14385"/>
                </a:cubicBezTo>
                <a:cubicBezTo>
                  <a:pt x="19712" y="14385"/>
                  <a:pt x="20092" y="13983"/>
                  <a:pt x="20092" y="13486"/>
                </a:cubicBezTo>
                <a:cubicBezTo>
                  <a:pt x="20092" y="12990"/>
                  <a:pt x="19712" y="12587"/>
                  <a:pt x="19244" y="12587"/>
                </a:cubicBezTo>
                <a:cubicBezTo>
                  <a:pt x="18777" y="12587"/>
                  <a:pt x="18397" y="12990"/>
                  <a:pt x="18397" y="13486"/>
                </a:cubicBezTo>
                <a:close/>
                <a:moveTo>
                  <a:pt x="38404" y="190"/>
                </a:moveTo>
                <a:cubicBezTo>
                  <a:pt x="38260" y="71"/>
                  <a:pt x="38079" y="0"/>
                  <a:pt x="37883" y="0"/>
                </a:cubicBezTo>
                <a:cubicBezTo>
                  <a:pt x="37415" y="0"/>
                  <a:pt x="37035" y="402"/>
                  <a:pt x="37035" y="899"/>
                </a:cubicBezTo>
                <a:cubicBezTo>
                  <a:pt x="37035" y="1395"/>
                  <a:pt x="37415" y="1798"/>
                  <a:pt x="37882" y="1798"/>
                </a:cubicBezTo>
                <a:cubicBezTo>
                  <a:pt x="37415" y="1798"/>
                  <a:pt x="37035" y="2200"/>
                  <a:pt x="37035" y="2697"/>
                </a:cubicBezTo>
                <a:cubicBezTo>
                  <a:pt x="37035" y="3193"/>
                  <a:pt x="37415" y="3596"/>
                  <a:pt x="37883" y="3596"/>
                </a:cubicBezTo>
                <a:cubicBezTo>
                  <a:pt x="38079" y="3596"/>
                  <a:pt x="38260" y="3525"/>
                  <a:pt x="38404" y="3406"/>
                </a:cubicBezTo>
                <a:cubicBezTo>
                  <a:pt x="38404" y="1988"/>
                  <a:pt x="38404" y="1988"/>
                  <a:pt x="38404" y="1988"/>
                </a:cubicBezTo>
                <a:cubicBezTo>
                  <a:pt x="38260" y="1869"/>
                  <a:pt x="38079" y="1798"/>
                  <a:pt x="37883" y="1798"/>
                </a:cubicBezTo>
                <a:cubicBezTo>
                  <a:pt x="38079" y="1798"/>
                  <a:pt x="38260" y="1727"/>
                  <a:pt x="38404" y="1607"/>
                </a:cubicBezTo>
                <a:lnTo>
                  <a:pt x="38404" y="190"/>
                </a:lnTo>
                <a:close/>
                <a:moveTo>
                  <a:pt x="21786" y="2697"/>
                </a:moveTo>
                <a:cubicBezTo>
                  <a:pt x="21786" y="2200"/>
                  <a:pt x="21407" y="1798"/>
                  <a:pt x="20939" y="1798"/>
                </a:cubicBezTo>
                <a:cubicBezTo>
                  <a:pt x="21407" y="1798"/>
                  <a:pt x="21786" y="1395"/>
                  <a:pt x="21786" y="899"/>
                </a:cubicBezTo>
                <a:cubicBezTo>
                  <a:pt x="21786" y="402"/>
                  <a:pt x="21407" y="0"/>
                  <a:pt x="20939" y="0"/>
                </a:cubicBezTo>
                <a:cubicBezTo>
                  <a:pt x="20471" y="0"/>
                  <a:pt x="20092" y="402"/>
                  <a:pt x="20092" y="899"/>
                </a:cubicBezTo>
                <a:cubicBezTo>
                  <a:pt x="20092" y="1395"/>
                  <a:pt x="20471" y="1798"/>
                  <a:pt x="20939" y="1798"/>
                </a:cubicBezTo>
                <a:cubicBezTo>
                  <a:pt x="20471" y="1798"/>
                  <a:pt x="20092" y="2200"/>
                  <a:pt x="20092" y="2697"/>
                </a:cubicBezTo>
                <a:cubicBezTo>
                  <a:pt x="20092" y="3193"/>
                  <a:pt x="20471" y="3596"/>
                  <a:pt x="20939" y="3596"/>
                </a:cubicBezTo>
                <a:cubicBezTo>
                  <a:pt x="21407" y="3596"/>
                  <a:pt x="21786" y="3193"/>
                  <a:pt x="21786" y="2697"/>
                </a:cubicBezTo>
                <a:close/>
                <a:moveTo>
                  <a:pt x="23480" y="2697"/>
                </a:moveTo>
                <a:cubicBezTo>
                  <a:pt x="23480" y="2200"/>
                  <a:pt x="23101" y="1798"/>
                  <a:pt x="22633" y="1798"/>
                </a:cubicBezTo>
                <a:cubicBezTo>
                  <a:pt x="23101" y="1798"/>
                  <a:pt x="23480" y="1395"/>
                  <a:pt x="23480" y="899"/>
                </a:cubicBezTo>
                <a:cubicBezTo>
                  <a:pt x="23480" y="402"/>
                  <a:pt x="23101" y="0"/>
                  <a:pt x="22633" y="0"/>
                </a:cubicBezTo>
                <a:cubicBezTo>
                  <a:pt x="22165" y="0"/>
                  <a:pt x="21786" y="402"/>
                  <a:pt x="21786" y="899"/>
                </a:cubicBezTo>
                <a:cubicBezTo>
                  <a:pt x="21786" y="1395"/>
                  <a:pt x="22165" y="1798"/>
                  <a:pt x="22633" y="1798"/>
                </a:cubicBezTo>
                <a:cubicBezTo>
                  <a:pt x="22165" y="1798"/>
                  <a:pt x="21786" y="2200"/>
                  <a:pt x="21786" y="2697"/>
                </a:cubicBezTo>
                <a:cubicBezTo>
                  <a:pt x="21786" y="3193"/>
                  <a:pt x="22165" y="3596"/>
                  <a:pt x="22633" y="3596"/>
                </a:cubicBezTo>
                <a:cubicBezTo>
                  <a:pt x="23101" y="3596"/>
                  <a:pt x="23480" y="3193"/>
                  <a:pt x="23480" y="2697"/>
                </a:cubicBezTo>
                <a:close/>
                <a:moveTo>
                  <a:pt x="25175" y="2697"/>
                </a:moveTo>
                <a:cubicBezTo>
                  <a:pt x="25175" y="2200"/>
                  <a:pt x="24796" y="1798"/>
                  <a:pt x="24328" y="1798"/>
                </a:cubicBezTo>
                <a:cubicBezTo>
                  <a:pt x="24796" y="1798"/>
                  <a:pt x="25175" y="1395"/>
                  <a:pt x="25175" y="899"/>
                </a:cubicBezTo>
                <a:cubicBezTo>
                  <a:pt x="25175" y="402"/>
                  <a:pt x="24795" y="0"/>
                  <a:pt x="24328" y="0"/>
                </a:cubicBezTo>
                <a:cubicBezTo>
                  <a:pt x="23860" y="0"/>
                  <a:pt x="23480" y="402"/>
                  <a:pt x="23480" y="899"/>
                </a:cubicBezTo>
                <a:cubicBezTo>
                  <a:pt x="23480" y="1395"/>
                  <a:pt x="23860" y="1798"/>
                  <a:pt x="24327" y="1798"/>
                </a:cubicBezTo>
                <a:cubicBezTo>
                  <a:pt x="23860" y="1798"/>
                  <a:pt x="23480" y="2200"/>
                  <a:pt x="23480" y="2697"/>
                </a:cubicBezTo>
                <a:cubicBezTo>
                  <a:pt x="23480" y="3193"/>
                  <a:pt x="23860" y="3596"/>
                  <a:pt x="24328" y="3596"/>
                </a:cubicBezTo>
                <a:cubicBezTo>
                  <a:pt x="24795" y="3596"/>
                  <a:pt x="25175" y="3193"/>
                  <a:pt x="25175" y="2697"/>
                </a:cubicBezTo>
                <a:close/>
                <a:moveTo>
                  <a:pt x="26869" y="2697"/>
                </a:moveTo>
                <a:cubicBezTo>
                  <a:pt x="26869" y="2200"/>
                  <a:pt x="26490" y="1798"/>
                  <a:pt x="26022" y="1798"/>
                </a:cubicBezTo>
                <a:cubicBezTo>
                  <a:pt x="26490" y="1798"/>
                  <a:pt x="26869" y="1395"/>
                  <a:pt x="26869" y="899"/>
                </a:cubicBezTo>
                <a:cubicBezTo>
                  <a:pt x="26869" y="402"/>
                  <a:pt x="26490" y="0"/>
                  <a:pt x="26022" y="0"/>
                </a:cubicBezTo>
                <a:cubicBezTo>
                  <a:pt x="25554" y="0"/>
                  <a:pt x="25175" y="402"/>
                  <a:pt x="25175" y="899"/>
                </a:cubicBezTo>
                <a:cubicBezTo>
                  <a:pt x="25175" y="1395"/>
                  <a:pt x="25554" y="1798"/>
                  <a:pt x="26022" y="1798"/>
                </a:cubicBezTo>
                <a:cubicBezTo>
                  <a:pt x="25554" y="1798"/>
                  <a:pt x="25175" y="2200"/>
                  <a:pt x="25175" y="2697"/>
                </a:cubicBezTo>
                <a:cubicBezTo>
                  <a:pt x="25175" y="3193"/>
                  <a:pt x="25554" y="3596"/>
                  <a:pt x="26022" y="3596"/>
                </a:cubicBezTo>
                <a:cubicBezTo>
                  <a:pt x="26490" y="3596"/>
                  <a:pt x="26869" y="3193"/>
                  <a:pt x="26869" y="2697"/>
                </a:cubicBezTo>
                <a:close/>
                <a:moveTo>
                  <a:pt x="28564" y="2697"/>
                </a:moveTo>
                <a:cubicBezTo>
                  <a:pt x="28564" y="2200"/>
                  <a:pt x="28184" y="1798"/>
                  <a:pt x="27717" y="1798"/>
                </a:cubicBezTo>
                <a:cubicBezTo>
                  <a:pt x="28184" y="1798"/>
                  <a:pt x="28564" y="1395"/>
                  <a:pt x="28564" y="899"/>
                </a:cubicBezTo>
                <a:cubicBezTo>
                  <a:pt x="28564" y="402"/>
                  <a:pt x="28184" y="0"/>
                  <a:pt x="27716" y="0"/>
                </a:cubicBezTo>
                <a:cubicBezTo>
                  <a:pt x="27248" y="0"/>
                  <a:pt x="26869" y="402"/>
                  <a:pt x="26869" y="899"/>
                </a:cubicBezTo>
                <a:cubicBezTo>
                  <a:pt x="26869" y="1395"/>
                  <a:pt x="27248" y="1798"/>
                  <a:pt x="27716" y="1798"/>
                </a:cubicBezTo>
                <a:cubicBezTo>
                  <a:pt x="27248" y="1798"/>
                  <a:pt x="26869" y="2200"/>
                  <a:pt x="26869" y="2697"/>
                </a:cubicBezTo>
                <a:cubicBezTo>
                  <a:pt x="26869" y="3193"/>
                  <a:pt x="27248" y="3596"/>
                  <a:pt x="27716" y="3596"/>
                </a:cubicBezTo>
                <a:cubicBezTo>
                  <a:pt x="28184" y="3596"/>
                  <a:pt x="28564" y="3193"/>
                  <a:pt x="28564" y="2697"/>
                </a:cubicBezTo>
                <a:close/>
                <a:moveTo>
                  <a:pt x="30258" y="2697"/>
                </a:moveTo>
                <a:cubicBezTo>
                  <a:pt x="30258" y="2200"/>
                  <a:pt x="29879" y="1798"/>
                  <a:pt x="29411" y="1798"/>
                </a:cubicBezTo>
                <a:cubicBezTo>
                  <a:pt x="29879" y="1798"/>
                  <a:pt x="30258" y="1395"/>
                  <a:pt x="30258" y="899"/>
                </a:cubicBezTo>
                <a:cubicBezTo>
                  <a:pt x="30258" y="402"/>
                  <a:pt x="29879" y="0"/>
                  <a:pt x="29411" y="0"/>
                </a:cubicBezTo>
                <a:cubicBezTo>
                  <a:pt x="28943" y="0"/>
                  <a:pt x="28564" y="402"/>
                  <a:pt x="28564" y="899"/>
                </a:cubicBezTo>
                <a:cubicBezTo>
                  <a:pt x="28564" y="1395"/>
                  <a:pt x="28943" y="1798"/>
                  <a:pt x="29411" y="1798"/>
                </a:cubicBezTo>
                <a:cubicBezTo>
                  <a:pt x="28943" y="1798"/>
                  <a:pt x="28564" y="2200"/>
                  <a:pt x="28564" y="2697"/>
                </a:cubicBezTo>
                <a:cubicBezTo>
                  <a:pt x="28564" y="3193"/>
                  <a:pt x="28943" y="3596"/>
                  <a:pt x="29411" y="3596"/>
                </a:cubicBezTo>
                <a:cubicBezTo>
                  <a:pt x="29879" y="3596"/>
                  <a:pt x="30258" y="3193"/>
                  <a:pt x="30258" y="2697"/>
                </a:cubicBezTo>
                <a:close/>
                <a:moveTo>
                  <a:pt x="31105" y="3596"/>
                </a:moveTo>
                <a:cubicBezTo>
                  <a:pt x="30637" y="3596"/>
                  <a:pt x="30258" y="3193"/>
                  <a:pt x="30258" y="2697"/>
                </a:cubicBezTo>
                <a:cubicBezTo>
                  <a:pt x="30258" y="2200"/>
                  <a:pt x="30637" y="1798"/>
                  <a:pt x="31105" y="1798"/>
                </a:cubicBezTo>
                <a:cubicBezTo>
                  <a:pt x="30637" y="1798"/>
                  <a:pt x="30258" y="1395"/>
                  <a:pt x="30258" y="899"/>
                </a:cubicBezTo>
                <a:cubicBezTo>
                  <a:pt x="30258" y="402"/>
                  <a:pt x="30637" y="0"/>
                  <a:pt x="31105" y="0"/>
                </a:cubicBezTo>
                <a:cubicBezTo>
                  <a:pt x="31573" y="0"/>
                  <a:pt x="31952" y="402"/>
                  <a:pt x="31952" y="898"/>
                </a:cubicBezTo>
                <a:cubicBezTo>
                  <a:pt x="31953" y="402"/>
                  <a:pt x="32332" y="0"/>
                  <a:pt x="32800" y="0"/>
                </a:cubicBezTo>
                <a:cubicBezTo>
                  <a:pt x="33267" y="0"/>
                  <a:pt x="33647" y="402"/>
                  <a:pt x="33647" y="898"/>
                </a:cubicBezTo>
                <a:cubicBezTo>
                  <a:pt x="33647" y="402"/>
                  <a:pt x="34026" y="0"/>
                  <a:pt x="34494" y="0"/>
                </a:cubicBezTo>
                <a:cubicBezTo>
                  <a:pt x="34962" y="0"/>
                  <a:pt x="35341" y="402"/>
                  <a:pt x="35341" y="899"/>
                </a:cubicBezTo>
                <a:cubicBezTo>
                  <a:pt x="35341" y="1395"/>
                  <a:pt x="34962" y="1798"/>
                  <a:pt x="34494" y="1798"/>
                </a:cubicBezTo>
                <a:cubicBezTo>
                  <a:pt x="34962" y="1798"/>
                  <a:pt x="35341" y="2200"/>
                  <a:pt x="35341" y="2697"/>
                </a:cubicBezTo>
                <a:cubicBezTo>
                  <a:pt x="35341" y="3193"/>
                  <a:pt x="34962" y="3596"/>
                  <a:pt x="34494" y="3596"/>
                </a:cubicBezTo>
                <a:cubicBezTo>
                  <a:pt x="34026" y="3596"/>
                  <a:pt x="33647" y="3194"/>
                  <a:pt x="33647" y="2697"/>
                </a:cubicBezTo>
                <a:cubicBezTo>
                  <a:pt x="33647" y="3194"/>
                  <a:pt x="33267" y="3596"/>
                  <a:pt x="32800" y="3596"/>
                </a:cubicBezTo>
                <a:cubicBezTo>
                  <a:pt x="32332" y="3596"/>
                  <a:pt x="31953" y="3194"/>
                  <a:pt x="31952" y="2697"/>
                </a:cubicBezTo>
                <a:cubicBezTo>
                  <a:pt x="31952" y="3194"/>
                  <a:pt x="31573" y="3596"/>
                  <a:pt x="31105" y="3596"/>
                </a:cubicBezTo>
                <a:close/>
                <a:moveTo>
                  <a:pt x="32800" y="1798"/>
                </a:moveTo>
                <a:cubicBezTo>
                  <a:pt x="33267" y="1798"/>
                  <a:pt x="33647" y="2200"/>
                  <a:pt x="33647" y="2697"/>
                </a:cubicBezTo>
                <a:cubicBezTo>
                  <a:pt x="33647" y="2200"/>
                  <a:pt x="34026" y="1798"/>
                  <a:pt x="34494" y="1798"/>
                </a:cubicBezTo>
                <a:cubicBezTo>
                  <a:pt x="34026" y="1798"/>
                  <a:pt x="33647" y="1395"/>
                  <a:pt x="33647" y="899"/>
                </a:cubicBezTo>
                <a:cubicBezTo>
                  <a:pt x="33647" y="1395"/>
                  <a:pt x="33267" y="1798"/>
                  <a:pt x="32800" y="1798"/>
                </a:cubicBezTo>
                <a:close/>
                <a:moveTo>
                  <a:pt x="31105" y="1798"/>
                </a:moveTo>
                <a:cubicBezTo>
                  <a:pt x="31573" y="1798"/>
                  <a:pt x="31952" y="2200"/>
                  <a:pt x="31952" y="2696"/>
                </a:cubicBezTo>
                <a:cubicBezTo>
                  <a:pt x="31953" y="2200"/>
                  <a:pt x="32332" y="1798"/>
                  <a:pt x="32799" y="1798"/>
                </a:cubicBezTo>
                <a:cubicBezTo>
                  <a:pt x="32332" y="1798"/>
                  <a:pt x="31953" y="1395"/>
                  <a:pt x="31952" y="899"/>
                </a:cubicBezTo>
                <a:cubicBezTo>
                  <a:pt x="31952" y="1395"/>
                  <a:pt x="31573" y="1798"/>
                  <a:pt x="31105" y="1798"/>
                </a:cubicBezTo>
                <a:close/>
                <a:moveTo>
                  <a:pt x="37035" y="2697"/>
                </a:moveTo>
                <a:cubicBezTo>
                  <a:pt x="37035" y="2200"/>
                  <a:pt x="36656" y="1798"/>
                  <a:pt x="36189" y="1798"/>
                </a:cubicBezTo>
                <a:cubicBezTo>
                  <a:pt x="36656" y="1798"/>
                  <a:pt x="37035" y="1395"/>
                  <a:pt x="37035" y="899"/>
                </a:cubicBezTo>
                <a:cubicBezTo>
                  <a:pt x="37035" y="402"/>
                  <a:pt x="36656" y="0"/>
                  <a:pt x="36188" y="0"/>
                </a:cubicBezTo>
                <a:cubicBezTo>
                  <a:pt x="35720" y="0"/>
                  <a:pt x="35341" y="402"/>
                  <a:pt x="35341" y="899"/>
                </a:cubicBezTo>
                <a:cubicBezTo>
                  <a:pt x="35341" y="1395"/>
                  <a:pt x="35720" y="1798"/>
                  <a:pt x="36188" y="1798"/>
                </a:cubicBezTo>
                <a:cubicBezTo>
                  <a:pt x="35720" y="1798"/>
                  <a:pt x="35341" y="2200"/>
                  <a:pt x="35341" y="2697"/>
                </a:cubicBezTo>
                <a:cubicBezTo>
                  <a:pt x="35341" y="3193"/>
                  <a:pt x="35720" y="3596"/>
                  <a:pt x="36188" y="3596"/>
                </a:cubicBezTo>
                <a:cubicBezTo>
                  <a:pt x="36656" y="3596"/>
                  <a:pt x="37035" y="3193"/>
                  <a:pt x="37035" y="2697"/>
                </a:cubicBezTo>
                <a:close/>
                <a:moveTo>
                  <a:pt x="37035" y="4495"/>
                </a:moveTo>
                <a:cubicBezTo>
                  <a:pt x="37035" y="4992"/>
                  <a:pt x="37415" y="5394"/>
                  <a:pt x="37882" y="5394"/>
                </a:cubicBezTo>
                <a:cubicBezTo>
                  <a:pt x="37415" y="5394"/>
                  <a:pt x="37035" y="5797"/>
                  <a:pt x="37035" y="6293"/>
                </a:cubicBezTo>
                <a:cubicBezTo>
                  <a:pt x="37035" y="6790"/>
                  <a:pt x="37415" y="7192"/>
                  <a:pt x="37883" y="7192"/>
                </a:cubicBezTo>
                <a:cubicBezTo>
                  <a:pt x="38079" y="7192"/>
                  <a:pt x="38260" y="7121"/>
                  <a:pt x="38404" y="7002"/>
                </a:cubicBezTo>
                <a:cubicBezTo>
                  <a:pt x="38404" y="5585"/>
                  <a:pt x="38404" y="5585"/>
                  <a:pt x="38404" y="5585"/>
                </a:cubicBezTo>
                <a:cubicBezTo>
                  <a:pt x="38260" y="5465"/>
                  <a:pt x="38079" y="5394"/>
                  <a:pt x="37883" y="5394"/>
                </a:cubicBezTo>
                <a:cubicBezTo>
                  <a:pt x="38079" y="5394"/>
                  <a:pt x="38260" y="5323"/>
                  <a:pt x="38404" y="5204"/>
                </a:cubicBezTo>
                <a:cubicBezTo>
                  <a:pt x="38404" y="3786"/>
                  <a:pt x="38404" y="3786"/>
                  <a:pt x="38404" y="3786"/>
                </a:cubicBezTo>
                <a:cubicBezTo>
                  <a:pt x="38260" y="3667"/>
                  <a:pt x="38079" y="3596"/>
                  <a:pt x="37883" y="3596"/>
                </a:cubicBezTo>
                <a:cubicBezTo>
                  <a:pt x="37415" y="3596"/>
                  <a:pt x="37035" y="3999"/>
                  <a:pt x="37035" y="4495"/>
                </a:cubicBezTo>
                <a:close/>
                <a:moveTo>
                  <a:pt x="21786" y="6293"/>
                </a:moveTo>
                <a:cubicBezTo>
                  <a:pt x="21786" y="5797"/>
                  <a:pt x="21407" y="5394"/>
                  <a:pt x="20939" y="5394"/>
                </a:cubicBezTo>
                <a:cubicBezTo>
                  <a:pt x="21407" y="5394"/>
                  <a:pt x="21786" y="4992"/>
                  <a:pt x="21786" y="4495"/>
                </a:cubicBezTo>
                <a:cubicBezTo>
                  <a:pt x="21786" y="3999"/>
                  <a:pt x="21407" y="3596"/>
                  <a:pt x="20939" y="3596"/>
                </a:cubicBezTo>
                <a:cubicBezTo>
                  <a:pt x="20471" y="3596"/>
                  <a:pt x="20092" y="3999"/>
                  <a:pt x="20092" y="4495"/>
                </a:cubicBezTo>
                <a:cubicBezTo>
                  <a:pt x="20092" y="4992"/>
                  <a:pt x="20471" y="5394"/>
                  <a:pt x="20939" y="5394"/>
                </a:cubicBezTo>
                <a:cubicBezTo>
                  <a:pt x="20471" y="5394"/>
                  <a:pt x="20092" y="5797"/>
                  <a:pt x="20092" y="6293"/>
                </a:cubicBezTo>
                <a:cubicBezTo>
                  <a:pt x="20092" y="6790"/>
                  <a:pt x="20471" y="7192"/>
                  <a:pt x="20939" y="7192"/>
                </a:cubicBezTo>
                <a:cubicBezTo>
                  <a:pt x="21407" y="7192"/>
                  <a:pt x="21786" y="6790"/>
                  <a:pt x="21786" y="6293"/>
                </a:cubicBezTo>
                <a:close/>
                <a:moveTo>
                  <a:pt x="23480" y="6293"/>
                </a:moveTo>
                <a:cubicBezTo>
                  <a:pt x="23480" y="5797"/>
                  <a:pt x="23101" y="5394"/>
                  <a:pt x="22633" y="5394"/>
                </a:cubicBezTo>
                <a:cubicBezTo>
                  <a:pt x="23101" y="5394"/>
                  <a:pt x="23480" y="4992"/>
                  <a:pt x="23480" y="4495"/>
                </a:cubicBezTo>
                <a:cubicBezTo>
                  <a:pt x="23480" y="3999"/>
                  <a:pt x="23101" y="3596"/>
                  <a:pt x="22633" y="3596"/>
                </a:cubicBezTo>
                <a:cubicBezTo>
                  <a:pt x="22165" y="3596"/>
                  <a:pt x="21786" y="3999"/>
                  <a:pt x="21786" y="4495"/>
                </a:cubicBezTo>
                <a:cubicBezTo>
                  <a:pt x="21786" y="4992"/>
                  <a:pt x="22165" y="5394"/>
                  <a:pt x="22633" y="5394"/>
                </a:cubicBezTo>
                <a:cubicBezTo>
                  <a:pt x="22165" y="5394"/>
                  <a:pt x="21786" y="5797"/>
                  <a:pt x="21786" y="6293"/>
                </a:cubicBezTo>
                <a:cubicBezTo>
                  <a:pt x="21786" y="6790"/>
                  <a:pt x="22165" y="7192"/>
                  <a:pt x="22633" y="7192"/>
                </a:cubicBezTo>
                <a:cubicBezTo>
                  <a:pt x="23101" y="7192"/>
                  <a:pt x="23480" y="6790"/>
                  <a:pt x="23480" y="6293"/>
                </a:cubicBezTo>
                <a:close/>
                <a:moveTo>
                  <a:pt x="25175" y="6293"/>
                </a:moveTo>
                <a:cubicBezTo>
                  <a:pt x="25175" y="5797"/>
                  <a:pt x="24796" y="5394"/>
                  <a:pt x="24328" y="5394"/>
                </a:cubicBezTo>
                <a:cubicBezTo>
                  <a:pt x="24796" y="5394"/>
                  <a:pt x="25175" y="4992"/>
                  <a:pt x="25175" y="4495"/>
                </a:cubicBezTo>
                <a:cubicBezTo>
                  <a:pt x="25175" y="3999"/>
                  <a:pt x="24795" y="3596"/>
                  <a:pt x="24328" y="3596"/>
                </a:cubicBezTo>
                <a:cubicBezTo>
                  <a:pt x="23860" y="3596"/>
                  <a:pt x="23480" y="3999"/>
                  <a:pt x="23480" y="4495"/>
                </a:cubicBezTo>
                <a:cubicBezTo>
                  <a:pt x="23480" y="4992"/>
                  <a:pt x="23860" y="5394"/>
                  <a:pt x="24327" y="5394"/>
                </a:cubicBezTo>
                <a:cubicBezTo>
                  <a:pt x="23860" y="5394"/>
                  <a:pt x="23480" y="5797"/>
                  <a:pt x="23480" y="6293"/>
                </a:cubicBezTo>
                <a:cubicBezTo>
                  <a:pt x="23480" y="6790"/>
                  <a:pt x="23860" y="7192"/>
                  <a:pt x="24328" y="7192"/>
                </a:cubicBezTo>
                <a:cubicBezTo>
                  <a:pt x="24795" y="7192"/>
                  <a:pt x="25175" y="6790"/>
                  <a:pt x="25175" y="6293"/>
                </a:cubicBezTo>
                <a:close/>
                <a:moveTo>
                  <a:pt x="26869" y="6293"/>
                </a:moveTo>
                <a:cubicBezTo>
                  <a:pt x="26869" y="5797"/>
                  <a:pt x="26490" y="5394"/>
                  <a:pt x="26022" y="5394"/>
                </a:cubicBezTo>
                <a:cubicBezTo>
                  <a:pt x="26490" y="5394"/>
                  <a:pt x="26869" y="4992"/>
                  <a:pt x="26869" y="4495"/>
                </a:cubicBezTo>
                <a:cubicBezTo>
                  <a:pt x="26869" y="3999"/>
                  <a:pt x="26490" y="3596"/>
                  <a:pt x="26022" y="3596"/>
                </a:cubicBezTo>
                <a:cubicBezTo>
                  <a:pt x="25554" y="3596"/>
                  <a:pt x="25175" y="3999"/>
                  <a:pt x="25175" y="4495"/>
                </a:cubicBezTo>
                <a:cubicBezTo>
                  <a:pt x="25175" y="4992"/>
                  <a:pt x="25554" y="5394"/>
                  <a:pt x="26022" y="5394"/>
                </a:cubicBezTo>
                <a:cubicBezTo>
                  <a:pt x="25554" y="5394"/>
                  <a:pt x="25175" y="5797"/>
                  <a:pt x="25175" y="6293"/>
                </a:cubicBezTo>
                <a:cubicBezTo>
                  <a:pt x="25175" y="6790"/>
                  <a:pt x="25554" y="7192"/>
                  <a:pt x="26022" y="7192"/>
                </a:cubicBezTo>
                <a:cubicBezTo>
                  <a:pt x="26490" y="7192"/>
                  <a:pt x="26869" y="6790"/>
                  <a:pt x="26869" y="6293"/>
                </a:cubicBezTo>
                <a:close/>
                <a:moveTo>
                  <a:pt x="28564" y="6293"/>
                </a:moveTo>
                <a:cubicBezTo>
                  <a:pt x="28564" y="5797"/>
                  <a:pt x="28184" y="5394"/>
                  <a:pt x="27717" y="5394"/>
                </a:cubicBezTo>
                <a:cubicBezTo>
                  <a:pt x="28184" y="5394"/>
                  <a:pt x="28564" y="4992"/>
                  <a:pt x="28564" y="4495"/>
                </a:cubicBezTo>
                <a:cubicBezTo>
                  <a:pt x="28564" y="3999"/>
                  <a:pt x="28184" y="3596"/>
                  <a:pt x="27716" y="3596"/>
                </a:cubicBezTo>
                <a:cubicBezTo>
                  <a:pt x="27248" y="3596"/>
                  <a:pt x="26869" y="3999"/>
                  <a:pt x="26869" y="4495"/>
                </a:cubicBezTo>
                <a:cubicBezTo>
                  <a:pt x="26869" y="4992"/>
                  <a:pt x="27248" y="5394"/>
                  <a:pt x="27716" y="5394"/>
                </a:cubicBezTo>
                <a:cubicBezTo>
                  <a:pt x="27248" y="5394"/>
                  <a:pt x="26869" y="5797"/>
                  <a:pt x="26869" y="6293"/>
                </a:cubicBezTo>
                <a:cubicBezTo>
                  <a:pt x="26869" y="6790"/>
                  <a:pt x="27248" y="7192"/>
                  <a:pt x="27716" y="7192"/>
                </a:cubicBezTo>
                <a:cubicBezTo>
                  <a:pt x="28184" y="7192"/>
                  <a:pt x="28564" y="6790"/>
                  <a:pt x="28564" y="6293"/>
                </a:cubicBezTo>
                <a:close/>
                <a:moveTo>
                  <a:pt x="30258" y="6293"/>
                </a:moveTo>
                <a:cubicBezTo>
                  <a:pt x="30258" y="5797"/>
                  <a:pt x="29879" y="5394"/>
                  <a:pt x="29411" y="5394"/>
                </a:cubicBezTo>
                <a:cubicBezTo>
                  <a:pt x="29879" y="5394"/>
                  <a:pt x="30258" y="4992"/>
                  <a:pt x="30258" y="4495"/>
                </a:cubicBezTo>
                <a:cubicBezTo>
                  <a:pt x="30258" y="3999"/>
                  <a:pt x="29879" y="3596"/>
                  <a:pt x="29411" y="3596"/>
                </a:cubicBezTo>
                <a:cubicBezTo>
                  <a:pt x="28943" y="3596"/>
                  <a:pt x="28564" y="3999"/>
                  <a:pt x="28564" y="4495"/>
                </a:cubicBezTo>
                <a:cubicBezTo>
                  <a:pt x="28564" y="4992"/>
                  <a:pt x="28943" y="5394"/>
                  <a:pt x="29411" y="5394"/>
                </a:cubicBezTo>
                <a:cubicBezTo>
                  <a:pt x="28943" y="5394"/>
                  <a:pt x="28564" y="5797"/>
                  <a:pt x="28564" y="6293"/>
                </a:cubicBezTo>
                <a:cubicBezTo>
                  <a:pt x="28564" y="6790"/>
                  <a:pt x="28943" y="7192"/>
                  <a:pt x="29411" y="7192"/>
                </a:cubicBezTo>
                <a:cubicBezTo>
                  <a:pt x="29879" y="7192"/>
                  <a:pt x="30258" y="6790"/>
                  <a:pt x="30258" y="6293"/>
                </a:cubicBezTo>
                <a:close/>
                <a:moveTo>
                  <a:pt x="31105" y="7192"/>
                </a:moveTo>
                <a:cubicBezTo>
                  <a:pt x="30637" y="7192"/>
                  <a:pt x="30258" y="6790"/>
                  <a:pt x="30258" y="6293"/>
                </a:cubicBezTo>
                <a:cubicBezTo>
                  <a:pt x="30258" y="5797"/>
                  <a:pt x="30637" y="5394"/>
                  <a:pt x="31105" y="5394"/>
                </a:cubicBezTo>
                <a:cubicBezTo>
                  <a:pt x="30637" y="5394"/>
                  <a:pt x="30258" y="4992"/>
                  <a:pt x="30258" y="4495"/>
                </a:cubicBezTo>
                <a:cubicBezTo>
                  <a:pt x="30258" y="3999"/>
                  <a:pt x="30637" y="3596"/>
                  <a:pt x="31105" y="3596"/>
                </a:cubicBezTo>
                <a:cubicBezTo>
                  <a:pt x="31573" y="3596"/>
                  <a:pt x="31952" y="3998"/>
                  <a:pt x="31952" y="4495"/>
                </a:cubicBezTo>
                <a:cubicBezTo>
                  <a:pt x="31953" y="3998"/>
                  <a:pt x="32332" y="3596"/>
                  <a:pt x="32800" y="3596"/>
                </a:cubicBezTo>
                <a:cubicBezTo>
                  <a:pt x="33267" y="3596"/>
                  <a:pt x="33647" y="3998"/>
                  <a:pt x="33647" y="4495"/>
                </a:cubicBezTo>
                <a:cubicBezTo>
                  <a:pt x="33647" y="3998"/>
                  <a:pt x="34026" y="3596"/>
                  <a:pt x="34494" y="3596"/>
                </a:cubicBezTo>
                <a:cubicBezTo>
                  <a:pt x="34962" y="3596"/>
                  <a:pt x="35341" y="3999"/>
                  <a:pt x="35341" y="4495"/>
                </a:cubicBezTo>
                <a:cubicBezTo>
                  <a:pt x="35341" y="4992"/>
                  <a:pt x="34962" y="5394"/>
                  <a:pt x="34494" y="5394"/>
                </a:cubicBezTo>
                <a:cubicBezTo>
                  <a:pt x="34962" y="5394"/>
                  <a:pt x="35341" y="5797"/>
                  <a:pt x="35341" y="6293"/>
                </a:cubicBezTo>
                <a:cubicBezTo>
                  <a:pt x="35341" y="6790"/>
                  <a:pt x="34962" y="7192"/>
                  <a:pt x="34494" y="7192"/>
                </a:cubicBezTo>
                <a:cubicBezTo>
                  <a:pt x="34026" y="7192"/>
                  <a:pt x="33647" y="6790"/>
                  <a:pt x="33647" y="6293"/>
                </a:cubicBezTo>
                <a:cubicBezTo>
                  <a:pt x="33647" y="6790"/>
                  <a:pt x="33267" y="7192"/>
                  <a:pt x="32800" y="7192"/>
                </a:cubicBezTo>
                <a:cubicBezTo>
                  <a:pt x="32332" y="7192"/>
                  <a:pt x="31953" y="6790"/>
                  <a:pt x="31952" y="6294"/>
                </a:cubicBezTo>
                <a:cubicBezTo>
                  <a:pt x="31952" y="6790"/>
                  <a:pt x="31573" y="7192"/>
                  <a:pt x="31105" y="7192"/>
                </a:cubicBezTo>
                <a:close/>
                <a:moveTo>
                  <a:pt x="32800" y="5394"/>
                </a:moveTo>
                <a:cubicBezTo>
                  <a:pt x="33267" y="5394"/>
                  <a:pt x="33647" y="5797"/>
                  <a:pt x="33647" y="6293"/>
                </a:cubicBezTo>
                <a:cubicBezTo>
                  <a:pt x="33647" y="5797"/>
                  <a:pt x="34026" y="5394"/>
                  <a:pt x="34494" y="5394"/>
                </a:cubicBezTo>
                <a:cubicBezTo>
                  <a:pt x="34026" y="5394"/>
                  <a:pt x="33647" y="4992"/>
                  <a:pt x="33647" y="4495"/>
                </a:cubicBezTo>
                <a:cubicBezTo>
                  <a:pt x="33647" y="4992"/>
                  <a:pt x="33267" y="5394"/>
                  <a:pt x="32800" y="5394"/>
                </a:cubicBezTo>
                <a:close/>
                <a:moveTo>
                  <a:pt x="31105" y="5394"/>
                </a:moveTo>
                <a:cubicBezTo>
                  <a:pt x="31573" y="5394"/>
                  <a:pt x="31952" y="5797"/>
                  <a:pt x="31952" y="6293"/>
                </a:cubicBezTo>
                <a:cubicBezTo>
                  <a:pt x="31953" y="5797"/>
                  <a:pt x="32332" y="5394"/>
                  <a:pt x="32799" y="5394"/>
                </a:cubicBezTo>
                <a:cubicBezTo>
                  <a:pt x="32332" y="5394"/>
                  <a:pt x="31953" y="4992"/>
                  <a:pt x="31952" y="4495"/>
                </a:cubicBezTo>
                <a:cubicBezTo>
                  <a:pt x="31952" y="4992"/>
                  <a:pt x="31573" y="5394"/>
                  <a:pt x="31105" y="5394"/>
                </a:cubicBezTo>
                <a:close/>
                <a:moveTo>
                  <a:pt x="37035" y="6293"/>
                </a:moveTo>
                <a:cubicBezTo>
                  <a:pt x="37035" y="5797"/>
                  <a:pt x="36656" y="5394"/>
                  <a:pt x="36188" y="5394"/>
                </a:cubicBezTo>
                <a:cubicBezTo>
                  <a:pt x="36656" y="5394"/>
                  <a:pt x="37035" y="4992"/>
                  <a:pt x="37035" y="4495"/>
                </a:cubicBezTo>
                <a:cubicBezTo>
                  <a:pt x="37035" y="3999"/>
                  <a:pt x="36656" y="3596"/>
                  <a:pt x="36188" y="3596"/>
                </a:cubicBezTo>
                <a:cubicBezTo>
                  <a:pt x="35720" y="3596"/>
                  <a:pt x="35341" y="3999"/>
                  <a:pt x="35341" y="4495"/>
                </a:cubicBezTo>
                <a:cubicBezTo>
                  <a:pt x="35341" y="4992"/>
                  <a:pt x="35720" y="5394"/>
                  <a:pt x="36188" y="5394"/>
                </a:cubicBezTo>
                <a:cubicBezTo>
                  <a:pt x="35720" y="5394"/>
                  <a:pt x="35341" y="5797"/>
                  <a:pt x="35341" y="6293"/>
                </a:cubicBezTo>
                <a:cubicBezTo>
                  <a:pt x="35341" y="6790"/>
                  <a:pt x="35720" y="7192"/>
                  <a:pt x="36188" y="7192"/>
                </a:cubicBezTo>
                <a:cubicBezTo>
                  <a:pt x="36656" y="7192"/>
                  <a:pt x="37035" y="6790"/>
                  <a:pt x="37035" y="6293"/>
                </a:cubicBezTo>
                <a:close/>
                <a:moveTo>
                  <a:pt x="21786" y="8092"/>
                </a:moveTo>
                <a:cubicBezTo>
                  <a:pt x="21786" y="7595"/>
                  <a:pt x="21407" y="7192"/>
                  <a:pt x="20939" y="7192"/>
                </a:cubicBezTo>
                <a:cubicBezTo>
                  <a:pt x="20471" y="7192"/>
                  <a:pt x="20092" y="7595"/>
                  <a:pt x="20092" y="8092"/>
                </a:cubicBezTo>
                <a:cubicBezTo>
                  <a:pt x="20092" y="8588"/>
                  <a:pt x="20471" y="8991"/>
                  <a:pt x="20939" y="8991"/>
                </a:cubicBezTo>
                <a:cubicBezTo>
                  <a:pt x="21407" y="8991"/>
                  <a:pt x="21786" y="8588"/>
                  <a:pt x="21786" y="8092"/>
                </a:cubicBezTo>
                <a:close/>
                <a:moveTo>
                  <a:pt x="23480" y="8092"/>
                </a:moveTo>
                <a:cubicBezTo>
                  <a:pt x="23480" y="7595"/>
                  <a:pt x="23101" y="7192"/>
                  <a:pt x="22633" y="7192"/>
                </a:cubicBezTo>
                <a:cubicBezTo>
                  <a:pt x="22165" y="7192"/>
                  <a:pt x="21786" y="7595"/>
                  <a:pt x="21786" y="8092"/>
                </a:cubicBezTo>
                <a:cubicBezTo>
                  <a:pt x="21786" y="8588"/>
                  <a:pt x="22165" y="8991"/>
                  <a:pt x="22633" y="8991"/>
                </a:cubicBezTo>
                <a:cubicBezTo>
                  <a:pt x="23101" y="8991"/>
                  <a:pt x="23480" y="8588"/>
                  <a:pt x="23480" y="8092"/>
                </a:cubicBezTo>
                <a:close/>
                <a:moveTo>
                  <a:pt x="25175" y="8092"/>
                </a:moveTo>
                <a:cubicBezTo>
                  <a:pt x="25175" y="7595"/>
                  <a:pt x="24795" y="7192"/>
                  <a:pt x="24328" y="7192"/>
                </a:cubicBezTo>
                <a:cubicBezTo>
                  <a:pt x="23860" y="7192"/>
                  <a:pt x="23480" y="7595"/>
                  <a:pt x="23480" y="8092"/>
                </a:cubicBezTo>
                <a:cubicBezTo>
                  <a:pt x="23480" y="8588"/>
                  <a:pt x="23860" y="8991"/>
                  <a:pt x="24328" y="8991"/>
                </a:cubicBezTo>
                <a:cubicBezTo>
                  <a:pt x="24795" y="8991"/>
                  <a:pt x="25175" y="8588"/>
                  <a:pt x="25175" y="8092"/>
                </a:cubicBezTo>
                <a:close/>
                <a:moveTo>
                  <a:pt x="26869" y="8092"/>
                </a:moveTo>
                <a:cubicBezTo>
                  <a:pt x="26869" y="7595"/>
                  <a:pt x="26490" y="7192"/>
                  <a:pt x="26022" y="7192"/>
                </a:cubicBezTo>
                <a:cubicBezTo>
                  <a:pt x="25554" y="7192"/>
                  <a:pt x="25175" y="7595"/>
                  <a:pt x="25175" y="8092"/>
                </a:cubicBezTo>
                <a:cubicBezTo>
                  <a:pt x="25175" y="8588"/>
                  <a:pt x="25554" y="8991"/>
                  <a:pt x="26022" y="8991"/>
                </a:cubicBezTo>
                <a:cubicBezTo>
                  <a:pt x="26490" y="8991"/>
                  <a:pt x="26869" y="8588"/>
                  <a:pt x="26869" y="8092"/>
                </a:cubicBezTo>
                <a:close/>
                <a:moveTo>
                  <a:pt x="28564" y="8092"/>
                </a:moveTo>
                <a:cubicBezTo>
                  <a:pt x="28564" y="7595"/>
                  <a:pt x="28184" y="7192"/>
                  <a:pt x="27716" y="7192"/>
                </a:cubicBezTo>
                <a:cubicBezTo>
                  <a:pt x="27248" y="7192"/>
                  <a:pt x="26869" y="7595"/>
                  <a:pt x="26869" y="8092"/>
                </a:cubicBezTo>
                <a:cubicBezTo>
                  <a:pt x="26869" y="8588"/>
                  <a:pt x="27248" y="8991"/>
                  <a:pt x="27716" y="8991"/>
                </a:cubicBezTo>
                <a:cubicBezTo>
                  <a:pt x="28184" y="8991"/>
                  <a:pt x="28564" y="8588"/>
                  <a:pt x="28564" y="8092"/>
                </a:cubicBezTo>
                <a:close/>
                <a:moveTo>
                  <a:pt x="30258" y="8092"/>
                </a:moveTo>
                <a:cubicBezTo>
                  <a:pt x="30258" y="7595"/>
                  <a:pt x="29879" y="7192"/>
                  <a:pt x="29411" y="7192"/>
                </a:cubicBezTo>
                <a:cubicBezTo>
                  <a:pt x="28943" y="7192"/>
                  <a:pt x="28564" y="7595"/>
                  <a:pt x="28564" y="8092"/>
                </a:cubicBezTo>
                <a:cubicBezTo>
                  <a:pt x="28564" y="8588"/>
                  <a:pt x="28943" y="8991"/>
                  <a:pt x="29411" y="8991"/>
                </a:cubicBezTo>
                <a:cubicBezTo>
                  <a:pt x="29879" y="8991"/>
                  <a:pt x="30258" y="8588"/>
                  <a:pt x="30258" y="8092"/>
                </a:cubicBezTo>
                <a:close/>
                <a:moveTo>
                  <a:pt x="31952" y="8092"/>
                </a:moveTo>
                <a:cubicBezTo>
                  <a:pt x="31953" y="8588"/>
                  <a:pt x="32332" y="8991"/>
                  <a:pt x="32800" y="8991"/>
                </a:cubicBezTo>
                <a:cubicBezTo>
                  <a:pt x="33267" y="8991"/>
                  <a:pt x="33647" y="8588"/>
                  <a:pt x="33647" y="8092"/>
                </a:cubicBezTo>
                <a:cubicBezTo>
                  <a:pt x="33647" y="8588"/>
                  <a:pt x="34026" y="8991"/>
                  <a:pt x="34494" y="8991"/>
                </a:cubicBezTo>
                <a:cubicBezTo>
                  <a:pt x="34962" y="8991"/>
                  <a:pt x="35341" y="8588"/>
                  <a:pt x="35341" y="8092"/>
                </a:cubicBezTo>
                <a:cubicBezTo>
                  <a:pt x="35341" y="7595"/>
                  <a:pt x="34962" y="7192"/>
                  <a:pt x="34494" y="7192"/>
                </a:cubicBezTo>
                <a:cubicBezTo>
                  <a:pt x="34026" y="7192"/>
                  <a:pt x="33647" y="7595"/>
                  <a:pt x="33647" y="8091"/>
                </a:cubicBezTo>
                <a:cubicBezTo>
                  <a:pt x="33647" y="7595"/>
                  <a:pt x="33267" y="7192"/>
                  <a:pt x="32800" y="7192"/>
                </a:cubicBezTo>
                <a:cubicBezTo>
                  <a:pt x="32332" y="7192"/>
                  <a:pt x="31953" y="7595"/>
                  <a:pt x="31952" y="8091"/>
                </a:cubicBezTo>
                <a:cubicBezTo>
                  <a:pt x="31952" y="7595"/>
                  <a:pt x="31573" y="7192"/>
                  <a:pt x="31105" y="7192"/>
                </a:cubicBezTo>
                <a:cubicBezTo>
                  <a:pt x="30637" y="7192"/>
                  <a:pt x="30258" y="7595"/>
                  <a:pt x="30258" y="8092"/>
                </a:cubicBezTo>
                <a:cubicBezTo>
                  <a:pt x="30258" y="8588"/>
                  <a:pt x="30637" y="8991"/>
                  <a:pt x="31105" y="8991"/>
                </a:cubicBezTo>
                <a:cubicBezTo>
                  <a:pt x="31573" y="8991"/>
                  <a:pt x="31952" y="8588"/>
                  <a:pt x="31952" y="8092"/>
                </a:cubicBezTo>
                <a:close/>
                <a:moveTo>
                  <a:pt x="37035" y="8092"/>
                </a:moveTo>
                <a:cubicBezTo>
                  <a:pt x="37035" y="7595"/>
                  <a:pt x="36656" y="7192"/>
                  <a:pt x="36188" y="7192"/>
                </a:cubicBezTo>
                <a:cubicBezTo>
                  <a:pt x="35720" y="7192"/>
                  <a:pt x="35341" y="7595"/>
                  <a:pt x="35341" y="8092"/>
                </a:cubicBezTo>
                <a:cubicBezTo>
                  <a:pt x="35341" y="8588"/>
                  <a:pt x="35720" y="8991"/>
                  <a:pt x="36188" y="8991"/>
                </a:cubicBezTo>
                <a:cubicBezTo>
                  <a:pt x="36656" y="8991"/>
                  <a:pt x="37035" y="8588"/>
                  <a:pt x="37035" y="8092"/>
                </a:cubicBezTo>
                <a:close/>
                <a:moveTo>
                  <a:pt x="37035" y="8092"/>
                </a:moveTo>
                <a:cubicBezTo>
                  <a:pt x="37035" y="8588"/>
                  <a:pt x="37415" y="8991"/>
                  <a:pt x="37883" y="8991"/>
                </a:cubicBezTo>
                <a:cubicBezTo>
                  <a:pt x="38079" y="8991"/>
                  <a:pt x="38260" y="8919"/>
                  <a:pt x="38404" y="8800"/>
                </a:cubicBezTo>
                <a:cubicBezTo>
                  <a:pt x="38404" y="7383"/>
                  <a:pt x="38404" y="7383"/>
                  <a:pt x="38404" y="7383"/>
                </a:cubicBezTo>
                <a:cubicBezTo>
                  <a:pt x="38260" y="7263"/>
                  <a:pt x="38079" y="7192"/>
                  <a:pt x="37883" y="7192"/>
                </a:cubicBezTo>
                <a:cubicBezTo>
                  <a:pt x="37415" y="7192"/>
                  <a:pt x="37035" y="7595"/>
                  <a:pt x="37035" y="8092"/>
                </a:cubicBezTo>
                <a:close/>
                <a:moveTo>
                  <a:pt x="37035" y="9890"/>
                </a:moveTo>
                <a:cubicBezTo>
                  <a:pt x="37035" y="10386"/>
                  <a:pt x="37415" y="10789"/>
                  <a:pt x="37882" y="10789"/>
                </a:cubicBezTo>
                <a:cubicBezTo>
                  <a:pt x="37415" y="10789"/>
                  <a:pt x="37035" y="11191"/>
                  <a:pt x="37035" y="11688"/>
                </a:cubicBezTo>
                <a:cubicBezTo>
                  <a:pt x="37035" y="12184"/>
                  <a:pt x="37415" y="12587"/>
                  <a:pt x="37883" y="12587"/>
                </a:cubicBezTo>
                <a:cubicBezTo>
                  <a:pt x="38079" y="12587"/>
                  <a:pt x="38260" y="12516"/>
                  <a:pt x="38404" y="12397"/>
                </a:cubicBezTo>
                <a:cubicBezTo>
                  <a:pt x="38404" y="10979"/>
                  <a:pt x="38404" y="10979"/>
                  <a:pt x="38404" y="10979"/>
                </a:cubicBezTo>
                <a:cubicBezTo>
                  <a:pt x="38260" y="10860"/>
                  <a:pt x="38079" y="10789"/>
                  <a:pt x="37883" y="10789"/>
                </a:cubicBezTo>
                <a:cubicBezTo>
                  <a:pt x="38079" y="10789"/>
                  <a:pt x="38260" y="10718"/>
                  <a:pt x="38404" y="10598"/>
                </a:cubicBezTo>
                <a:cubicBezTo>
                  <a:pt x="38404" y="9181"/>
                  <a:pt x="38404" y="9181"/>
                  <a:pt x="38404" y="9181"/>
                </a:cubicBezTo>
                <a:cubicBezTo>
                  <a:pt x="38260" y="9062"/>
                  <a:pt x="38079" y="8991"/>
                  <a:pt x="37883" y="8991"/>
                </a:cubicBezTo>
                <a:cubicBezTo>
                  <a:pt x="37415" y="8991"/>
                  <a:pt x="37035" y="9393"/>
                  <a:pt x="37035" y="9890"/>
                </a:cubicBezTo>
                <a:close/>
                <a:moveTo>
                  <a:pt x="21786" y="11688"/>
                </a:moveTo>
                <a:cubicBezTo>
                  <a:pt x="21786" y="11191"/>
                  <a:pt x="21407" y="10789"/>
                  <a:pt x="20939" y="10789"/>
                </a:cubicBezTo>
                <a:cubicBezTo>
                  <a:pt x="21407" y="10789"/>
                  <a:pt x="21786" y="10386"/>
                  <a:pt x="21786" y="9890"/>
                </a:cubicBezTo>
                <a:cubicBezTo>
                  <a:pt x="21786" y="9393"/>
                  <a:pt x="21407" y="8991"/>
                  <a:pt x="20939" y="8991"/>
                </a:cubicBezTo>
                <a:cubicBezTo>
                  <a:pt x="20471" y="8991"/>
                  <a:pt x="20092" y="9393"/>
                  <a:pt x="20092" y="9890"/>
                </a:cubicBezTo>
                <a:cubicBezTo>
                  <a:pt x="20092" y="10386"/>
                  <a:pt x="20471" y="10789"/>
                  <a:pt x="20939" y="10789"/>
                </a:cubicBezTo>
                <a:cubicBezTo>
                  <a:pt x="20471" y="10789"/>
                  <a:pt x="20092" y="11191"/>
                  <a:pt x="20092" y="11688"/>
                </a:cubicBezTo>
                <a:cubicBezTo>
                  <a:pt x="20092" y="12184"/>
                  <a:pt x="20471" y="12587"/>
                  <a:pt x="20939" y="12587"/>
                </a:cubicBezTo>
                <a:cubicBezTo>
                  <a:pt x="21407" y="12587"/>
                  <a:pt x="21786" y="12184"/>
                  <a:pt x="21786" y="11688"/>
                </a:cubicBezTo>
                <a:close/>
                <a:moveTo>
                  <a:pt x="23480" y="11688"/>
                </a:moveTo>
                <a:cubicBezTo>
                  <a:pt x="23480" y="11191"/>
                  <a:pt x="23101" y="10789"/>
                  <a:pt x="22633" y="10789"/>
                </a:cubicBezTo>
                <a:cubicBezTo>
                  <a:pt x="23101" y="10789"/>
                  <a:pt x="23480" y="10386"/>
                  <a:pt x="23480" y="9890"/>
                </a:cubicBezTo>
                <a:cubicBezTo>
                  <a:pt x="23480" y="9393"/>
                  <a:pt x="23101" y="8991"/>
                  <a:pt x="22633" y="8991"/>
                </a:cubicBezTo>
                <a:cubicBezTo>
                  <a:pt x="22165" y="8991"/>
                  <a:pt x="21786" y="9393"/>
                  <a:pt x="21786" y="9890"/>
                </a:cubicBezTo>
                <a:cubicBezTo>
                  <a:pt x="21786" y="10386"/>
                  <a:pt x="22165" y="10789"/>
                  <a:pt x="22633" y="10789"/>
                </a:cubicBezTo>
                <a:cubicBezTo>
                  <a:pt x="22165" y="10789"/>
                  <a:pt x="21786" y="11191"/>
                  <a:pt x="21786" y="11688"/>
                </a:cubicBezTo>
                <a:cubicBezTo>
                  <a:pt x="21786" y="12184"/>
                  <a:pt x="22165" y="12587"/>
                  <a:pt x="22633" y="12587"/>
                </a:cubicBezTo>
                <a:cubicBezTo>
                  <a:pt x="23101" y="12587"/>
                  <a:pt x="23480" y="12184"/>
                  <a:pt x="23480" y="11688"/>
                </a:cubicBezTo>
                <a:close/>
                <a:moveTo>
                  <a:pt x="25175" y="11688"/>
                </a:moveTo>
                <a:cubicBezTo>
                  <a:pt x="25175" y="11191"/>
                  <a:pt x="24796" y="10789"/>
                  <a:pt x="24328" y="10789"/>
                </a:cubicBezTo>
                <a:cubicBezTo>
                  <a:pt x="24796" y="10789"/>
                  <a:pt x="25175" y="10386"/>
                  <a:pt x="25175" y="9890"/>
                </a:cubicBezTo>
                <a:cubicBezTo>
                  <a:pt x="25175" y="9393"/>
                  <a:pt x="24795" y="8991"/>
                  <a:pt x="24328" y="8991"/>
                </a:cubicBezTo>
                <a:cubicBezTo>
                  <a:pt x="23860" y="8991"/>
                  <a:pt x="23480" y="9393"/>
                  <a:pt x="23480" y="9890"/>
                </a:cubicBezTo>
                <a:cubicBezTo>
                  <a:pt x="23480" y="10386"/>
                  <a:pt x="23860" y="10789"/>
                  <a:pt x="24327" y="10789"/>
                </a:cubicBezTo>
                <a:cubicBezTo>
                  <a:pt x="23860" y="10789"/>
                  <a:pt x="23480" y="11191"/>
                  <a:pt x="23480" y="11688"/>
                </a:cubicBezTo>
                <a:cubicBezTo>
                  <a:pt x="23480" y="12184"/>
                  <a:pt x="23860" y="12587"/>
                  <a:pt x="24328" y="12587"/>
                </a:cubicBezTo>
                <a:cubicBezTo>
                  <a:pt x="24795" y="12587"/>
                  <a:pt x="25175" y="12184"/>
                  <a:pt x="25175" y="11688"/>
                </a:cubicBezTo>
                <a:close/>
                <a:moveTo>
                  <a:pt x="26869" y="11688"/>
                </a:moveTo>
                <a:cubicBezTo>
                  <a:pt x="26869" y="11191"/>
                  <a:pt x="26490" y="10789"/>
                  <a:pt x="26022" y="10789"/>
                </a:cubicBezTo>
                <a:cubicBezTo>
                  <a:pt x="26490" y="10789"/>
                  <a:pt x="26869" y="10386"/>
                  <a:pt x="26869" y="9890"/>
                </a:cubicBezTo>
                <a:cubicBezTo>
                  <a:pt x="26869" y="9393"/>
                  <a:pt x="26490" y="8991"/>
                  <a:pt x="26022" y="8991"/>
                </a:cubicBezTo>
                <a:cubicBezTo>
                  <a:pt x="25554" y="8991"/>
                  <a:pt x="25175" y="9393"/>
                  <a:pt x="25175" y="9890"/>
                </a:cubicBezTo>
                <a:cubicBezTo>
                  <a:pt x="25175" y="10386"/>
                  <a:pt x="25554" y="10789"/>
                  <a:pt x="26022" y="10789"/>
                </a:cubicBezTo>
                <a:cubicBezTo>
                  <a:pt x="25554" y="10789"/>
                  <a:pt x="25175" y="11191"/>
                  <a:pt x="25175" y="11688"/>
                </a:cubicBezTo>
                <a:cubicBezTo>
                  <a:pt x="25175" y="12184"/>
                  <a:pt x="25554" y="12587"/>
                  <a:pt x="26022" y="12587"/>
                </a:cubicBezTo>
                <a:cubicBezTo>
                  <a:pt x="26490" y="12587"/>
                  <a:pt x="26869" y="12184"/>
                  <a:pt x="26869" y="11688"/>
                </a:cubicBezTo>
                <a:close/>
                <a:moveTo>
                  <a:pt x="28564" y="11688"/>
                </a:moveTo>
                <a:cubicBezTo>
                  <a:pt x="28564" y="11191"/>
                  <a:pt x="28184" y="10789"/>
                  <a:pt x="27717" y="10789"/>
                </a:cubicBezTo>
                <a:cubicBezTo>
                  <a:pt x="28184" y="10789"/>
                  <a:pt x="28564" y="10386"/>
                  <a:pt x="28564" y="9890"/>
                </a:cubicBezTo>
                <a:cubicBezTo>
                  <a:pt x="28564" y="9393"/>
                  <a:pt x="28184" y="8991"/>
                  <a:pt x="27716" y="8991"/>
                </a:cubicBezTo>
                <a:cubicBezTo>
                  <a:pt x="27248" y="8991"/>
                  <a:pt x="26869" y="9393"/>
                  <a:pt x="26869" y="9890"/>
                </a:cubicBezTo>
                <a:cubicBezTo>
                  <a:pt x="26869" y="10386"/>
                  <a:pt x="27248" y="10789"/>
                  <a:pt x="27716" y="10789"/>
                </a:cubicBezTo>
                <a:cubicBezTo>
                  <a:pt x="27248" y="10789"/>
                  <a:pt x="26869" y="11191"/>
                  <a:pt x="26869" y="11688"/>
                </a:cubicBezTo>
                <a:cubicBezTo>
                  <a:pt x="26869" y="12184"/>
                  <a:pt x="27248" y="12587"/>
                  <a:pt x="27716" y="12587"/>
                </a:cubicBezTo>
                <a:cubicBezTo>
                  <a:pt x="28184" y="12587"/>
                  <a:pt x="28564" y="12184"/>
                  <a:pt x="28564" y="11688"/>
                </a:cubicBezTo>
                <a:close/>
                <a:moveTo>
                  <a:pt x="30258" y="11688"/>
                </a:moveTo>
                <a:cubicBezTo>
                  <a:pt x="30258" y="11191"/>
                  <a:pt x="29879" y="10789"/>
                  <a:pt x="29411" y="10789"/>
                </a:cubicBezTo>
                <a:cubicBezTo>
                  <a:pt x="29879" y="10789"/>
                  <a:pt x="30258" y="10386"/>
                  <a:pt x="30258" y="9890"/>
                </a:cubicBezTo>
                <a:cubicBezTo>
                  <a:pt x="30258" y="9393"/>
                  <a:pt x="29879" y="8991"/>
                  <a:pt x="29411" y="8991"/>
                </a:cubicBezTo>
                <a:cubicBezTo>
                  <a:pt x="28943" y="8991"/>
                  <a:pt x="28564" y="9393"/>
                  <a:pt x="28564" y="9890"/>
                </a:cubicBezTo>
                <a:cubicBezTo>
                  <a:pt x="28564" y="10386"/>
                  <a:pt x="28943" y="10789"/>
                  <a:pt x="29411" y="10789"/>
                </a:cubicBezTo>
                <a:cubicBezTo>
                  <a:pt x="28943" y="10789"/>
                  <a:pt x="28564" y="11191"/>
                  <a:pt x="28564" y="11688"/>
                </a:cubicBezTo>
                <a:cubicBezTo>
                  <a:pt x="28564" y="12184"/>
                  <a:pt x="28943" y="12587"/>
                  <a:pt x="29411" y="12587"/>
                </a:cubicBezTo>
                <a:cubicBezTo>
                  <a:pt x="29879" y="12587"/>
                  <a:pt x="30258" y="12184"/>
                  <a:pt x="30258" y="11688"/>
                </a:cubicBezTo>
                <a:close/>
                <a:moveTo>
                  <a:pt x="31105" y="12587"/>
                </a:moveTo>
                <a:cubicBezTo>
                  <a:pt x="30637" y="12587"/>
                  <a:pt x="30258" y="12184"/>
                  <a:pt x="30258" y="11688"/>
                </a:cubicBezTo>
                <a:cubicBezTo>
                  <a:pt x="30258" y="11191"/>
                  <a:pt x="30637" y="10789"/>
                  <a:pt x="31105" y="10789"/>
                </a:cubicBezTo>
                <a:cubicBezTo>
                  <a:pt x="30637" y="10789"/>
                  <a:pt x="30258" y="10386"/>
                  <a:pt x="30258" y="9890"/>
                </a:cubicBezTo>
                <a:cubicBezTo>
                  <a:pt x="30258" y="9393"/>
                  <a:pt x="30637" y="8991"/>
                  <a:pt x="31105" y="8991"/>
                </a:cubicBezTo>
                <a:cubicBezTo>
                  <a:pt x="31573" y="8991"/>
                  <a:pt x="31952" y="9393"/>
                  <a:pt x="31952" y="9889"/>
                </a:cubicBezTo>
                <a:cubicBezTo>
                  <a:pt x="31953" y="9393"/>
                  <a:pt x="32332" y="8991"/>
                  <a:pt x="32800" y="8991"/>
                </a:cubicBezTo>
                <a:cubicBezTo>
                  <a:pt x="33267" y="8991"/>
                  <a:pt x="33647" y="9393"/>
                  <a:pt x="33647" y="9890"/>
                </a:cubicBezTo>
                <a:cubicBezTo>
                  <a:pt x="33647" y="9393"/>
                  <a:pt x="34026" y="8991"/>
                  <a:pt x="34494" y="8991"/>
                </a:cubicBezTo>
                <a:cubicBezTo>
                  <a:pt x="34962" y="8991"/>
                  <a:pt x="35341" y="9393"/>
                  <a:pt x="35341" y="9890"/>
                </a:cubicBezTo>
                <a:cubicBezTo>
                  <a:pt x="35341" y="10386"/>
                  <a:pt x="34962" y="10789"/>
                  <a:pt x="34494" y="10789"/>
                </a:cubicBezTo>
                <a:cubicBezTo>
                  <a:pt x="34962" y="10789"/>
                  <a:pt x="35341" y="11191"/>
                  <a:pt x="35341" y="11688"/>
                </a:cubicBezTo>
                <a:cubicBezTo>
                  <a:pt x="35341" y="12184"/>
                  <a:pt x="34962" y="12587"/>
                  <a:pt x="34494" y="12587"/>
                </a:cubicBezTo>
                <a:cubicBezTo>
                  <a:pt x="34026" y="12587"/>
                  <a:pt x="33647" y="12185"/>
                  <a:pt x="33647" y="11688"/>
                </a:cubicBezTo>
                <a:cubicBezTo>
                  <a:pt x="33647" y="12185"/>
                  <a:pt x="33267" y="12587"/>
                  <a:pt x="32800" y="12587"/>
                </a:cubicBezTo>
                <a:cubicBezTo>
                  <a:pt x="32332" y="12587"/>
                  <a:pt x="31953" y="12185"/>
                  <a:pt x="31952" y="11688"/>
                </a:cubicBezTo>
                <a:cubicBezTo>
                  <a:pt x="31952" y="12185"/>
                  <a:pt x="31573" y="12587"/>
                  <a:pt x="31105" y="12587"/>
                </a:cubicBezTo>
                <a:close/>
                <a:moveTo>
                  <a:pt x="32800" y="10789"/>
                </a:moveTo>
                <a:cubicBezTo>
                  <a:pt x="33267" y="10789"/>
                  <a:pt x="33647" y="11191"/>
                  <a:pt x="33647" y="11688"/>
                </a:cubicBezTo>
                <a:cubicBezTo>
                  <a:pt x="33647" y="11191"/>
                  <a:pt x="34026" y="10789"/>
                  <a:pt x="34494" y="10789"/>
                </a:cubicBezTo>
                <a:cubicBezTo>
                  <a:pt x="34026" y="10789"/>
                  <a:pt x="33647" y="10386"/>
                  <a:pt x="33647" y="9890"/>
                </a:cubicBezTo>
                <a:cubicBezTo>
                  <a:pt x="33647" y="10386"/>
                  <a:pt x="33267" y="10789"/>
                  <a:pt x="32800" y="10789"/>
                </a:cubicBezTo>
                <a:close/>
                <a:moveTo>
                  <a:pt x="31105" y="10789"/>
                </a:moveTo>
                <a:cubicBezTo>
                  <a:pt x="31573" y="10789"/>
                  <a:pt x="31952" y="11191"/>
                  <a:pt x="31952" y="11687"/>
                </a:cubicBezTo>
                <a:cubicBezTo>
                  <a:pt x="31953" y="11191"/>
                  <a:pt x="32332" y="10789"/>
                  <a:pt x="32799" y="10789"/>
                </a:cubicBezTo>
                <a:cubicBezTo>
                  <a:pt x="32332" y="10789"/>
                  <a:pt x="31953" y="10386"/>
                  <a:pt x="31952" y="9890"/>
                </a:cubicBezTo>
                <a:cubicBezTo>
                  <a:pt x="31952" y="10386"/>
                  <a:pt x="31573" y="10789"/>
                  <a:pt x="31105" y="10789"/>
                </a:cubicBezTo>
                <a:close/>
                <a:moveTo>
                  <a:pt x="37035" y="11688"/>
                </a:moveTo>
                <a:cubicBezTo>
                  <a:pt x="37035" y="11191"/>
                  <a:pt x="36656" y="10789"/>
                  <a:pt x="36188" y="10789"/>
                </a:cubicBezTo>
                <a:cubicBezTo>
                  <a:pt x="36656" y="10789"/>
                  <a:pt x="37035" y="10386"/>
                  <a:pt x="37035" y="9890"/>
                </a:cubicBezTo>
                <a:cubicBezTo>
                  <a:pt x="37035" y="9393"/>
                  <a:pt x="36656" y="8991"/>
                  <a:pt x="36188" y="8991"/>
                </a:cubicBezTo>
                <a:cubicBezTo>
                  <a:pt x="35720" y="8991"/>
                  <a:pt x="35341" y="9393"/>
                  <a:pt x="35341" y="9890"/>
                </a:cubicBezTo>
                <a:cubicBezTo>
                  <a:pt x="35341" y="10386"/>
                  <a:pt x="35720" y="10789"/>
                  <a:pt x="36188" y="10789"/>
                </a:cubicBezTo>
                <a:cubicBezTo>
                  <a:pt x="35720" y="10789"/>
                  <a:pt x="35341" y="11191"/>
                  <a:pt x="35341" y="11688"/>
                </a:cubicBezTo>
                <a:cubicBezTo>
                  <a:pt x="35341" y="12184"/>
                  <a:pt x="35720" y="12587"/>
                  <a:pt x="36188" y="12587"/>
                </a:cubicBezTo>
                <a:cubicBezTo>
                  <a:pt x="36656" y="12587"/>
                  <a:pt x="37035" y="12184"/>
                  <a:pt x="37035" y="11688"/>
                </a:cubicBezTo>
                <a:close/>
                <a:moveTo>
                  <a:pt x="20092" y="13486"/>
                </a:moveTo>
                <a:cubicBezTo>
                  <a:pt x="20092" y="13983"/>
                  <a:pt x="20471" y="14385"/>
                  <a:pt x="20939" y="14385"/>
                </a:cubicBezTo>
                <a:cubicBezTo>
                  <a:pt x="21407" y="14385"/>
                  <a:pt x="21786" y="13983"/>
                  <a:pt x="21786" y="13486"/>
                </a:cubicBezTo>
                <a:cubicBezTo>
                  <a:pt x="21786" y="12990"/>
                  <a:pt x="21407" y="12587"/>
                  <a:pt x="20939" y="12587"/>
                </a:cubicBezTo>
                <a:cubicBezTo>
                  <a:pt x="20471" y="12587"/>
                  <a:pt x="20092" y="12990"/>
                  <a:pt x="20092" y="13486"/>
                </a:cubicBezTo>
                <a:close/>
                <a:moveTo>
                  <a:pt x="21786" y="13486"/>
                </a:moveTo>
                <a:cubicBezTo>
                  <a:pt x="21786" y="13983"/>
                  <a:pt x="22165" y="14385"/>
                  <a:pt x="22633" y="14385"/>
                </a:cubicBezTo>
                <a:cubicBezTo>
                  <a:pt x="23101" y="14385"/>
                  <a:pt x="23480" y="13983"/>
                  <a:pt x="23480" y="13486"/>
                </a:cubicBezTo>
                <a:cubicBezTo>
                  <a:pt x="23480" y="12990"/>
                  <a:pt x="23101" y="12587"/>
                  <a:pt x="22633" y="12587"/>
                </a:cubicBezTo>
                <a:cubicBezTo>
                  <a:pt x="22165" y="12587"/>
                  <a:pt x="21786" y="12990"/>
                  <a:pt x="21786" y="13486"/>
                </a:cubicBezTo>
                <a:close/>
                <a:moveTo>
                  <a:pt x="23480" y="13486"/>
                </a:moveTo>
                <a:cubicBezTo>
                  <a:pt x="23480" y="13983"/>
                  <a:pt x="23860" y="14385"/>
                  <a:pt x="24328" y="14385"/>
                </a:cubicBezTo>
                <a:cubicBezTo>
                  <a:pt x="24795" y="14385"/>
                  <a:pt x="25175" y="13983"/>
                  <a:pt x="25175" y="13486"/>
                </a:cubicBezTo>
                <a:cubicBezTo>
                  <a:pt x="25175" y="12990"/>
                  <a:pt x="24795" y="12587"/>
                  <a:pt x="24328" y="12587"/>
                </a:cubicBezTo>
                <a:cubicBezTo>
                  <a:pt x="23860" y="12587"/>
                  <a:pt x="23480" y="12990"/>
                  <a:pt x="23480" y="13486"/>
                </a:cubicBezTo>
                <a:close/>
                <a:moveTo>
                  <a:pt x="25175" y="13486"/>
                </a:moveTo>
                <a:cubicBezTo>
                  <a:pt x="25175" y="13983"/>
                  <a:pt x="25554" y="14385"/>
                  <a:pt x="26022" y="14385"/>
                </a:cubicBezTo>
                <a:cubicBezTo>
                  <a:pt x="26490" y="14385"/>
                  <a:pt x="26869" y="13983"/>
                  <a:pt x="26869" y="13486"/>
                </a:cubicBezTo>
                <a:cubicBezTo>
                  <a:pt x="26869" y="12990"/>
                  <a:pt x="26490" y="12587"/>
                  <a:pt x="26022" y="12587"/>
                </a:cubicBezTo>
                <a:cubicBezTo>
                  <a:pt x="25554" y="12587"/>
                  <a:pt x="25175" y="12990"/>
                  <a:pt x="25175" y="13486"/>
                </a:cubicBezTo>
                <a:close/>
                <a:moveTo>
                  <a:pt x="26869" y="13486"/>
                </a:moveTo>
                <a:cubicBezTo>
                  <a:pt x="26869" y="13983"/>
                  <a:pt x="27248" y="14385"/>
                  <a:pt x="27716" y="14385"/>
                </a:cubicBezTo>
                <a:cubicBezTo>
                  <a:pt x="28184" y="14385"/>
                  <a:pt x="28564" y="13983"/>
                  <a:pt x="28564" y="13486"/>
                </a:cubicBezTo>
                <a:cubicBezTo>
                  <a:pt x="28564" y="12990"/>
                  <a:pt x="28184" y="12587"/>
                  <a:pt x="27716" y="12587"/>
                </a:cubicBezTo>
                <a:cubicBezTo>
                  <a:pt x="27248" y="12587"/>
                  <a:pt x="26869" y="12990"/>
                  <a:pt x="26869" y="13486"/>
                </a:cubicBezTo>
                <a:close/>
                <a:moveTo>
                  <a:pt x="28564" y="13486"/>
                </a:moveTo>
                <a:cubicBezTo>
                  <a:pt x="28564" y="13983"/>
                  <a:pt x="28943" y="14385"/>
                  <a:pt x="29411" y="14385"/>
                </a:cubicBezTo>
                <a:cubicBezTo>
                  <a:pt x="29879" y="14385"/>
                  <a:pt x="30258" y="13983"/>
                  <a:pt x="30258" y="13486"/>
                </a:cubicBezTo>
                <a:cubicBezTo>
                  <a:pt x="30258" y="12990"/>
                  <a:pt x="29879" y="12587"/>
                  <a:pt x="29411" y="12587"/>
                </a:cubicBezTo>
                <a:cubicBezTo>
                  <a:pt x="28943" y="12587"/>
                  <a:pt x="28564" y="12990"/>
                  <a:pt x="28564" y="13486"/>
                </a:cubicBezTo>
                <a:close/>
                <a:moveTo>
                  <a:pt x="30258" y="13486"/>
                </a:moveTo>
                <a:cubicBezTo>
                  <a:pt x="30258" y="13983"/>
                  <a:pt x="30637" y="14385"/>
                  <a:pt x="31105" y="14385"/>
                </a:cubicBezTo>
                <a:cubicBezTo>
                  <a:pt x="31573" y="14385"/>
                  <a:pt x="31952" y="13983"/>
                  <a:pt x="31952" y="13486"/>
                </a:cubicBezTo>
                <a:cubicBezTo>
                  <a:pt x="31953" y="13983"/>
                  <a:pt x="32332" y="14385"/>
                  <a:pt x="32800" y="14385"/>
                </a:cubicBezTo>
                <a:cubicBezTo>
                  <a:pt x="33267" y="14385"/>
                  <a:pt x="33647" y="13983"/>
                  <a:pt x="33647" y="13486"/>
                </a:cubicBezTo>
                <a:cubicBezTo>
                  <a:pt x="33647" y="13983"/>
                  <a:pt x="34026" y="14385"/>
                  <a:pt x="34494" y="14385"/>
                </a:cubicBezTo>
                <a:cubicBezTo>
                  <a:pt x="34962" y="14385"/>
                  <a:pt x="35341" y="13983"/>
                  <a:pt x="35341" y="13486"/>
                </a:cubicBezTo>
                <a:cubicBezTo>
                  <a:pt x="35341" y="12990"/>
                  <a:pt x="34962" y="12587"/>
                  <a:pt x="34494" y="12587"/>
                </a:cubicBezTo>
                <a:cubicBezTo>
                  <a:pt x="34026" y="12587"/>
                  <a:pt x="33647" y="12989"/>
                  <a:pt x="33647" y="13486"/>
                </a:cubicBezTo>
                <a:cubicBezTo>
                  <a:pt x="33647" y="12989"/>
                  <a:pt x="33267" y="12587"/>
                  <a:pt x="32800" y="12587"/>
                </a:cubicBezTo>
                <a:cubicBezTo>
                  <a:pt x="32332" y="12587"/>
                  <a:pt x="31953" y="12989"/>
                  <a:pt x="31952" y="13486"/>
                </a:cubicBezTo>
                <a:cubicBezTo>
                  <a:pt x="31952" y="12989"/>
                  <a:pt x="31573" y="12587"/>
                  <a:pt x="31105" y="12587"/>
                </a:cubicBezTo>
                <a:cubicBezTo>
                  <a:pt x="30637" y="12587"/>
                  <a:pt x="30258" y="12990"/>
                  <a:pt x="30258" y="13486"/>
                </a:cubicBezTo>
                <a:close/>
                <a:moveTo>
                  <a:pt x="35341" y="13486"/>
                </a:moveTo>
                <a:cubicBezTo>
                  <a:pt x="35341" y="13983"/>
                  <a:pt x="35720" y="14385"/>
                  <a:pt x="36188" y="14385"/>
                </a:cubicBezTo>
                <a:cubicBezTo>
                  <a:pt x="36656" y="14385"/>
                  <a:pt x="37035" y="13983"/>
                  <a:pt x="37035" y="13486"/>
                </a:cubicBezTo>
                <a:cubicBezTo>
                  <a:pt x="37035" y="12990"/>
                  <a:pt x="36656" y="12587"/>
                  <a:pt x="36188" y="12587"/>
                </a:cubicBezTo>
                <a:cubicBezTo>
                  <a:pt x="35720" y="12587"/>
                  <a:pt x="35341" y="12990"/>
                  <a:pt x="35341" y="13486"/>
                </a:cubicBezTo>
                <a:close/>
                <a:moveTo>
                  <a:pt x="37035" y="13486"/>
                </a:moveTo>
                <a:cubicBezTo>
                  <a:pt x="37035" y="13983"/>
                  <a:pt x="37415" y="14385"/>
                  <a:pt x="37883" y="14385"/>
                </a:cubicBezTo>
                <a:cubicBezTo>
                  <a:pt x="38079" y="14385"/>
                  <a:pt x="38260" y="14314"/>
                  <a:pt x="38404" y="14195"/>
                </a:cubicBezTo>
                <a:cubicBezTo>
                  <a:pt x="38404" y="12777"/>
                  <a:pt x="38404" y="12777"/>
                  <a:pt x="38404" y="12777"/>
                </a:cubicBezTo>
                <a:cubicBezTo>
                  <a:pt x="38260" y="12658"/>
                  <a:pt x="38079" y="12587"/>
                  <a:pt x="37883" y="12587"/>
                </a:cubicBezTo>
                <a:cubicBezTo>
                  <a:pt x="37415" y="12587"/>
                  <a:pt x="37035" y="12990"/>
                  <a:pt x="37035" y="13486"/>
                </a:cubicBezTo>
                <a:close/>
                <a:moveTo>
                  <a:pt x="1425" y="15284"/>
                </a:moveTo>
                <a:cubicBezTo>
                  <a:pt x="1425" y="14788"/>
                  <a:pt x="1046" y="14385"/>
                  <a:pt x="578" y="14385"/>
                </a:cubicBezTo>
                <a:cubicBezTo>
                  <a:pt x="355" y="14385"/>
                  <a:pt x="152" y="14477"/>
                  <a:pt x="0" y="14627"/>
                </a:cubicBezTo>
                <a:cubicBezTo>
                  <a:pt x="0" y="15942"/>
                  <a:pt x="0" y="15942"/>
                  <a:pt x="0" y="15942"/>
                </a:cubicBezTo>
                <a:cubicBezTo>
                  <a:pt x="152" y="16092"/>
                  <a:pt x="355" y="16183"/>
                  <a:pt x="578" y="16183"/>
                </a:cubicBezTo>
                <a:cubicBezTo>
                  <a:pt x="355" y="16183"/>
                  <a:pt x="152" y="16275"/>
                  <a:pt x="0" y="16425"/>
                </a:cubicBezTo>
                <a:cubicBezTo>
                  <a:pt x="0" y="17740"/>
                  <a:pt x="0" y="17740"/>
                  <a:pt x="0" y="17740"/>
                </a:cubicBezTo>
                <a:cubicBezTo>
                  <a:pt x="152" y="17890"/>
                  <a:pt x="355" y="17982"/>
                  <a:pt x="578" y="17982"/>
                </a:cubicBezTo>
                <a:cubicBezTo>
                  <a:pt x="1046" y="17982"/>
                  <a:pt x="1425" y="17579"/>
                  <a:pt x="1425" y="17083"/>
                </a:cubicBezTo>
                <a:cubicBezTo>
                  <a:pt x="1425" y="16586"/>
                  <a:pt x="1046" y="16184"/>
                  <a:pt x="578" y="16183"/>
                </a:cubicBezTo>
                <a:cubicBezTo>
                  <a:pt x="1046" y="16183"/>
                  <a:pt x="1425" y="15781"/>
                  <a:pt x="1425" y="15284"/>
                </a:cubicBezTo>
                <a:close/>
                <a:moveTo>
                  <a:pt x="3967" y="16183"/>
                </a:moveTo>
                <a:cubicBezTo>
                  <a:pt x="4435" y="16184"/>
                  <a:pt x="4814" y="16586"/>
                  <a:pt x="4814" y="17083"/>
                </a:cubicBezTo>
                <a:cubicBezTo>
                  <a:pt x="4814" y="17579"/>
                  <a:pt x="4435" y="17982"/>
                  <a:pt x="3967" y="17982"/>
                </a:cubicBezTo>
                <a:cubicBezTo>
                  <a:pt x="3499" y="17982"/>
                  <a:pt x="3120" y="17579"/>
                  <a:pt x="3120" y="17083"/>
                </a:cubicBezTo>
                <a:cubicBezTo>
                  <a:pt x="3120" y="17579"/>
                  <a:pt x="2740" y="17982"/>
                  <a:pt x="2273" y="17982"/>
                </a:cubicBezTo>
                <a:cubicBezTo>
                  <a:pt x="1805" y="17982"/>
                  <a:pt x="1425" y="17579"/>
                  <a:pt x="1425" y="17083"/>
                </a:cubicBezTo>
                <a:cubicBezTo>
                  <a:pt x="1425" y="16586"/>
                  <a:pt x="1805" y="16184"/>
                  <a:pt x="2272" y="16183"/>
                </a:cubicBezTo>
                <a:cubicBezTo>
                  <a:pt x="1805" y="16183"/>
                  <a:pt x="1425" y="15781"/>
                  <a:pt x="1425" y="15284"/>
                </a:cubicBezTo>
                <a:cubicBezTo>
                  <a:pt x="1425" y="14788"/>
                  <a:pt x="1805" y="14385"/>
                  <a:pt x="2273" y="14385"/>
                </a:cubicBezTo>
                <a:cubicBezTo>
                  <a:pt x="2740" y="14385"/>
                  <a:pt x="3120" y="14788"/>
                  <a:pt x="3120" y="15284"/>
                </a:cubicBezTo>
                <a:cubicBezTo>
                  <a:pt x="3120" y="14788"/>
                  <a:pt x="3499" y="14385"/>
                  <a:pt x="3967" y="14385"/>
                </a:cubicBezTo>
                <a:cubicBezTo>
                  <a:pt x="4435" y="14385"/>
                  <a:pt x="4814" y="14788"/>
                  <a:pt x="4814" y="15284"/>
                </a:cubicBezTo>
                <a:cubicBezTo>
                  <a:pt x="4814" y="15781"/>
                  <a:pt x="4435" y="16183"/>
                  <a:pt x="3967" y="16183"/>
                </a:cubicBezTo>
                <a:close/>
                <a:moveTo>
                  <a:pt x="3967" y="16183"/>
                </a:moveTo>
                <a:cubicBezTo>
                  <a:pt x="3499" y="16183"/>
                  <a:pt x="3120" y="15781"/>
                  <a:pt x="3120" y="15285"/>
                </a:cubicBezTo>
                <a:cubicBezTo>
                  <a:pt x="3120" y="15781"/>
                  <a:pt x="2740" y="16183"/>
                  <a:pt x="2273" y="16183"/>
                </a:cubicBezTo>
                <a:cubicBezTo>
                  <a:pt x="2740" y="16184"/>
                  <a:pt x="3120" y="16586"/>
                  <a:pt x="3120" y="17082"/>
                </a:cubicBezTo>
                <a:cubicBezTo>
                  <a:pt x="3120" y="16586"/>
                  <a:pt x="3499" y="16184"/>
                  <a:pt x="3967" y="16183"/>
                </a:cubicBezTo>
                <a:close/>
                <a:moveTo>
                  <a:pt x="6509" y="15284"/>
                </a:moveTo>
                <a:cubicBezTo>
                  <a:pt x="6509" y="14788"/>
                  <a:pt x="6129" y="14385"/>
                  <a:pt x="5661" y="14385"/>
                </a:cubicBezTo>
                <a:cubicBezTo>
                  <a:pt x="5193" y="14385"/>
                  <a:pt x="4814" y="14788"/>
                  <a:pt x="4814" y="15284"/>
                </a:cubicBezTo>
                <a:cubicBezTo>
                  <a:pt x="4814" y="15781"/>
                  <a:pt x="5193" y="16183"/>
                  <a:pt x="5661" y="16183"/>
                </a:cubicBezTo>
                <a:cubicBezTo>
                  <a:pt x="5193" y="16184"/>
                  <a:pt x="4814" y="16586"/>
                  <a:pt x="4814" y="17083"/>
                </a:cubicBezTo>
                <a:cubicBezTo>
                  <a:pt x="4814" y="17579"/>
                  <a:pt x="5193" y="17982"/>
                  <a:pt x="5661" y="17982"/>
                </a:cubicBezTo>
                <a:cubicBezTo>
                  <a:pt x="6129" y="17982"/>
                  <a:pt x="6509" y="17579"/>
                  <a:pt x="6509" y="17083"/>
                </a:cubicBezTo>
                <a:cubicBezTo>
                  <a:pt x="6509" y="16586"/>
                  <a:pt x="6129" y="16184"/>
                  <a:pt x="5662" y="16183"/>
                </a:cubicBezTo>
                <a:cubicBezTo>
                  <a:pt x="6129" y="16183"/>
                  <a:pt x="6509" y="15781"/>
                  <a:pt x="6509" y="15284"/>
                </a:cubicBezTo>
                <a:close/>
                <a:moveTo>
                  <a:pt x="8203" y="15284"/>
                </a:moveTo>
                <a:cubicBezTo>
                  <a:pt x="8203" y="14788"/>
                  <a:pt x="7824" y="14385"/>
                  <a:pt x="7356" y="14385"/>
                </a:cubicBezTo>
                <a:cubicBezTo>
                  <a:pt x="6888" y="14385"/>
                  <a:pt x="6509" y="14788"/>
                  <a:pt x="6509" y="15284"/>
                </a:cubicBezTo>
                <a:cubicBezTo>
                  <a:pt x="6509" y="15781"/>
                  <a:pt x="6888" y="16183"/>
                  <a:pt x="7356" y="16183"/>
                </a:cubicBezTo>
                <a:cubicBezTo>
                  <a:pt x="6888" y="16184"/>
                  <a:pt x="6509" y="16586"/>
                  <a:pt x="6509" y="17083"/>
                </a:cubicBezTo>
                <a:cubicBezTo>
                  <a:pt x="6509" y="17579"/>
                  <a:pt x="6888" y="17982"/>
                  <a:pt x="7356" y="17982"/>
                </a:cubicBezTo>
                <a:cubicBezTo>
                  <a:pt x="7824" y="17982"/>
                  <a:pt x="8203" y="17579"/>
                  <a:pt x="8203" y="17083"/>
                </a:cubicBezTo>
                <a:cubicBezTo>
                  <a:pt x="8203" y="16586"/>
                  <a:pt x="7824" y="16184"/>
                  <a:pt x="7356" y="16183"/>
                </a:cubicBezTo>
                <a:cubicBezTo>
                  <a:pt x="7824" y="16183"/>
                  <a:pt x="8203" y="15781"/>
                  <a:pt x="8203" y="15284"/>
                </a:cubicBezTo>
                <a:close/>
                <a:moveTo>
                  <a:pt x="9897" y="15284"/>
                </a:moveTo>
                <a:cubicBezTo>
                  <a:pt x="9897" y="14788"/>
                  <a:pt x="9518" y="14385"/>
                  <a:pt x="9050" y="14385"/>
                </a:cubicBezTo>
                <a:cubicBezTo>
                  <a:pt x="8582" y="14385"/>
                  <a:pt x="8203" y="14788"/>
                  <a:pt x="8203" y="15284"/>
                </a:cubicBezTo>
                <a:cubicBezTo>
                  <a:pt x="8203" y="15781"/>
                  <a:pt x="8582" y="16183"/>
                  <a:pt x="9050" y="16183"/>
                </a:cubicBezTo>
                <a:cubicBezTo>
                  <a:pt x="8582" y="16184"/>
                  <a:pt x="8203" y="16586"/>
                  <a:pt x="8203" y="17083"/>
                </a:cubicBezTo>
                <a:cubicBezTo>
                  <a:pt x="8203" y="17579"/>
                  <a:pt x="8582" y="17982"/>
                  <a:pt x="9050" y="17982"/>
                </a:cubicBezTo>
                <a:cubicBezTo>
                  <a:pt x="9518" y="17982"/>
                  <a:pt x="9897" y="17579"/>
                  <a:pt x="9897" y="17083"/>
                </a:cubicBezTo>
                <a:cubicBezTo>
                  <a:pt x="9897" y="16586"/>
                  <a:pt x="9518" y="16184"/>
                  <a:pt x="9050" y="16183"/>
                </a:cubicBezTo>
                <a:cubicBezTo>
                  <a:pt x="9518" y="16183"/>
                  <a:pt x="9897" y="15781"/>
                  <a:pt x="9897" y="15284"/>
                </a:cubicBezTo>
                <a:close/>
                <a:moveTo>
                  <a:pt x="14133" y="16183"/>
                </a:moveTo>
                <a:cubicBezTo>
                  <a:pt x="14601" y="16184"/>
                  <a:pt x="14980" y="16586"/>
                  <a:pt x="14980" y="17083"/>
                </a:cubicBezTo>
                <a:cubicBezTo>
                  <a:pt x="14980" y="17579"/>
                  <a:pt x="14601" y="17982"/>
                  <a:pt x="14133" y="17982"/>
                </a:cubicBezTo>
                <a:cubicBezTo>
                  <a:pt x="13665" y="17982"/>
                  <a:pt x="13286" y="17579"/>
                  <a:pt x="13286" y="17083"/>
                </a:cubicBezTo>
                <a:cubicBezTo>
                  <a:pt x="13286" y="17579"/>
                  <a:pt x="12907" y="17982"/>
                  <a:pt x="12439" y="17982"/>
                </a:cubicBezTo>
                <a:cubicBezTo>
                  <a:pt x="11971" y="17982"/>
                  <a:pt x="11592" y="17579"/>
                  <a:pt x="11592" y="17083"/>
                </a:cubicBezTo>
                <a:cubicBezTo>
                  <a:pt x="11592" y="17579"/>
                  <a:pt x="11212" y="17982"/>
                  <a:pt x="10745" y="17982"/>
                </a:cubicBezTo>
                <a:cubicBezTo>
                  <a:pt x="10277" y="17982"/>
                  <a:pt x="9897" y="17579"/>
                  <a:pt x="9897" y="17083"/>
                </a:cubicBezTo>
                <a:cubicBezTo>
                  <a:pt x="9897" y="16586"/>
                  <a:pt x="10277" y="16184"/>
                  <a:pt x="10744" y="16183"/>
                </a:cubicBezTo>
                <a:cubicBezTo>
                  <a:pt x="10277" y="16183"/>
                  <a:pt x="9897" y="15781"/>
                  <a:pt x="9897" y="15284"/>
                </a:cubicBezTo>
                <a:cubicBezTo>
                  <a:pt x="9897" y="14788"/>
                  <a:pt x="10277" y="14385"/>
                  <a:pt x="10745" y="14385"/>
                </a:cubicBezTo>
                <a:cubicBezTo>
                  <a:pt x="11212" y="14385"/>
                  <a:pt x="11592" y="14788"/>
                  <a:pt x="11592" y="15284"/>
                </a:cubicBezTo>
                <a:cubicBezTo>
                  <a:pt x="11592" y="14788"/>
                  <a:pt x="11971" y="14385"/>
                  <a:pt x="12439" y="14385"/>
                </a:cubicBezTo>
                <a:cubicBezTo>
                  <a:pt x="12907" y="14385"/>
                  <a:pt x="13286" y="14788"/>
                  <a:pt x="13286" y="15284"/>
                </a:cubicBezTo>
                <a:cubicBezTo>
                  <a:pt x="13286" y="14788"/>
                  <a:pt x="13665" y="14385"/>
                  <a:pt x="14133" y="14385"/>
                </a:cubicBezTo>
                <a:cubicBezTo>
                  <a:pt x="14601" y="14385"/>
                  <a:pt x="14980" y="14788"/>
                  <a:pt x="14980" y="15284"/>
                </a:cubicBezTo>
                <a:cubicBezTo>
                  <a:pt x="14980" y="15781"/>
                  <a:pt x="14601" y="16183"/>
                  <a:pt x="14133" y="16183"/>
                </a:cubicBezTo>
                <a:close/>
                <a:moveTo>
                  <a:pt x="12439" y="16183"/>
                </a:moveTo>
                <a:cubicBezTo>
                  <a:pt x="11971" y="16183"/>
                  <a:pt x="11592" y="15781"/>
                  <a:pt x="11592" y="15284"/>
                </a:cubicBezTo>
                <a:cubicBezTo>
                  <a:pt x="11592" y="15781"/>
                  <a:pt x="11212" y="16183"/>
                  <a:pt x="10745" y="16183"/>
                </a:cubicBezTo>
                <a:cubicBezTo>
                  <a:pt x="11212" y="16184"/>
                  <a:pt x="11592" y="16586"/>
                  <a:pt x="11592" y="17082"/>
                </a:cubicBezTo>
                <a:cubicBezTo>
                  <a:pt x="11592" y="16586"/>
                  <a:pt x="11971" y="16184"/>
                  <a:pt x="12439" y="16183"/>
                </a:cubicBezTo>
                <a:close/>
                <a:moveTo>
                  <a:pt x="14133" y="16183"/>
                </a:moveTo>
                <a:cubicBezTo>
                  <a:pt x="13665" y="16183"/>
                  <a:pt x="13286" y="15781"/>
                  <a:pt x="13286" y="15285"/>
                </a:cubicBezTo>
                <a:cubicBezTo>
                  <a:pt x="13286" y="15781"/>
                  <a:pt x="12907" y="16183"/>
                  <a:pt x="12439" y="16183"/>
                </a:cubicBezTo>
                <a:cubicBezTo>
                  <a:pt x="12907" y="16184"/>
                  <a:pt x="13286" y="16586"/>
                  <a:pt x="13286" y="17082"/>
                </a:cubicBezTo>
                <a:cubicBezTo>
                  <a:pt x="13286" y="16586"/>
                  <a:pt x="13665" y="16184"/>
                  <a:pt x="14133" y="16183"/>
                </a:cubicBezTo>
                <a:close/>
                <a:moveTo>
                  <a:pt x="16675" y="15284"/>
                </a:moveTo>
                <a:cubicBezTo>
                  <a:pt x="16675" y="14788"/>
                  <a:pt x="16296" y="14385"/>
                  <a:pt x="15828" y="14385"/>
                </a:cubicBezTo>
                <a:cubicBezTo>
                  <a:pt x="15360" y="14385"/>
                  <a:pt x="14980" y="14788"/>
                  <a:pt x="14980" y="15284"/>
                </a:cubicBezTo>
                <a:cubicBezTo>
                  <a:pt x="14980" y="15781"/>
                  <a:pt x="15360" y="16183"/>
                  <a:pt x="15827" y="16183"/>
                </a:cubicBezTo>
                <a:cubicBezTo>
                  <a:pt x="15360" y="16184"/>
                  <a:pt x="14980" y="16586"/>
                  <a:pt x="14980" y="17083"/>
                </a:cubicBezTo>
                <a:cubicBezTo>
                  <a:pt x="14980" y="17579"/>
                  <a:pt x="15360" y="17982"/>
                  <a:pt x="15828" y="17982"/>
                </a:cubicBezTo>
                <a:cubicBezTo>
                  <a:pt x="16296" y="17982"/>
                  <a:pt x="16675" y="17579"/>
                  <a:pt x="16675" y="17083"/>
                </a:cubicBezTo>
                <a:cubicBezTo>
                  <a:pt x="16675" y="16586"/>
                  <a:pt x="16296" y="16184"/>
                  <a:pt x="15828" y="16183"/>
                </a:cubicBezTo>
                <a:cubicBezTo>
                  <a:pt x="16296" y="16183"/>
                  <a:pt x="16675" y="15781"/>
                  <a:pt x="16675" y="15284"/>
                </a:cubicBezTo>
                <a:close/>
                <a:moveTo>
                  <a:pt x="18369" y="15284"/>
                </a:moveTo>
                <a:cubicBezTo>
                  <a:pt x="18369" y="14788"/>
                  <a:pt x="17990" y="14385"/>
                  <a:pt x="17522" y="14385"/>
                </a:cubicBezTo>
                <a:cubicBezTo>
                  <a:pt x="17054" y="14385"/>
                  <a:pt x="16675" y="14788"/>
                  <a:pt x="16675" y="15284"/>
                </a:cubicBezTo>
                <a:cubicBezTo>
                  <a:pt x="16675" y="15781"/>
                  <a:pt x="17054" y="16183"/>
                  <a:pt x="17522" y="16183"/>
                </a:cubicBezTo>
                <a:cubicBezTo>
                  <a:pt x="17054" y="16184"/>
                  <a:pt x="16675" y="16586"/>
                  <a:pt x="16675" y="17083"/>
                </a:cubicBezTo>
                <a:cubicBezTo>
                  <a:pt x="16675" y="17579"/>
                  <a:pt x="17054" y="17982"/>
                  <a:pt x="17522" y="17982"/>
                </a:cubicBezTo>
                <a:cubicBezTo>
                  <a:pt x="17990" y="17982"/>
                  <a:pt x="18369" y="17579"/>
                  <a:pt x="18369" y="17083"/>
                </a:cubicBezTo>
                <a:cubicBezTo>
                  <a:pt x="18369" y="16586"/>
                  <a:pt x="17990" y="16184"/>
                  <a:pt x="17522" y="16183"/>
                </a:cubicBezTo>
                <a:cubicBezTo>
                  <a:pt x="17990" y="16183"/>
                  <a:pt x="18369" y="15781"/>
                  <a:pt x="18369" y="15284"/>
                </a:cubicBezTo>
                <a:close/>
                <a:moveTo>
                  <a:pt x="0" y="19538"/>
                </a:moveTo>
                <a:cubicBezTo>
                  <a:pt x="152" y="19688"/>
                  <a:pt x="355" y="19780"/>
                  <a:pt x="578" y="19780"/>
                </a:cubicBezTo>
                <a:cubicBezTo>
                  <a:pt x="355" y="19780"/>
                  <a:pt x="152" y="19872"/>
                  <a:pt x="0" y="20021"/>
                </a:cubicBezTo>
                <a:cubicBezTo>
                  <a:pt x="0" y="21336"/>
                  <a:pt x="0" y="21336"/>
                  <a:pt x="0" y="21336"/>
                </a:cubicBezTo>
                <a:cubicBezTo>
                  <a:pt x="152" y="21486"/>
                  <a:pt x="355" y="21578"/>
                  <a:pt x="578" y="21578"/>
                </a:cubicBezTo>
                <a:cubicBezTo>
                  <a:pt x="512" y="21578"/>
                  <a:pt x="448" y="21586"/>
                  <a:pt x="386" y="21601"/>
                </a:cubicBezTo>
                <a:cubicBezTo>
                  <a:pt x="770" y="21601"/>
                  <a:pt x="770" y="21601"/>
                  <a:pt x="770" y="21601"/>
                </a:cubicBezTo>
                <a:cubicBezTo>
                  <a:pt x="708" y="21586"/>
                  <a:pt x="644" y="21578"/>
                  <a:pt x="578" y="21578"/>
                </a:cubicBezTo>
                <a:cubicBezTo>
                  <a:pt x="1046" y="21578"/>
                  <a:pt x="1425" y="21175"/>
                  <a:pt x="1425" y="20679"/>
                </a:cubicBezTo>
                <a:cubicBezTo>
                  <a:pt x="1425" y="20182"/>
                  <a:pt x="1046" y="19780"/>
                  <a:pt x="578" y="19780"/>
                </a:cubicBezTo>
                <a:cubicBezTo>
                  <a:pt x="1046" y="19780"/>
                  <a:pt x="1425" y="19377"/>
                  <a:pt x="1425" y="18881"/>
                </a:cubicBezTo>
                <a:cubicBezTo>
                  <a:pt x="1425" y="18384"/>
                  <a:pt x="1046" y="17982"/>
                  <a:pt x="578" y="17982"/>
                </a:cubicBezTo>
                <a:cubicBezTo>
                  <a:pt x="355" y="17982"/>
                  <a:pt x="152" y="18073"/>
                  <a:pt x="0" y="18223"/>
                </a:cubicBezTo>
                <a:lnTo>
                  <a:pt x="0" y="19538"/>
                </a:lnTo>
                <a:close/>
                <a:moveTo>
                  <a:pt x="3967" y="17982"/>
                </a:moveTo>
                <a:cubicBezTo>
                  <a:pt x="4435" y="17982"/>
                  <a:pt x="4814" y="18384"/>
                  <a:pt x="4814" y="18881"/>
                </a:cubicBezTo>
                <a:cubicBezTo>
                  <a:pt x="4814" y="19377"/>
                  <a:pt x="4435" y="19780"/>
                  <a:pt x="3967" y="19780"/>
                </a:cubicBezTo>
                <a:cubicBezTo>
                  <a:pt x="4435" y="19780"/>
                  <a:pt x="4814" y="20182"/>
                  <a:pt x="4814" y="20679"/>
                </a:cubicBezTo>
                <a:cubicBezTo>
                  <a:pt x="4814" y="21175"/>
                  <a:pt x="4435" y="21578"/>
                  <a:pt x="3967" y="21578"/>
                </a:cubicBezTo>
                <a:cubicBezTo>
                  <a:pt x="4033" y="21578"/>
                  <a:pt x="4097" y="21586"/>
                  <a:pt x="4159" y="21601"/>
                </a:cubicBezTo>
                <a:cubicBezTo>
                  <a:pt x="3775" y="21601"/>
                  <a:pt x="3775" y="21601"/>
                  <a:pt x="3775" y="21601"/>
                </a:cubicBezTo>
                <a:cubicBezTo>
                  <a:pt x="3837" y="21586"/>
                  <a:pt x="3901" y="21578"/>
                  <a:pt x="3967" y="21578"/>
                </a:cubicBezTo>
                <a:cubicBezTo>
                  <a:pt x="3499" y="21578"/>
                  <a:pt x="3120" y="21176"/>
                  <a:pt x="3120" y="20679"/>
                </a:cubicBezTo>
                <a:cubicBezTo>
                  <a:pt x="3120" y="21176"/>
                  <a:pt x="2740" y="21578"/>
                  <a:pt x="2273" y="21578"/>
                </a:cubicBezTo>
                <a:cubicBezTo>
                  <a:pt x="2339" y="21578"/>
                  <a:pt x="2403" y="21586"/>
                  <a:pt x="2464" y="21601"/>
                </a:cubicBezTo>
                <a:cubicBezTo>
                  <a:pt x="2081" y="21601"/>
                  <a:pt x="2081" y="21601"/>
                  <a:pt x="2081" y="21601"/>
                </a:cubicBezTo>
                <a:cubicBezTo>
                  <a:pt x="2142" y="21586"/>
                  <a:pt x="2206" y="21578"/>
                  <a:pt x="2272" y="21578"/>
                </a:cubicBezTo>
                <a:cubicBezTo>
                  <a:pt x="1805" y="21578"/>
                  <a:pt x="1425" y="21175"/>
                  <a:pt x="1425" y="20679"/>
                </a:cubicBezTo>
                <a:cubicBezTo>
                  <a:pt x="1425" y="20182"/>
                  <a:pt x="1805" y="19780"/>
                  <a:pt x="2272" y="19780"/>
                </a:cubicBezTo>
                <a:cubicBezTo>
                  <a:pt x="1805" y="19780"/>
                  <a:pt x="1425" y="19377"/>
                  <a:pt x="1425" y="18881"/>
                </a:cubicBezTo>
                <a:cubicBezTo>
                  <a:pt x="1425" y="18384"/>
                  <a:pt x="1805" y="17982"/>
                  <a:pt x="2273" y="17982"/>
                </a:cubicBezTo>
                <a:cubicBezTo>
                  <a:pt x="2740" y="17982"/>
                  <a:pt x="3120" y="18384"/>
                  <a:pt x="3120" y="18880"/>
                </a:cubicBezTo>
                <a:cubicBezTo>
                  <a:pt x="3120" y="18384"/>
                  <a:pt x="3499" y="17982"/>
                  <a:pt x="3967" y="17982"/>
                </a:cubicBezTo>
                <a:close/>
                <a:moveTo>
                  <a:pt x="3967" y="19780"/>
                </a:moveTo>
                <a:cubicBezTo>
                  <a:pt x="3499" y="19780"/>
                  <a:pt x="3120" y="19377"/>
                  <a:pt x="3120" y="18881"/>
                </a:cubicBezTo>
                <a:cubicBezTo>
                  <a:pt x="3120" y="19377"/>
                  <a:pt x="2740" y="19780"/>
                  <a:pt x="2273" y="19780"/>
                </a:cubicBezTo>
                <a:cubicBezTo>
                  <a:pt x="2740" y="19780"/>
                  <a:pt x="3120" y="20182"/>
                  <a:pt x="3120" y="20678"/>
                </a:cubicBezTo>
                <a:cubicBezTo>
                  <a:pt x="3120" y="20182"/>
                  <a:pt x="3499" y="19780"/>
                  <a:pt x="3967" y="19780"/>
                </a:cubicBezTo>
                <a:close/>
                <a:moveTo>
                  <a:pt x="4814" y="18881"/>
                </a:moveTo>
                <a:cubicBezTo>
                  <a:pt x="4814" y="19377"/>
                  <a:pt x="5193" y="19780"/>
                  <a:pt x="5661" y="19780"/>
                </a:cubicBezTo>
                <a:cubicBezTo>
                  <a:pt x="5193" y="19780"/>
                  <a:pt x="4814" y="20182"/>
                  <a:pt x="4814" y="20679"/>
                </a:cubicBezTo>
                <a:cubicBezTo>
                  <a:pt x="4814" y="21175"/>
                  <a:pt x="5193" y="21578"/>
                  <a:pt x="5661" y="21578"/>
                </a:cubicBezTo>
                <a:cubicBezTo>
                  <a:pt x="5595" y="21578"/>
                  <a:pt x="5531" y="21586"/>
                  <a:pt x="5470" y="21601"/>
                </a:cubicBezTo>
                <a:cubicBezTo>
                  <a:pt x="5853" y="21601"/>
                  <a:pt x="5853" y="21601"/>
                  <a:pt x="5853" y="21601"/>
                </a:cubicBezTo>
                <a:cubicBezTo>
                  <a:pt x="5792" y="21586"/>
                  <a:pt x="5727" y="21578"/>
                  <a:pt x="5662" y="21578"/>
                </a:cubicBezTo>
                <a:cubicBezTo>
                  <a:pt x="6129" y="21578"/>
                  <a:pt x="6509" y="21175"/>
                  <a:pt x="6509" y="20679"/>
                </a:cubicBezTo>
                <a:cubicBezTo>
                  <a:pt x="6509" y="20182"/>
                  <a:pt x="6129" y="19780"/>
                  <a:pt x="5662" y="19780"/>
                </a:cubicBezTo>
                <a:cubicBezTo>
                  <a:pt x="6129" y="19780"/>
                  <a:pt x="6509" y="19377"/>
                  <a:pt x="6509" y="18881"/>
                </a:cubicBezTo>
                <a:cubicBezTo>
                  <a:pt x="6509" y="18384"/>
                  <a:pt x="6129" y="17982"/>
                  <a:pt x="5661" y="17982"/>
                </a:cubicBezTo>
                <a:cubicBezTo>
                  <a:pt x="5193" y="17982"/>
                  <a:pt x="4814" y="18384"/>
                  <a:pt x="4814" y="18881"/>
                </a:cubicBezTo>
                <a:close/>
                <a:moveTo>
                  <a:pt x="6509" y="18881"/>
                </a:moveTo>
                <a:cubicBezTo>
                  <a:pt x="6509" y="19377"/>
                  <a:pt x="6888" y="19780"/>
                  <a:pt x="7356" y="19780"/>
                </a:cubicBezTo>
                <a:cubicBezTo>
                  <a:pt x="6888" y="19780"/>
                  <a:pt x="6509" y="20182"/>
                  <a:pt x="6509" y="20679"/>
                </a:cubicBezTo>
                <a:cubicBezTo>
                  <a:pt x="6509" y="21175"/>
                  <a:pt x="6888" y="21578"/>
                  <a:pt x="7356" y="21578"/>
                </a:cubicBezTo>
                <a:cubicBezTo>
                  <a:pt x="7290" y="21578"/>
                  <a:pt x="7226" y="21586"/>
                  <a:pt x="7164" y="21601"/>
                </a:cubicBezTo>
                <a:cubicBezTo>
                  <a:pt x="7548" y="21601"/>
                  <a:pt x="7548" y="21601"/>
                  <a:pt x="7548" y="21601"/>
                </a:cubicBezTo>
                <a:cubicBezTo>
                  <a:pt x="7486" y="21586"/>
                  <a:pt x="7422" y="21578"/>
                  <a:pt x="7356" y="21578"/>
                </a:cubicBezTo>
                <a:cubicBezTo>
                  <a:pt x="7824" y="21578"/>
                  <a:pt x="8203" y="21175"/>
                  <a:pt x="8203" y="20679"/>
                </a:cubicBezTo>
                <a:cubicBezTo>
                  <a:pt x="8203" y="20182"/>
                  <a:pt x="7824" y="19780"/>
                  <a:pt x="7356" y="19780"/>
                </a:cubicBezTo>
                <a:cubicBezTo>
                  <a:pt x="7824" y="19780"/>
                  <a:pt x="8203" y="19377"/>
                  <a:pt x="8203" y="18881"/>
                </a:cubicBezTo>
                <a:cubicBezTo>
                  <a:pt x="8203" y="18384"/>
                  <a:pt x="7824" y="17982"/>
                  <a:pt x="7356" y="17982"/>
                </a:cubicBezTo>
                <a:cubicBezTo>
                  <a:pt x="6888" y="17982"/>
                  <a:pt x="6509" y="18384"/>
                  <a:pt x="6509" y="18881"/>
                </a:cubicBezTo>
                <a:close/>
                <a:moveTo>
                  <a:pt x="8203" y="18881"/>
                </a:moveTo>
                <a:cubicBezTo>
                  <a:pt x="8203" y="19377"/>
                  <a:pt x="8582" y="19780"/>
                  <a:pt x="9050" y="19780"/>
                </a:cubicBezTo>
                <a:cubicBezTo>
                  <a:pt x="8582" y="19780"/>
                  <a:pt x="8203" y="20182"/>
                  <a:pt x="8203" y="20679"/>
                </a:cubicBezTo>
                <a:cubicBezTo>
                  <a:pt x="8203" y="21175"/>
                  <a:pt x="8582" y="21578"/>
                  <a:pt x="9050" y="21578"/>
                </a:cubicBezTo>
                <a:cubicBezTo>
                  <a:pt x="8984" y="21578"/>
                  <a:pt x="8920" y="21586"/>
                  <a:pt x="8858" y="21601"/>
                </a:cubicBezTo>
                <a:cubicBezTo>
                  <a:pt x="9242" y="21601"/>
                  <a:pt x="9242" y="21601"/>
                  <a:pt x="9242" y="21601"/>
                </a:cubicBezTo>
                <a:cubicBezTo>
                  <a:pt x="9180" y="21586"/>
                  <a:pt x="9116" y="21578"/>
                  <a:pt x="9050" y="21578"/>
                </a:cubicBezTo>
                <a:cubicBezTo>
                  <a:pt x="9518" y="21578"/>
                  <a:pt x="9897" y="21175"/>
                  <a:pt x="9897" y="20679"/>
                </a:cubicBezTo>
                <a:cubicBezTo>
                  <a:pt x="9897" y="20182"/>
                  <a:pt x="9518" y="19780"/>
                  <a:pt x="9050" y="19780"/>
                </a:cubicBezTo>
                <a:cubicBezTo>
                  <a:pt x="9518" y="19780"/>
                  <a:pt x="9897" y="19377"/>
                  <a:pt x="9897" y="18881"/>
                </a:cubicBezTo>
                <a:cubicBezTo>
                  <a:pt x="9897" y="18384"/>
                  <a:pt x="9518" y="17982"/>
                  <a:pt x="9050" y="17982"/>
                </a:cubicBezTo>
                <a:cubicBezTo>
                  <a:pt x="8582" y="17982"/>
                  <a:pt x="8203" y="18384"/>
                  <a:pt x="8203" y="18881"/>
                </a:cubicBezTo>
                <a:close/>
                <a:moveTo>
                  <a:pt x="14133" y="17982"/>
                </a:moveTo>
                <a:cubicBezTo>
                  <a:pt x="14601" y="17982"/>
                  <a:pt x="14980" y="18384"/>
                  <a:pt x="14980" y="18881"/>
                </a:cubicBezTo>
                <a:cubicBezTo>
                  <a:pt x="14980" y="19377"/>
                  <a:pt x="14601" y="19780"/>
                  <a:pt x="14133" y="19780"/>
                </a:cubicBezTo>
                <a:cubicBezTo>
                  <a:pt x="14601" y="19780"/>
                  <a:pt x="14980" y="20182"/>
                  <a:pt x="14980" y="20679"/>
                </a:cubicBezTo>
                <a:cubicBezTo>
                  <a:pt x="14980" y="21175"/>
                  <a:pt x="14601" y="21578"/>
                  <a:pt x="14133" y="21578"/>
                </a:cubicBezTo>
                <a:cubicBezTo>
                  <a:pt x="14199" y="21578"/>
                  <a:pt x="14264" y="21586"/>
                  <a:pt x="14325" y="21601"/>
                </a:cubicBezTo>
                <a:cubicBezTo>
                  <a:pt x="13941" y="21601"/>
                  <a:pt x="13941" y="21601"/>
                  <a:pt x="13941" y="21601"/>
                </a:cubicBezTo>
                <a:cubicBezTo>
                  <a:pt x="14003" y="21586"/>
                  <a:pt x="14067" y="21578"/>
                  <a:pt x="14133" y="21578"/>
                </a:cubicBezTo>
                <a:cubicBezTo>
                  <a:pt x="13665" y="21578"/>
                  <a:pt x="13286" y="21176"/>
                  <a:pt x="13286" y="20679"/>
                </a:cubicBezTo>
                <a:cubicBezTo>
                  <a:pt x="13286" y="21176"/>
                  <a:pt x="12907" y="21578"/>
                  <a:pt x="12439" y="21578"/>
                </a:cubicBezTo>
                <a:cubicBezTo>
                  <a:pt x="12505" y="21578"/>
                  <a:pt x="12569" y="21586"/>
                  <a:pt x="12631" y="21601"/>
                </a:cubicBezTo>
                <a:cubicBezTo>
                  <a:pt x="12247" y="21601"/>
                  <a:pt x="12247" y="21601"/>
                  <a:pt x="12247" y="21601"/>
                </a:cubicBezTo>
                <a:cubicBezTo>
                  <a:pt x="12309" y="21586"/>
                  <a:pt x="12373" y="21578"/>
                  <a:pt x="12439" y="21578"/>
                </a:cubicBezTo>
                <a:cubicBezTo>
                  <a:pt x="11971" y="21578"/>
                  <a:pt x="11592" y="21176"/>
                  <a:pt x="11592" y="20679"/>
                </a:cubicBezTo>
                <a:cubicBezTo>
                  <a:pt x="11592" y="21176"/>
                  <a:pt x="11212" y="21578"/>
                  <a:pt x="10745" y="21578"/>
                </a:cubicBezTo>
                <a:cubicBezTo>
                  <a:pt x="10811" y="21578"/>
                  <a:pt x="10875" y="21586"/>
                  <a:pt x="10936" y="21601"/>
                </a:cubicBezTo>
                <a:cubicBezTo>
                  <a:pt x="10553" y="21601"/>
                  <a:pt x="10553" y="21601"/>
                  <a:pt x="10553" y="21601"/>
                </a:cubicBezTo>
                <a:cubicBezTo>
                  <a:pt x="10614" y="21586"/>
                  <a:pt x="10678" y="21578"/>
                  <a:pt x="10744" y="21578"/>
                </a:cubicBezTo>
                <a:cubicBezTo>
                  <a:pt x="10277" y="21578"/>
                  <a:pt x="9897" y="21175"/>
                  <a:pt x="9897" y="20679"/>
                </a:cubicBezTo>
                <a:cubicBezTo>
                  <a:pt x="9897" y="20182"/>
                  <a:pt x="10277" y="19780"/>
                  <a:pt x="10744" y="19780"/>
                </a:cubicBezTo>
                <a:cubicBezTo>
                  <a:pt x="10277" y="19780"/>
                  <a:pt x="9897" y="19377"/>
                  <a:pt x="9897" y="18881"/>
                </a:cubicBezTo>
                <a:cubicBezTo>
                  <a:pt x="9897" y="18384"/>
                  <a:pt x="10277" y="17982"/>
                  <a:pt x="10745" y="17982"/>
                </a:cubicBezTo>
                <a:cubicBezTo>
                  <a:pt x="11212" y="17982"/>
                  <a:pt x="11592" y="18384"/>
                  <a:pt x="11592" y="18880"/>
                </a:cubicBezTo>
                <a:cubicBezTo>
                  <a:pt x="11592" y="18384"/>
                  <a:pt x="11971" y="17982"/>
                  <a:pt x="12439" y="17982"/>
                </a:cubicBezTo>
                <a:cubicBezTo>
                  <a:pt x="12907" y="17982"/>
                  <a:pt x="13286" y="18384"/>
                  <a:pt x="13286" y="18880"/>
                </a:cubicBezTo>
                <a:cubicBezTo>
                  <a:pt x="13286" y="18384"/>
                  <a:pt x="13665" y="17982"/>
                  <a:pt x="14133" y="17982"/>
                </a:cubicBezTo>
                <a:close/>
                <a:moveTo>
                  <a:pt x="12439" y="19780"/>
                </a:moveTo>
                <a:cubicBezTo>
                  <a:pt x="11971" y="19780"/>
                  <a:pt x="11592" y="19377"/>
                  <a:pt x="11592" y="18881"/>
                </a:cubicBezTo>
                <a:cubicBezTo>
                  <a:pt x="11592" y="19377"/>
                  <a:pt x="11212" y="19780"/>
                  <a:pt x="10745" y="19780"/>
                </a:cubicBezTo>
                <a:cubicBezTo>
                  <a:pt x="11212" y="19780"/>
                  <a:pt x="11592" y="20182"/>
                  <a:pt x="11592" y="20679"/>
                </a:cubicBezTo>
                <a:cubicBezTo>
                  <a:pt x="11592" y="20182"/>
                  <a:pt x="11971" y="19780"/>
                  <a:pt x="12439" y="19780"/>
                </a:cubicBezTo>
                <a:close/>
                <a:moveTo>
                  <a:pt x="14133" y="19780"/>
                </a:moveTo>
                <a:cubicBezTo>
                  <a:pt x="13665" y="19780"/>
                  <a:pt x="13286" y="19377"/>
                  <a:pt x="13286" y="18881"/>
                </a:cubicBezTo>
                <a:cubicBezTo>
                  <a:pt x="13286" y="19377"/>
                  <a:pt x="12907" y="19780"/>
                  <a:pt x="12439" y="19780"/>
                </a:cubicBezTo>
                <a:cubicBezTo>
                  <a:pt x="12907" y="19780"/>
                  <a:pt x="13286" y="20182"/>
                  <a:pt x="13286" y="20678"/>
                </a:cubicBezTo>
                <a:cubicBezTo>
                  <a:pt x="13286" y="20182"/>
                  <a:pt x="13665" y="19780"/>
                  <a:pt x="14133" y="19780"/>
                </a:cubicBezTo>
                <a:close/>
                <a:moveTo>
                  <a:pt x="14980" y="18881"/>
                </a:moveTo>
                <a:cubicBezTo>
                  <a:pt x="14980" y="19377"/>
                  <a:pt x="15360" y="19780"/>
                  <a:pt x="15827" y="19780"/>
                </a:cubicBezTo>
                <a:cubicBezTo>
                  <a:pt x="15360" y="19780"/>
                  <a:pt x="14980" y="20182"/>
                  <a:pt x="14980" y="20679"/>
                </a:cubicBezTo>
                <a:cubicBezTo>
                  <a:pt x="14980" y="21175"/>
                  <a:pt x="15360" y="21578"/>
                  <a:pt x="15827" y="21578"/>
                </a:cubicBezTo>
                <a:cubicBezTo>
                  <a:pt x="15762" y="21578"/>
                  <a:pt x="15697" y="21586"/>
                  <a:pt x="15636" y="21601"/>
                </a:cubicBezTo>
                <a:cubicBezTo>
                  <a:pt x="16020" y="21601"/>
                  <a:pt x="16020" y="21601"/>
                  <a:pt x="16020" y="21601"/>
                </a:cubicBezTo>
                <a:cubicBezTo>
                  <a:pt x="15958" y="21586"/>
                  <a:pt x="15894" y="21578"/>
                  <a:pt x="15828" y="21578"/>
                </a:cubicBezTo>
                <a:cubicBezTo>
                  <a:pt x="16296" y="21578"/>
                  <a:pt x="16675" y="21175"/>
                  <a:pt x="16675" y="20679"/>
                </a:cubicBezTo>
                <a:cubicBezTo>
                  <a:pt x="16675" y="20182"/>
                  <a:pt x="16296" y="19780"/>
                  <a:pt x="15828" y="19780"/>
                </a:cubicBezTo>
                <a:cubicBezTo>
                  <a:pt x="16296" y="19780"/>
                  <a:pt x="16675" y="19377"/>
                  <a:pt x="16675" y="18881"/>
                </a:cubicBezTo>
                <a:cubicBezTo>
                  <a:pt x="16675" y="18384"/>
                  <a:pt x="16296" y="17982"/>
                  <a:pt x="15828" y="17982"/>
                </a:cubicBezTo>
                <a:cubicBezTo>
                  <a:pt x="15360" y="17982"/>
                  <a:pt x="14980" y="18384"/>
                  <a:pt x="14980" y="18881"/>
                </a:cubicBezTo>
                <a:close/>
                <a:moveTo>
                  <a:pt x="16675" y="18881"/>
                </a:moveTo>
                <a:cubicBezTo>
                  <a:pt x="16675" y="19377"/>
                  <a:pt x="17054" y="19780"/>
                  <a:pt x="17522" y="19780"/>
                </a:cubicBezTo>
                <a:cubicBezTo>
                  <a:pt x="17054" y="19780"/>
                  <a:pt x="16675" y="20182"/>
                  <a:pt x="16675" y="20679"/>
                </a:cubicBezTo>
                <a:cubicBezTo>
                  <a:pt x="16675" y="21175"/>
                  <a:pt x="17054" y="21578"/>
                  <a:pt x="17522" y="21578"/>
                </a:cubicBezTo>
                <a:cubicBezTo>
                  <a:pt x="17456" y="21578"/>
                  <a:pt x="17392" y="21586"/>
                  <a:pt x="17330" y="21601"/>
                </a:cubicBezTo>
                <a:cubicBezTo>
                  <a:pt x="17714" y="21601"/>
                  <a:pt x="17714" y="21601"/>
                  <a:pt x="17714" y="21601"/>
                </a:cubicBezTo>
                <a:cubicBezTo>
                  <a:pt x="17652" y="21586"/>
                  <a:pt x="17588" y="21578"/>
                  <a:pt x="17522" y="21578"/>
                </a:cubicBezTo>
                <a:cubicBezTo>
                  <a:pt x="17990" y="21578"/>
                  <a:pt x="18369" y="21175"/>
                  <a:pt x="18369" y="20679"/>
                </a:cubicBezTo>
                <a:cubicBezTo>
                  <a:pt x="18369" y="20182"/>
                  <a:pt x="17990" y="19780"/>
                  <a:pt x="17522" y="19780"/>
                </a:cubicBezTo>
                <a:cubicBezTo>
                  <a:pt x="17990" y="19780"/>
                  <a:pt x="18369" y="19377"/>
                  <a:pt x="18369" y="18881"/>
                </a:cubicBezTo>
                <a:cubicBezTo>
                  <a:pt x="18369" y="18384"/>
                  <a:pt x="17990" y="17982"/>
                  <a:pt x="17522" y="17982"/>
                </a:cubicBezTo>
                <a:cubicBezTo>
                  <a:pt x="17054" y="17982"/>
                  <a:pt x="16675" y="18384"/>
                  <a:pt x="16675" y="18881"/>
                </a:cubicBezTo>
                <a:close/>
                <a:moveTo>
                  <a:pt x="20064" y="15284"/>
                </a:moveTo>
                <a:cubicBezTo>
                  <a:pt x="20064" y="14788"/>
                  <a:pt x="19684" y="14385"/>
                  <a:pt x="19216" y="14385"/>
                </a:cubicBezTo>
                <a:cubicBezTo>
                  <a:pt x="18749" y="14385"/>
                  <a:pt x="18369" y="14788"/>
                  <a:pt x="18369" y="15284"/>
                </a:cubicBezTo>
                <a:cubicBezTo>
                  <a:pt x="18369" y="15781"/>
                  <a:pt x="18748" y="16183"/>
                  <a:pt x="19216" y="16183"/>
                </a:cubicBezTo>
                <a:cubicBezTo>
                  <a:pt x="18748" y="16184"/>
                  <a:pt x="18369" y="16586"/>
                  <a:pt x="18369" y="17083"/>
                </a:cubicBezTo>
                <a:cubicBezTo>
                  <a:pt x="18369" y="17579"/>
                  <a:pt x="18749" y="17982"/>
                  <a:pt x="19216" y="17982"/>
                </a:cubicBezTo>
                <a:cubicBezTo>
                  <a:pt x="19684" y="17982"/>
                  <a:pt x="20064" y="17579"/>
                  <a:pt x="20064" y="17083"/>
                </a:cubicBezTo>
                <a:cubicBezTo>
                  <a:pt x="20064" y="16586"/>
                  <a:pt x="19684" y="16184"/>
                  <a:pt x="19217" y="16183"/>
                </a:cubicBezTo>
                <a:cubicBezTo>
                  <a:pt x="19684" y="16183"/>
                  <a:pt x="20064" y="15781"/>
                  <a:pt x="20064" y="15284"/>
                </a:cubicBezTo>
                <a:close/>
                <a:moveTo>
                  <a:pt x="22605" y="16183"/>
                </a:moveTo>
                <a:cubicBezTo>
                  <a:pt x="23073" y="16184"/>
                  <a:pt x="23452" y="16586"/>
                  <a:pt x="23452" y="17083"/>
                </a:cubicBezTo>
                <a:cubicBezTo>
                  <a:pt x="23452" y="17579"/>
                  <a:pt x="23073" y="17982"/>
                  <a:pt x="22605" y="17982"/>
                </a:cubicBezTo>
                <a:cubicBezTo>
                  <a:pt x="22137" y="17982"/>
                  <a:pt x="21758" y="17579"/>
                  <a:pt x="21758" y="17083"/>
                </a:cubicBezTo>
                <a:cubicBezTo>
                  <a:pt x="21758" y="17579"/>
                  <a:pt x="21379" y="17982"/>
                  <a:pt x="20911" y="17982"/>
                </a:cubicBezTo>
                <a:cubicBezTo>
                  <a:pt x="20443" y="17982"/>
                  <a:pt x="20064" y="17579"/>
                  <a:pt x="20064" y="17083"/>
                </a:cubicBezTo>
                <a:cubicBezTo>
                  <a:pt x="20064" y="16586"/>
                  <a:pt x="20443" y="16184"/>
                  <a:pt x="20911" y="16183"/>
                </a:cubicBezTo>
                <a:cubicBezTo>
                  <a:pt x="20443" y="16183"/>
                  <a:pt x="20064" y="15781"/>
                  <a:pt x="20064" y="15284"/>
                </a:cubicBezTo>
                <a:cubicBezTo>
                  <a:pt x="20064" y="14788"/>
                  <a:pt x="20443" y="14385"/>
                  <a:pt x="20911" y="14385"/>
                </a:cubicBezTo>
                <a:cubicBezTo>
                  <a:pt x="21379" y="14385"/>
                  <a:pt x="21758" y="14788"/>
                  <a:pt x="21758" y="15284"/>
                </a:cubicBezTo>
                <a:cubicBezTo>
                  <a:pt x="21758" y="14788"/>
                  <a:pt x="22137" y="14385"/>
                  <a:pt x="22605" y="14385"/>
                </a:cubicBezTo>
                <a:cubicBezTo>
                  <a:pt x="23073" y="14385"/>
                  <a:pt x="23452" y="14788"/>
                  <a:pt x="23452" y="15284"/>
                </a:cubicBezTo>
                <a:cubicBezTo>
                  <a:pt x="23452" y="15781"/>
                  <a:pt x="23073" y="16183"/>
                  <a:pt x="22605" y="16183"/>
                </a:cubicBezTo>
                <a:close/>
                <a:moveTo>
                  <a:pt x="22605" y="16183"/>
                </a:moveTo>
                <a:cubicBezTo>
                  <a:pt x="22137" y="16183"/>
                  <a:pt x="21758" y="15781"/>
                  <a:pt x="21758" y="15284"/>
                </a:cubicBezTo>
                <a:cubicBezTo>
                  <a:pt x="21758" y="15781"/>
                  <a:pt x="21379" y="16183"/>
                  <a:pt x="20911" y="16183"/>
                </a:cubicBezTo>
                <a:cubicBezTo>
                  <a:pt x="21379" y="16184"/>
                  <a:pt x="21758" y="16586"/>
                  <a:pt x="21758" y="17082"/>
                </a:cubicBezTo>
                <a:cubicBezTo>
                  <a:pt x="21758" y="16586"/>
                  <a:pt x="22137" y="16184"/>
                  <a:pt x="22605" y="16183"/>
                </a:cubicBezTo>
                <a:close/>
                <a:moveTo>
                  <a:pt x="25147" y="15284"/>
                </a:moveTo>
                <a:cubicBezTo>
                  <a:pt x="25147" y="14788"/>
                  <a:pt x="24767" y="14385"/>
                  <a:pt x="24300" y="14385"/>
                </a:cubicBezTo>
                <a:cubicBezTo>
                  <a:pt x="23832" y="14385"/>
                  <a:pt x="23452" y="14788"/>
                  <a:pt x="23452" y="15284"/>
                </a:cubicBezTo>
                <a:cubicBezTo>
                  <a:pt x="23452" y="15781"/>
                  <a:pt x="23832" y="16183"/>
                  <a:pt x="24299" y="16183"/>
                </a:cubicBezTo>
                <a:cubicBezTo>
                  <a:pt x="23832" y="16184"/>
                  <a:pt x="23452" y="16586"/>
                  <a:pt x="23452" y="17083"/>
                </a:cubicBezTo>
                <a:cubicBezTo>
                  <a:pt x="23452" y="17579"/>
                  <a:pt x="23832" y="17982"/>
                  <a:pt x="24300" y="17982"/>
                </a:cubicBezTo>
                <a:cubicBezTo>
                  <a:pt x="24767" y="17982"/>
                  <a:pt x="25147" y="17579"/>
                  <a:pt x="25147" y="17083"/>
                </a:cubicBezTo>
                <a:cubicBezTo>
                  <a:pt x="25147" y="16586"/>
                  <a:pt x="24768" y="16184"/>
                  <a:pt x="24300" y="16183"/>
                </a:cubicBezTo>
                <a:cubicBezTo>
                  <a:pt x="24768" y="16183"/>
                  <a:pt x="25147" y="15781"/>
                  <a:pt x="25147" y="15284"/>
                </a:cubicBezTo>
                <a:close/>
                <a:moveTo>
                  <a:pt x="26841" y="15284"/>
                </a:moveTo>
                <a:cubicBezTo>
                  <a:pt x="26841" y="14788"/>
                  <a:pt x="26462" y="14385"/>
                  <a:pt x="25994" y="14385"/>
                </a:cubicBezTo>
                <a:cubicBezTo>
                  <a:pt x="25526" y="14385"/>
                  <a:pt x="25147" y="14788"/>
                  <a:pt x="25147" y="15284"/>
                </a:cubicBezTo>
                <a:cubicBezTo>
                  <a:pt x="25147" y="15781"/>
                  <a:pt x="25526" y="16183"/>
                  <a:pt x="25994" y="16183"/>
                </a:cubicBezTo>
                <a:cubicBezTo>
                  <a:pt x="25526" y="16184"/>
                  <a:pt x="25147" y="16586"/>
                  <a:pt x="25147" y="17083"/>
                </a:cubicBezTo>
                <a:cubicBezTo>
                  <a:pt x="25147" y="17579"/>
                  <a:pt x="25526" y="17982"/>
                  <a:pt x="25994" y="17982"/>
                </a:cubicBezTo>
                <a:cubicBezTo>
                  <a:pt x="26462" y="17982"/>
                  <a:pt x="26841" y="17579"/>
                  <a:pt x="26841" y="17083"/>
                </a:cubicBezTo>
                <a:cubicBezTo>
                  <a:pt x="26841" y="16586"/>
                  <a:pt x="26462" y="16184"/>
                  <a:pt x="25994" y="16183"/>
                </a:cubicBezTo>
                <a:cubicBezTo>
                  <a:pt x="26462" y="16183"/>
                  <a:pt x="26841" y="15781"/>
                  <a:pt x="26841" y="15284"/>
                </a:cubicBezTo>
                <a:close/>
                <a:moveTo>
                  <a:pt x="28536" y="15284"/>
                </a:moveTo>
                <a:cubicBezTo>
                  <a:pt x="28536" y="14788"/>
                  <a:pt x="28156" y="14385"/>
                  <a:pt x="27688" y="14385"/>
                </a:cubicBezTo>
                <a:cubicBezTo>
                  <a:pt x="27220" y="14385"/>
                  <a:pt x="26841" y="14788"/>
                  <a:pt x="26841" y="15284"/>
                </a:cubicBezTo>
                <a:cubicBezTo>
                  <a:pt x="26841" y="15781"/>
                  <a:pt x="27220" y="16183"/>
                  <a:pt x="27688" y="16183"/>
                </a:cubicBezTo>
                <a:cubicBezTo>
                  <a:pt x="27220" y="16184"/>
                  <a:pt x="26841" y="16586"/>
                  <a:pt x="26841" y="17083"/>
                </a:cubicBezTo>
                <a:cubicBezTo>
                  <a:pt x="26841" y="17579"/>
                  <a:pt x="27220" y="17982"/>
                  <a:pt x="27688" y="17982"/>
                </a:cubicBezTo>
                <a:cubicBezTo>
                  <a:pt x="28156" y="17982"/>
                  <a:pt x="28536" y="17579"/>
                  <a:pt x="28536" y="17083"/>
                </a:cubicBezTo>
                <a:cubicBezTo>
                  <a:pt x="28536" y="16586"/>
                  <a:pt x="28156" y="16184"/>
                  <a:pt x="27689" y="16183"/>
                </a:cubicBezTo>
                <a:cubicBezTo>
                  <a:pt x="28156" y="16183"/>
                  <a:pt x="28536" y="15781"/>
                  <a:pt x="28536" y="15284"/>
                </a:cubicBezTo>
                <a:close/>
                <a:moveTo>
                  <a:pt x="30230" y="15284"/>
                </a:moveTo>
                <a:cubicBezTo>
                  <a:pt x="30230" y="14788"/>
                  <a:pt x="29851" y="14385"/>
                  <a:pt x="29383" y="14385"/>
                </a:cubicBezTo>
                <a:cubicBezTo>
                  <a:pt x="28915" y="14385"/>
                  <a:pt x="28536" y="14788"/>
                  <a:pt x="28536" y="15284"/>
                </a:cubicBezTo>
                <a:cubicBezTo>
                  <a:pt x="28536" y="15781"/>
                  <a:pt x="28915" y="16183"/>
                  <a:pt x="29383" y="16183"/>
                </a:cubicBezTo>
                <a:cubicBezTo>
                  <a:pt x="28915" y="16184"/>
                  <a:pt x="28536" y="16586"/>
                  <a:pt x="28536" y="17083"/>
                </a:cubicBezTo>
                <a:cubicBezTo>
                  <a:pt x="28536" y="17579"/>
                  <a:pt x="28915" y="17982"/>
                  <a:pt x="29383" y="17982"/>
                </a:cubicBezTo>
                <a:cubicBezTo>
                  <a:pt x="29851" y="17982"/>
                  <a:pt x="30230" y="17579"/>
                  <a:pt x="30230" y="17083"/>
                </a:cubicBezTo>
                <a:cubicBezTo>
                  <a:pt x="30230" y="16586"/>
                  <a:pt x="29851" y="16184"/>
                  <a:pt x="29383" y="16183"/>
                </a:cubicBezTo>
                <a:cubicBezTo>
                  <a:pt x="29851" y="16183"/>
                  <a:pt x="30230" y="15781"/>
                  <a:pt x="30230" y="15284"/>
                </a:cubicBezTo>
                <a:close/>
                <a:moveTo>
                  <a:pt x="31924" y="15284"/>
                </a:moveTo>
                <a:cubicBezTo>
                  <a:pt x="31924" y="14788"/>
                  <a:pt x="31545" y="14385"/>
                  <a:pt x="31077" y="14385"/>
                </a:cubicBezTo>
                <a:cubicBezTo>
                  <a:pt x="30609" y="14385"/>
                  <a:pt x="30230" y="14788"/>
                  <a:pt x="30230" y="15284"/>
                </a:cubicBezTo>
                <a:cubicBezTo>
                  <a:pt x="30230" y="15781"/>
                  <a:pt x="30609" y="16183"/>
                  <a:pt x="31077" y="16183"/>
                </a:cubicBezTo>
                <a:cubicBezTo>
                  <a:pt x="30609" y="16184"/>
                  <a:pt x="30230" y="16586"/>
                  <a:pt x="30230" y="17083"/>
                </a:cubicBezTo>
                <a:cubicBezTo>
                  <a:pt x="30230" y="17579"/>
                  <a:pt x="30609" y="17982"/>
                  <a:pt x="31077" y="17982"/>
                </a:cubicBezTo>
                <a:cubicBezTo>
                  <a:pt x="31545" y="17982"/>
                  <a:pt x="31924" y="17579"/>
                  <a:pt x="31924" y="17083"/>
                </a:cubicBezTo>
                <a:cubicBezTo>
                  <a:pt x="31924" y="16586"/>
                  <a:pt x="31545" y="16184"/>
                  <a:pt x="31077" y="16183"/>
                </a:cubicBezTo>
                <a:cubicBezTo>
                  <a:pt x="31545" y="16183"/>
                  <a:pt x="31924" y="15781"/>
                  <a:pt x="31924" y="15284"/>
                </a:cubicBezTo>
                <a:close/>
                <a:moveTo>
                  <a:pt x="33619" y="15284"/>
                </a:moveTo>
                <a:cubicBezTo>
                  <a:pt x="33619" y="14788"/>
                  <a:pt x="33239" y="14385"/>
                  <a:pt x="32771" y="14385"/>
                </a:cubicBezTo>
                <a:cubicBezTo>
                  <a:pt x="32304" y="14385"/>
                  <a:pt x="31924" y="14788"/>
                  <a:pt x="31924" y="15284"/>
                </a:cubicBezTo>
                <a:cubicBezTo>
                  <a:pt x="31924" y="15781"/>
                  <a:pt x="32303" y="16183"/>
                  <a:pt x="32771" y="16183"/>
                </a:cubicBezTo>
                <a:cubicBezTo>
                  <a:pt x="32303" y="16184"/>
                  <a:pt x="31924" y="16586"/>
                  <a:pt x="31924" y="17083"/>
                </a:cubicBezTo>
                <a:cubicBezTo>
                  <a:pt x="31924" y="17579"/>
                  <a:pt x="32304" y="17982"/>
                  <a:pt x="32771" y="17982"/>
                </a:cubicBezTo>
                <a:cubicBezTo>
                  <a:pt x="33239" y="17982"/>
                  <a:pt x="33619" y="17579"/>
                  <a:pt x="33619" y="17083"/>
                </a:cubicBezTo>
                <a:cubicBezTo>
                  <a:pt x="33619" y="16586"/>
                  <a:pt x="33239" y="16184"/>
                  <a:pt x="32772" y="16183"/>
                </a:cubicBezTo>
                <a:cubicBezTo>
                  <a:pt x="33239" y="16183"/>
                  <a:pt x="33619" y="15781"/>
                  <a:pt x="33619" y="15284"/>
                </a:cubicBezTo>
                <a:close/>
                <a:moveTo>
                  <a:pt x="35313" y="15284"/>
                </a:moveTo>
                <a:cubicBezTo>
                  <a:pt x="35313" y="14788"/>
                  <a:pt x="34934" y="14385"/>
                  <a:pt x="34466" y="14385"/>
                </a:cubicBezTo>
                <a:cubicBezTo>
                  <a:pt x="33998" y="14385"/>
                  <a:pt x="33619" y="14788"/>
                  <a:pt x="33619" y="15284"/>
                </a:cubicBezTo>
                <a:cubicBezTo>
                  <a:pt x="33619" y="15781"/>
                  <a:pt x="33998" y="16183"/>
                  <a:pt x="34466" y="16183"/>
                </a:cubicBezTo>
                <a:cubicBezTo>
                  <a:pt x="33998" y="16184"/>
                  <a:pt x="33619" y="16586"/>
                  <a:pt x="33619" y="17083"/>
                </a:cubicBezTo>
                <a:cubicBezTo>
                  <a:pt x="33619" y="17579"/>
                  <a:pt x="33998" y="17982"/>
                  <a:pt x="34466" y="17982"/>
                </a:cubicBezTo>
                <a:cubicBezTo>
                  <a:pt x="34934" y="17982"/>
                  <a:pt x="35313" y="17579"/>
                  <a:pt x="35313" y="17083"/>
                </a:cubicBezTo>
                <a:cubicBezTo>
                  <a:pt x="35313" y="16586"/>
                  <a:pt x="34934" y="16184"/>
                  <a:pt x="34466" y="16183"/>
                </a:cubicBezTo>
                <a:cubicBezTo>
                  <a:pt x="34934" y="16183"/>
                  <a:pt x="35313" y="15781"/>
                  <a:pt x="35313" y="15284"/>
                </a:cubicBezTo>
                <a:close/>
                <a:moveTo>
                  <a:pt x="37007" y="15284"/>
                </a:moveTo>
                <a:cubicBezTo>
                  <a:pt x="37007" y="14788"/>
                  <a:pt x="36628" y="14385"/>
                  <a:pt x="36160" y="14385"/>
                </a:cubicBezTo>
                <a:cubicBezTo>
                  <a:pt x="35692" y="14385"/>
                  <a:pt x="35313" y="14788"/>
                  <a:pt x="35313" y="15284"/>
                </a:cubicBezTo>
                <a:cubicBezTo>
                  <a:pt x="35313" y="15781"/>
                  <a:pt x="35692" y="16183"/>
                  <a:pt x="36160" y="16183"/>
                </a:cubicBezTo>
                <a:cubicBezTo>
                  <a:pt x="35692" y="16184"/>
                  <a:pt x="35313" y="16586"/>
                  <a:pt x="35313" y="17083"/>
                </a:cubicBezTo>
                <a:cubicBezTo>
                  <a:pt x="35313" y="17579"/>
                  <a:pt x="35692" y="17982"/>
                  <a:pt x="36160" y="17982"/>
                </a:cubicBezTo>
                <a:cubicBezTo>
                  <a:pt x="36628" y="17982"/>
                  <a:pt x="37007" y="17579"/>
                  <a:pt x="37007" y="17083"/>
                </a:cubicBezTo>
                <a:cubicBezTo>
                  <a:pt x="37007" y="16586"/>
                  <a:pt x="36628" y="16184"/>
                  <a:pt x="36160" y="16183"/>
                </a:cubicBezTo>
                <a:cubicBezTo>
                  <a:pt x="36628" y="16183"/>
                  <a:pt x="37007" y="15781"/>
                  <a:pt x="37007" y="15284"/>
                </a:cubicBezTo>
                <a:close/>
                <a:moveTo>
                  <a:pt x="37007" y="15284"/>
                </a:moveTo>
                <a:cubicBezTo>
                  <a:pt x="37007" y="15781"/>
                  <a:pt x="37387" y="16183"/>
                  <a:pt x="37854" y="16183"/>
                </a:cubicBezTo>
                <a:cubicBezTo>
                  <a:pt x="37387" y="16184"/>
                  <a:pt x="37007" y="16586"/>
                  <a:pt x="37007" y="17083"/>
                </a:cubicBezTo>
                <a:cubicBezTo>
                  <a:pt x="37007" y="17579"/>
                  <a:pt x="37387" y="17982"/>
                  <a:pt x="37855" y="17982"/>
                </a:cubicBezTo>
                <a:cubicBezTo>
                  <a:pt x="38064" y="17982"/>
                  <a:pt x="38256" y="17901"/>
                  <a:pt x="38404" y="17767"/>
                </a:cubicBezTo>
                <a:cubicBezTo>
                  <a:pt x="38404" y="16398"/>
                  <a:pt x="38404" y="16398"/>
                  <a:pt x="38404" y="16398"/>
                </a:cubicBezTo>
                <a:cubicBezTo>
                  <a:pt x="38256" y="16264"/>
                  <a:pt x="38064" y="16183"/>
                  <a:pt x="37855" y="16183"/>
                </a:cubicBezTo>
                <a:cubicBezTo>
                  <a:pt x="38064" y="16183"/>
                  <a:pt x="38256" y="16103"/>
                  <a:pt x="38404" y="15969"/>
                </a:cubicBezTo>
                <a:cubicBezTo>
                  <a:pt x="38404" y="14600"/>
                  <a:pt x="38404" y="14600"/>
                  <a:pt x="38404" y="14600"/>
                </a:cubicBezTo>
                <a:cubicBezTo>
                  <a:pt x="38256" y="14466"/>
                  <a:pt x="38064" y="14385"/>
                  <a:pt x="37855" y="14385"/>
                </a:cubicBezTo>
                <a:cubicBezTo>
                  <a:pt x="37387" y="14385"/>
                  <a:pt x="37007" y="14788"/>
                  <a:pt x="37007" y="15284"/>
                </a:cubicBezTo>
                <a:close/>
                <a:moveTo>
                  <a:pt x="18369" y="18881"/>
                </a:moveTo>
                <a:cubicBezTo>
                  <a:pt x="18369" y="19377"/>
                  <a:pt x="18748" y="19780"/>
                  <a:pt x="19216" y="19780"/>
                </a:cubicBezTo>
                <a:cubicBezTo>
                  <a:pt x="18748" y="19780"/>
                  <a:pt x="18369" y="20182"/>
                  <a:pt x="18369" y="20679"/>
                </a:cubicBezTo>
                <a:cubicBezTo>
                  <a:pt x="18369" y="21175"/>
                  <a:pt x="18748" y="21578"/>
                  <a:pt x="19216" y="21578"/>
                </a:cubicBezTo>
                <a:cubicBezTo>
                  <a:pt x="19150" y="21578"/>
                  <a:pt x="19086" y="21586"/>
                  <a:pt x="19025" y="21601"/>
                </a:cubicBezTo>
                <a:cubicBezTo>
                  <a:pt x="19408" y="21601"/>
                  <a:pt x="19408" y="21601"/>
                  <a:pt x="19408" y="21601"/>
                </a:cubicBezTo>
                <a:cubicBezTo>
                  <a:pt x="19347" y="21586"/>
                  <a:pt x="19283" y="21578"/>
                  <a:pt x="19217" y="21578"/>
                </a:cubicBezTo>
                <a:cubicBezTo>
                  <a:pt x="19684" y="21578"/>
                  <a:pt x="20064" y="21175"/>
                  <a:pt x="20064" y="20679"/>
                </a:cubicBezTo>
                <a:cubicBezTo>
                  <a:pt x="20064" y="20182"/>
                  <a:pt x="19684" y="19780"/>
                  <a:pt x="19217" y="19780"/>
                </a:cubicBezTo>
                <a:cubicBezTo>
                  <a:pt x="19684" y="19780"/>
                  <a:pt x="20064" y="19377"/>
                  <a:pt x="20064" y="18881"/>
                </a:cubicBezTo>
                <a:cubicBezTo>
                  <a:pt x="20064" y="18384"/>
                  <a:pt x="19684" y="17982"/>
                  <a:pt x="19216" y="17982"/>
                </a:cubicBezTo>
                <a:cubicBezTo>
                  <a:pt x="18749" y="17982"/>
                  <a:pt x="18369" y="18384"/>
                  <a:pt x="18369" y="18881"/>
                </a:cubicBezTo>
                <a:close/>
                <a:moveTo>
                  <a:pt x="22605" y="17982"/>
                </a:moveTo>
                <a:cubicBezTo>
                  <a:pt x="23073" y="17982"/>
                  <a:pt x="23452" y="18384"/>
                  <a:pt x="23452" y="18881"/>
                </a:cubicBezTo>
                <a:cubicBezTo>
                  <a:pt x="23452" y="19377"/>
                  <a:pt x="23073" y="19780"/>
                  <a:pt x="22605" y="19780"/>
                </a:cubicBezTo>
                <a:cubicBezTo>
                  <a:pt x="23073" y="19780"/>
                  <a:pt x="23452" y="20182"/>
                  <a:pt x="23452" y="20679"/>
                </a:cubicBezTo>
                <a:cubicBezTo>
                  <a:pt x="23452" y="21175"/>
                  <a:pt x="23073" y="21578"/>
                  <a:pt x="22605" y="21578"/>
                </a:cubicBezTo>
                <a:cubicBezTo>
                  <a:pt x="22671" y="21578"/>
                  <a:pt x="22735" y="21586"/>
                  <a:pt x="22797" y="21601"/>
                </a:cubicBezTo>
                <a:cubicBezTo>
                  <a:pt x="22413" y="21601"/>
                  <a:pt x="22413" y="21601"/>
                  <a:pt x="22413" y="21601"/>
                </a:cubicBezTo>
                <a:cubicBezTo>
                  <a:pt x="22475" y="21586"/>
                  <a:pt x="22539" y="21578"/>
                  <a:pt x="22605" y="21578"/>
                </a:cubicBezTo>
                <a:cubicBezTo>
                  <a:pt x="22137" y="21578"/>
                  <a:pt x="21758" y="21176"/>
                  <a:pt x="21758" y="20679"/>
                </a:cubicBezTo>
                <a:cubicBezTo>
                  <a:pt x="21758" y="21176"/>
                  <a:pt x="21379" y="21578"/>
                  <a:pt x="20911" y="21578"/>
                </a:cubicBezTo>
                <a:cubicBezTo>
                  <a:pt x="20977" y="21578"/>
                  <a:pt x="21041" y="21586"/>
                  <a:pt x="21103" y="21601"/>
                </a:cubicBezTo>
                <a:cubicBezTo>
                  <a:pt x="20719" y="21601"/>
                  <a:pt x="20719" y="21601"/>
                  <a:pt x="20719" y="21601"/>
                </a:cubicBezTo>
                <a:cubicBezTo>
                  <a:pt x="20781" y="21586"/>
                  <a:pt x="20845" y="21578"/>
                  <a:pt x="20911" y="21578"/>
                </a:cubicBezTo>
                <a:cubicBezTo>
                  <a:pt x="20443" y="21578"/>
                  <a:pt x="20064" y="21175"/>
                  <a:pt x="20064" y="20679"/>
                </a:cubicBezTo>
                <a:cubicBezTo>
                  <a:pt x="20064" y="20182"/>
                  <a:pt x="20443" y="19780"/>
                  <a:pt x="20911" y="19780"/>
                </a:cubicBezTo>
                <a:cubicBezTo>
                  <a:pt x="20443" y="19780"/>
                  <a:pt x="20064" y="19377"/>
                  <a:pt x="20064" y="18881"/>
                </a:cubicBezTo>
                <a:cubicBezTo>
                  <a:pt x="20064" y="18384"/>
                  <a:pt x="20443" y="17982"/>
                  <a:pt x="20911" y="17982"/>
                </a:cubicBezTo>
                <a:cubicBezTo>
                  <a:pt x="21379" y="17982"/>
                  <a:pt x="21758" y="18384"/>
                  <a:pt x="21758" y="18880"/>
                </a:cubicBezTo>
                <a:cubicBezTo>
                  <a:pt x="21758" y="18384"/>
                  <a:pt x="22137" y="17982"/>
                  <a:pt x="22605" y="17982"/>
                </a:cubicBezTo>
                <a:close/>
                <a:moveTo>
                  <a:pt x="22605" y="19780"/>
                </a:moveTo>
                <a:cubicBezTo>
                  <a:pt x="22137" y="19780"/>
                  <a:pt x="21758" y="19377"/>
                  <a:pt x="21758" y="18881"/>
                </a:cubicBezTo>
                <a:cubicBezTo>
                  <a:pt x="21758" y="19377"/>
                  <a:pt x="21379" y="19780"/>
                  <a:pt x="20911" y="19780"/>
                </a:cubicBezTo>
                <a:cubicBezTo>
                  <a:pt x="21379" y="19780"/>
                  <a:pt x="21758" y="20182"/>
                  <a:pt x="21758" y="20679"/>
                </a:cubicBezTo>
                <a:cubicBezTo>
                  <a:pt x="21758" y="20182"/>
                  <a:pt x="22137" y="19780"/>
                  <a:pt x="22605" y="19780"/>
                </a:cubicBezTo>
                <a:close/>
                <a:moveTo>
                  <a:pt x="23452" y="18881"/>
                </a:moveTo>
                <a:cubicBezTo>
                  <a:pt x="23452" y="19377"/>
                  <a:pt x="23832" y="19780"/>
                  <a:pt x="24299" y="19780"/>
                </a:cubicBezTo>
                <a:cubicBezTo>
                  <a:pt x="23832" y="19780"/>
                  <a:pt x="23452" y="20182"/>
                  <a:pt x="23452" y="20679"/>
                </a:cubicBezTo>
                <a:cubicBezTo>
                  <a:pt x="23452" y="21175"/>
                  <a:pt x="23832" y="21578"/>
                  <a:pt x="24299" y="21578"/>
                </a:cubicBezTo>
                <a:cubicBezTo>
                  <a:pt x="24233" y="21578"/>
                  <a:pt x="24169" y="21586"/>
                  <a:pt x="24108" y="21601"/>
                </a:cubicBezTo>
                <a:cubicBezTo>
                  <a:pt x="24491" y="21601"/>
                  <a:pt x="24491" y="21601"/>
                  <a:pt x="24491" y="21601"/>
                </a:cubicBezTo>
                <a:cubicBezTo>
                  <a:pt x="24430" y="21586"/>
                  <a:pt x="24366" y="21578"/>
                  <a:pt x="24300" y="21578"/>
                </a:cubicBezTo>
                <a:cubicBezTo>
                  <a:pt x="24768" y="21578"/>
                  <a:pt x="25147" y="21175"/>
                  <a:pt x="25147" y="20679"/>
                </a:cubicBezTo>
                <a:cubicBezTo>
                  <a:pt x="25147" y="20182"/>
                  <a:pt x="24768" y="19780"/>
                  <a:pt x="24300" y="19780"/>
                </a:cubicBezTo>
                <a:cubicBezTo>
                  <a:pt x="24768" y="19780"/>
                  <a:pt x="25147" y="19377"/>
                  <a:pt x="25147" y="18881"/>
                </a:cubicBezTo>
                <a:cubicBezTo>
                  <a:pt x="25147" y="18384"/>
                  <a:pt x="24767" y="17982"/>
                  <a:pt x="24300" y="17982"/>
                </a:cubicBezTo>
                <a:cubicBezTo>
                  <a:pt x="23832" y="17982"/>
                  <a:pt x="23452" y="18384"/>
                  <a:pt x="23452" y="18881"/>
                </a:cubicBezTo>
                <a:close/>
                <a:moveTo>
                  <a:pt x="25147" y="18881"/>
                </a:moveTo>
                <a:cubicBezTo>
                  <a:pt x="25147" y="19377"/>
                  <a:pt x="25526" y="19780"/>
                  <a:pt x="25994" y="19780"/>
                </a:cubicBezTo>
                <a:cubicBezTo>
                  <a:pt x="25526" y="19780"/>
                  <a:pt x="25147" y="20182"/>
                  <a:pt x="25147" y="20679"/>
                </a:cubicBezTo>
                <a:cubicBezTo>
                  <a:pt x="25147" y="21175"/>
                  <a:pt x="25526" y="21578"/>
                  <a:pt x="25994" y="21578"/>
                </a:cubicBezTo>
                <a:cubicBezTo>
                  <a:pt x="25928" y="21578"/>
                  <a:pt x="25864" y="21586"/>
                  <a:pt x="25802" y="21601"/>
                </a:cubicBezTo>
                <a:cubicBezTo>
                  <a:pt x="26186" y="21601"/>
                  <a:pt x="26186" y="21601"/>
                  <a:pt x="26186" y="21601"/>
                </a:cubicBezTo>
                <a:cubicBezTo>
                  <a:pt x="26124" y="21586"/>
                  <a:pt x="26060" y="21578"/>
                  <a:pt x="25994" y="21578"/>
                </a:cubicBezTo>
                <a:cubicBezTo>
                  <a:pt x="26462" y="21578"/>
                  <a:pt x="26841" y="21175"/>
                  <a:pt x="26841" y="20679"/>
                </a:cubicBezTo>
                <a:cubicBezTo>
                  <a:pt x="26841" y="20182"/>
                  <a:pt x="26462" y="19780"/>
                  <a:pt x="25994" y="19780"/>
                </a:cubicBezTo>
                <a:cubicBezTo>
                  <a:pt x="26462" y="19780"/>
                  <a:pt x="26841" y="19377"/>
                  <a:pt x="26841" y="18881"/>
                </a:cubicBezTo>
                <a:cubicBezTo>
                  <a:pt x="26841" y="18384"/>
                  <a:pt x="26462" y="17982"/>
                  <a:pt x="25994" y="17982"/>
                </a:cubicBezTo>
                <a:cubicBezTo>
                  <a:pt x="25526" y="17982"/>
                  <a:pt x="25147" y="18384"/>
                  <a:pt x="25147" y="18881"/>
                </a:cubicBezTo>
                <a:close/>
                <a:moveTo>
                  <a:pt x="26841" y="18881"/>
                </a:moveTo>
                <a:cubicBezTo>
                  <a:pt x="26841" y="19377"/>
                  <a:pt x="27220" y="19780"/>
                  <a:pt x="27688" y="19780"/>
                </a:cubicBezTo>
                <a:cubicBezTo>
                  <a:pt x="27220" y="19780"/>
                  <a:pt x="26841" y="20182"/>
                  <a:pt x="26841" y="20679"/>
                </a:cubicBezTo>
                <a:cubicBezTo>
                  <a:pt x="26841" y="21175"/>
                  <a:pt x="27220" y="21578"/>
                  <a:pt x="27688" y="21578"/>
                </a:cubicBezTo>
                <a:cubicBezTo>
                  <a:pt x="27622" y="21578"/>
                  <a:pt x="27558" y="21586"/>
                  <a:pt x="27496" y="21601"/>
                </a:cubicBezTo>
                <a:cubicBezTo>
                  <a:pt x="27880" y="21601"/>
                  <a:pt x="27880" y="21601"/>
                  <a:pt x="27880" y="21601"/>
                </a:cubicBezTo>
                <a:cubicBezTo>
                  <a:pt x="27819" y="21586"/>
                  <a:pt x="27754" y="21578"/>
                  <a:pt x="27689" y="21578"/>
                </a:cubicBezTo>
                <a:cubicBezTo>
                  <a:pt x="28156" y="21578"/>
                  <a:pt x="28536" y="21175"/>
                  <a:pt x="28536" y="20679"/>
                </a:cubicBezTo>
                <a:cubicBezTo>
                  <a:pt x="28536" y="20182"/>
                  <a:pt x="28156" y="19780"/>
                  <a:pt x="27689" y="19780"/>
                </a:cubicBezTo>
                <a:cubicBezTo>
                  <a:pt x="28156" y="19780"/>
                  <a:pt x="28536" y="19377"/>
                  <a:pt x="28536" y="18881"/>
                </a:cubicBezTo>
                <a:cubicBezTo>
                  <a:pt x="28536" y="18384"/>
                  <a:pt x="28156" y="17982"/>
                  <a:pt x="27688" y="17982"/>
                </a:cubicBezTo>
                <a:cubicBezTo>
                  <a:pt x="27220" y="17982"/>
                  <a:pt x="26841" y="18384"/>
                  <a:pt x="26841" y="18881"/>
                </a:cubicBezTo>
                <a:close/>
                <a:moveTo>
                  <a:pt x="28536" y="18881"/>
                </a:moveTo>
                <a:cubicBezTo>
                  <a:pt x="28536" y="19377"/>
                  <a:pt x="28915" y="19780"/>
                  <a:pt x="29383" y="19780"/>
                </a:cubicBezTo>
                <a:cubicBezTo>
                  <a:pt x="28915" y="19780"/>
                  <a:pt x="28536" y="20182"/>
                  <a:pt x="28536" y="20679"/>
                </a:cubicBezTo>
                <a:cubicBezTo>
                  <a:pt x="28536" y="21175"/>
                  <a:pt x="28915" y="21578"/>
                  <a:pt x="29383" y="21578"/>
                </a:cubicBezTo>
                <a:cubicBezTo>
                  <a:pt x="29317" y="21578"/>
                  <a:pt x="29252" y="21586"/>
                  <a:pt x="29191" y="21601"/>
                </a:cubicBezTo>
                <a:cubicBezTo>
                  <a:pt x="29575" y="21601"/>
                  <a:pt x="29575" y="21601"/>
                  <a:pt x="29575" y="21601"/>
                </a:cubicBezTo>
                <a:cubicBezTo>
                  <a:pt x="29513" y="21586"/>
                  <a:pt x="29449" y="21578"/>
                  <a:pt x="29383" y="21578"/>
                </a:cubicBezTo>
                <a:cubicBezTo>
                  <a:pt x="29851" y="21578"/>
                  <a:pt x="30230" y="21175"/>
                  <a:pt x="30230" y="20679"/>
                </a:cubicBezTo>
                <a:cubicBezTo>
                  <a:pt x="30230" y="20182"/>
                  <a:pt x="29851" y="19780"/>
                  <a:pt x="29383" y="19780"/>
                </a:cubicBezTo>
                <a:cubicBezTo>
                  <a:pt x="29851" y="19780"/>
                  <a:pt x="30230" y="19377"/>
                  <a:pt x="30230" y="18881"/>
                </a:cubicBezTo>
                <a:cubicBezTo>
                  <a:pt x="30230" y="18384"/>
                  <a:pt x="29851" y="17982"/>
                  <a:pt x="29383" y="17982"/>
                </a:cubicBezTo>
                <a:cubicBezTo>
                  <a:pt x="28915" y="17982"/>
                  <a:pt x="28536" y="18384"/>
                  <a:pt x="28536" y="18881"/>
                </a:cubicBezTo>
                <a:close/>
                <a:moveTo>
                  <a:pt x="30230" y="18881"/>
                </a:moveTo>
                <a:cubicBezTo>
                  <a:pt x="30230" y="19377"/>
                  <a:pt x="30609" y="19780"/>
                  <a:pt x="31077" y="19780"/>
                </a:cubicBezTo>
                <a:cubicBezTo>
                  <a:pt x="30609" y="19780"/>
                  <a:pt x="30230" y="20182"/>
                  <a:pt x="30230" y="20679"/>
                </a:cubicBezTo>
                <a:cubicBezTo>
                  <a:pt x="30230" y="21175"/>
                  <a:pt x="30609" y="21578"/>
                  <a:pt x="31077" y="21578"/>
                </a:cubicBezTo>
                <a:cubicBezTo>
                  <a:pt x="31011" y="21578"/>
                  <a:pt x="30947" y="21586"/>
                  <a:pt x="30885" y="21601"/>
                </a:cubicBezTo>
                <a:cubicBezTo>
                  <a:pt x="31269" y="21601"/>
                  <a:pt x="31269" y="21601"/>
                  <a:pt x="31269" y="21601"/>
                </a:cubicBezTo>
                <a:cubicBezTo>
                  <a:pt x="31207" y="21586"/>
                  <a:pt x="31143" y="21578"/>
                  <a:pt x="31077" y="21578"/>
                </a:cubicBezTo>
                <a:cubicBezTo>
                  <a:pt x="31545" y="21578"/>
                  <a:pt x="31924" y="21175"/>
                  <a:pt x="31924" y="20679"/>
                </a:cubicBezTo>
                <a:cubicBezTo>
                  <a:pt x="31924" y="20182"/>
                  <a:pt x="31545" y="19780"/>
                  <a:pt x="31077" y="19780"/>
                </a:cubicBezTo>
                <a:cubicBezTo>
                  <a:pt x="31545" y="19780"/>
                  <a:pt x="31924" y="19377"/>
                  <a:pt x="31924" y="18881"/>
                </a:cubicBezTo>
                <a:cubicBezTo>
                  <a:pt x="31924" y="18384"/>
                  <a:pt x="31545" y="17982"/>
                  <a:pt x="31077" y="17982"/>
                </a:cubicBezTo>
                <a:cubicBezTo>
                  <a:pt x="30609" y="17982"/>
                  <a:pt x="30230" y="18384"/>
                  <a:pt x="30230" y="18881"/>
                </a:cubicBezTo>
                <a:close/>
                <a:moveTo>
                  <a:pt x="31924" y="18881"/>
                </a:moveTo>
                <a:cubicBezTo>
                  <a:pt x="31924" y="19377"/>
                  <a:pt x="32303" y="19780"/>
                  <a:pt x="32771" y="19780"/>
                </a:cubicBezTo>
                <a:cubicBezTo>
                  <a:pt x="32303" y="19780"/>
                  <a:pt x="31924" y="20182"/>
                  <a:pt x="31924" y="20679"/>
                </a:cubicBezTo>
                <a:cubicBezTo>
                  <a:pt x="31924" y="21175"/>
                  <a:pt x="32303" y="21578"/>
                  <a:pt x="32771" y="21578"/>
                </a:cubicBezTo>
                <a:cubicBezTo>
                  <a:pt x="32705" y="21578"/>
                  <a:pt x="32641" y="21586"/>
                  <a:pt x="32580" y="21601"/>
                </a:cubicBezTo>
                <a:cubicBezTo>
                  <a:pt x="32963" y="21601"/>
                  <a:pt x="32963" y="21601"/>
                  <a:pt x="32963" y="21601"/>
                </a:cubicBezTo>
                <a:cubicBezTo>
                  <a:pt x="32902" y="21586"/>
                  <a:pt x="32838" y="21578"/>
                  <a:pt x="32772" y="21578"/>
                </a:cubicBezTo>
                <a:cubicBezTo>
                  <a:pt x="33239" y="21578"/>
                  <a:pt x="33619" y="21175"/>
                  <a:pt x="33619" y="20679"/>
                </a:cubicBezTo>
                <a:cubicBezTo>
                  <a:pt x="33619" y="20182"/>
                  <a:pt x="33239" y="19780"/>
                  <a:pt x="32772" y="19780"/>
                </a:cubicBezTo>
                <a:cubicBezTo>
                  <a:pt x="33239" y="19780"/>
                  <a:pt x="33619" y="19377"/>
                  <a:pt x="33619" y="18881"/>
                </a:cubicBezTo>
                <a:cubicBezTo>
                  <a:pt x="33619" y="18384"/>
                  <a:pt x="33239" y="17982"/>
                  <a:pt x="32771" y="17982"/>
                </a:cubicBezTo>
                <a:cubicBezTo>
                  <a:pt x="32304" y="17982"/>
                  <a:pt x="31924" y="18384"/>
                  <a:pt x="31924" y="18881"/>
                </a:cubicBezTo>
                <a:close/>
                <a:moveTo>
                  <a:pt x="33619" y="18881"/>
                </a:moveTo>
                <a:cubicBezTo>
                  <a:pt x="33619" y="19377"/>
                  <a:pt x="33998" y="19780"/>
                  <a:pt x="34466" y="19780"/>
                </a:cubicBezTo>
                <a:cubicBezTo>
                  <a:pt x="33998" y="19780"/>
                  <a:pt x="33619" y="20182"/>
                  <a:pt x="33619" y="20679"/>
                </a:cubicBezTo>
                <a:cubicBezTo>
                  <a:pt x="33619" y="21175"/>
                  <a:pt x="33998" y="21578"/>
                  <a:pt x="34466" y="21578"/>
                </a:cubicBezTo>
                <a:cubicBezTo>
                  <a:pt x="34400" y="21578"/>
                  <a:pt x="34336" y="21586"/>
                  <a:pt x="34274" y="21601"/>
                </a:cubicBezTo>
                <a:cubicBezTo>
                  <a:pt x="34658" y="21601"/>
                  <a:pt x="34658" y="21601"/>
                  <a:pt x="34658" y="21601"/>
                </a:cubicBezTo>
                <a:cubicBezTo>
                  <a:pt x="34596" y="21586"/>
                  <a:pt x="34532" y="21578"/>
                  <a:pt x="34466" y="21578"/>
                </a:cubicBezTo>
                <a:cubicBezTo>
                  <a:pt x="34934" y="21578"/>
                  <a:pt x="35313" y="21175"/>
                  <a:pt x="35313" y="20679"/>
                </a:cubicBezTo>
                <a:cubicBezTo>
                  <a:pt x="35313" y="20182"/>
                  <a:pt x="34934" y="19780"/>
                  <a:pt x="34466" y="19780"/>
                </a:cubicBezTo>
                <a:cubicBezTo>
                  <a:pt x="34934" y="19780"/>
                  <a:pt x="35313" y="19377"/>
                  <a:pt x="35313" y="18881"/>
                </a:cubicBezTo>
                <a:cubicBezTo>
                  <a:pt x="35313" y="18384"/>
                  <a:pt x="34934" y="17982"/>
                  <a:pt x="34466" y="17982"/>
                </a:cubicBezTo>
                <a:cubicBezTo>
                  <a:pt x="33998" y="17982"/>
                  <a:pt x="33619" y="18384"/>
                  <a:pt x="33619" y="18881"/>
                </a:cubicBezTo>
                <a:close/>
                <a:moveTo>
                  <a:pt x="35313" y="18881"/>
                </a:moveTo>
                <a:cubicBezTo>
                  <a:pt x="35313" y="19377"/>
                  <a:pt x="35692" y="19780"/>
                  <a:pt x="36160" y="19780"/>
                </a:cubicBezTo>
                <a:cubicBezTo>
                  <a:pt x="35692" y="19780"/>
                  <a:pt x="35313" y="20182"/>
                  <a:pt x="35313" y="20679"/>
                </a:cubicBezTo>
                <a:cubicBezTo>
                  <a:pt x="35313" y="21175"/>
                  <a:pt x="35692" y="21578"/>
                  <a:pt x="36160" y="21578"/>
                </a:cubicBezTo>
                <a:cubicBezTo>
                  <a:pt x="36094" y="21578"/>
                  <a:pt x="36030" y="21586"/>
                  <a:pt x="35968" y="21601"/>
                </a:cubicBezTo>
                <a:cubicBezTo>
                  <a:pt x="36352" y="21601"/>
                  <a:pt x="36352" y="21601"/>
                  <a:pt x="36352" y="21601"/>
                </a:cubicBezTo>
                <a:cubicBezTo>
                  <a:pt x="36290" y="21586"/>
                  <a:pt x="36226" y="21578"/>
                  <a:pt x="36160" y="21578"/>
                </a:cubicBezTo>
                <a:cubicBezTo>
                  <a:pt x="36628" y="21578"/>
                  <a:pt x="37007" y="21175"/>
                  <a:pt x="37007" y="20679"/>
                </a:cubicBezTo>
                <a:cubicBezTo>
                  <a:pt x="37007" y="20182"/>
                  <a:pt x="36628" y="19780"/>
                  <a:pt x="36160" y="19780"/>
                </a:cubicBezTo>
                <a:cubicBezTo>
                  <a:pt x="36628" y="19780"/>
                  <a:pt x="37007" y="19377"/>
                  <a:pt x="37007" y="18881"/>
                </a:cubicBezTo>
                <a:cubicBezTo>
                  <a:pt x="37007" y="18384"/>
                  <a:pt x="36628" y="17982"/>
                  <a:pt x="36160" y="17982"/>
                </a:cubicBezTo>
                <a:cubicBezTo>
                  <a:pt x="35692" y="17982"/>
                  <a:pt x="35313" y="18384"/>
                  <a:pt x="35313" y="18881"/>
                </a:cubicBezTo>
                <a:close/>
                <a:moveTo>
                  <a:pt x="37007" y="18881"/>
                </a:moveTo>
                <a:cubicBezTo>
                  <a:pt x="37007" y="19377"/>
                  <a:pt x="37387" y="19780"/>
                  <a:pt x="37854" y="19780"/>
                </a:cubicBezTo>
                <a:cubicBezTo>
                  <a:pt x="37387" y="19780"/>
                  <a:pt x="37007" y="20182"/>
                  <a:pt x="37007" y="20679"/>
                </a:cubicBezTo>
                <a:cubicBezTo>
                  <a:pt x="37007" y="21175"/>
                  <a:pt x="37387" y="21578"/>
                  <a:pt x="37854" y="21578"/>
                </a:cubicBezTo>
                <a:cubicBezTo>
                  <a:pt x="37789" y="21578"/>
                  <a:pt x="37724" y="21586"/>
                  <a:pt x="37663" y="21601"/>
                </a:cubicBezTo>
                <a:cubicBezTo>
                  <a:pt x="38046" y="21601"/>
                  <a:pt x="38046" y="21601"/>
                  <a:pt x="38046" y="21601"/>
                </a:cubicBezTo>
                <a:cubicBezTo>
                  <a:pt x="37985" y="21586"/>
                  <a:pt x="37921" y="21578"/>
                  <a:pt x="37855" y="21578"/>
                </a:cubicBezTo>
                <a:cubicBezTo>
                  <a:pt x="38064" y="21578"/>
                  <a:pt x="38256" y="21497"/>
                  <a:pt x="38404" y="21363"/>
                </a:cubicBezTo>
                <a:cubicBezTo>
                  <a:pt x="38404" y="19995"/>
                  <a:pt x="38404" y="19995"/>
                  <a:pt x="38404" y="19995"/>
                </a:cubicBezTo>
                <a:cubicBezTo>
                  <a:pt x="38256" y="19861"/>
                  <a:pt x="38064" y="19780"/>
                  <a:pt x="37855" y="19780"/>
                </a:cubicBezTo>
                <a:cubicBezTo>
                  <a:pt x="38064" y="19780"/>
                  <a:pt x="38256" y="19699"/>
                  <a:pt x="38404" y="19565"/>
                </a:cubicBezTo>
                <a:cubicBezTo>
                  <a:pt x="38404" y="18196"/>
                  <a:pt x="38404" y="18196"/>
                  <a:pt x="38404" y="18196"/>
                </a:cubicBezTo>
                <a:cubicBezTo>
                  <a:pt x="38256" y="18062"/>
                  <a:pt x="38064" y="17982"/>
                  <a:pt x="37855" y="17982"/>
                </a:cubicBezTo>
                <a:cubicBezTo>
                  <a:pt x="37387" y="17982"/>
                  <a:pt x="37007" y="18384"/>
                  <a:pt x="37007" y="18881"/>
                </a:cubicBezTo>
                <a:close/>
              </a:path>
            </a:pathLst>
          </a:custGeom>
          <a:solidFill>
            <a:srgbClr val="F7DD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nl-NL" dirty="0"/>
          </a:p>
        </p:txBody>
      </p:sp>
      <p:sp>
        <p:nvSpPr>
          <p:cNvPr id="27" name="Tijdelijke aanduiding voor media 26">
            <a:extLst>
              <a:ext uri="{FF2B5EF4-FFF2-40B4-BE49-F238E27FC236}">
                <a16:creationId xmlns:a16="http://schemas.microsoft.com/office/drawing/2014/main" id="{0A5552D2-8DAF-4364-B2EE-F9F1EA125C1C}"/>
              </a:ext>
            </a:extLst>
          </p:cNvPr>
          <p:cNvSpPr>
            <a:spLocks noGrp="1" noSelect="1"/>
          </p:cNvSpPr>
          <p:nvPr>
            <p:ph type="media" sz="quarter" idx="13" hasCustomPrompt="1"/>
          </p:nvPr>
        </p:nvSpPr>
        <p:spPr bwMode="gray">
          <a:xfrm>
            <a:off x="821055" y="1848562"/>
            <a:ext cx="7867191" cy="4419720"/>
          </a:xfrm>
          <a:custGeom>
            <a:avLst/>
            <a:gdLst>
              <a:gd name="connsiteX0" fmla="*/ 107233 w 7869240"/>
              <a:gd name="connsiteY0" fmla="*/ 0 h 4419720"/>
              <a:gd name="connsiteX1" fmla="*/ 107550 w 7869240"/>
              <a:gd name="connsiteY1" fmla="*/ 0 h 4419720"/>
              <a:gd name="connsiteX2" fmla="*/ 107867 w 7869240"/>
              <a:gd name="connsiteY2" fmla="*/ 0 h 4419720"/>
              <a:gd name="connsiteX3" fmla="*/ 108185 w 7869240"/>
              <a:gd name="connsiteY3" fmla="*/ 0 h 4419720"/>
              <a:gd name="connsiteX4" fmla="*/ 108502 w 7869240"/>
              <a:gd name="connsiteY4" fmla="*/ 0 h 4419720"/>
              <a:gd name="connsiteX5" fmla="*/ 108819 w 7869240"/>
              <a:gd name="connsiteY5" fmla="*/ 0 h 4419720"/>
              <a:gd name="connsiteX6" fmla="*/ 7760421 w 7869240"/>
              <a:gd name="connsiteY6" fmla="*/ 0 h 4419720"/>
              <a:gd name="connsiteX7" fmla="*/ 7869240 w 7869240"/>
              <a:gd name="connsiteY7" fmla="*/ 108890 h 4419720"/>
              <a:gd name="connsiteX8" fmla="*/ 7869240 w 7869240"/>
              <a:gd name="connsiteY8" fmla="*/ 109916 h 4419720"/>
              <a:gd name="connsiteX9" fmla="*/ 7869240 w 7869240"/>
              <a:gd name="connsiteY9" fmla="*/ 117097 h 4419720"/>
              <a:gd name="connsiteX10" fmla="*/ 7869240 w 7869240"/>
              <a:gd name="connsiteY10" fmla="*/ 136588 h 4419720"/>
              <a:gd name="connsiteX11" fmla="*/ 7869240 w 7869240"/>
              <a:gd name="connsiteY11" fmla="*/ 174545 h 4419720"/>
              <a:gd name="connsiteX12" fmla="*/ 7869240 w 7869240"/>
              <a:gd name="connsiteY12" fmla="*/ 202372 h 4419720"/>
              <a:gd name="connsiteX13" fmla="*/ 7869240 w 7869240"/>
              <a:gd name="connsiteY13" fmla="*/ 237123 h 4419720"/>
              <a:gd name="connsiteX14" fmla="*/ 7869240 w 7869240"/>
              <a:gd name="connsiteY14" fmla="*/ 279568 h 4419720"/>
              <a:gd name="connsiteX15" fmla="*/ 7869240 w 7869240"/>
              <a:gd name="connsiteY15" fmla="*/ 330477 h 4419720"/>
              <a:gd name="connsiteX16" fmla="*/ 7869240 w 7869240"/>
              <a:gd name="connsiteY16" fmla="*/ 390618 h 4419720"/>
              <a:gd name="connsiteX17" fmla="*/ 7869240 w 7869240"/>
              <a:gd name="connsiteY17" fmla="*/ 460761 h 4419720"/>
              <a:gd name="connsiteX18" fmla="*/ 7869240 w 7869240"/>
              <a:gd name="connsiteY18" fmla="*/ 541676 h 4419720"/>
              <a:gd name="connsiteX19" fmla="*/ 7869240 w 7869240"/>
              <a:gd name="connsiteY19" fmla="*/ 634132 h 4419720"/>
              <a:gd name="connsiteX20" fmla="*/ 7869240 w 7869240"/>
              <a:gd name="connsiteY20" fmla="*/ 738899 h 4419720"/>
              <a:gd name="connsiteX21" fmla="*/ 7869240 w 7869240"/>
              <a:gd name="connsiteY21" fmla="*/ 856745 h 4419720"/>
              <a:gd name="connsiteX22" fmla="*/ 7869240 w 7869240"/>
              <a:gd name="connsiteY22" fmla="*/ 988440 h 4419720"/>
              <a:gd name="connsiteX23" fmla="*/ 7869240 w 7869240"/>
              <a:gd name="connsiteY23" fmla="*/ 1134754 h 4419720"/>
              <a:gd name="connsiteX24" fmla="*/ 7869240 w 7869240"/>
              <a:gd name="connsiteY24" fmla="*/ 1296456 h 4419720"/>
              <a:gd name="connsiteX25" fmla="*/ 7869240 w 7869240"/>
              <a:gd name="connsiteY25" fmla="*/ 1474315 h 4419720"/>
              <a:gd name="connsiteX26" fmla="*/ 7869240 w 7869240"/>
              <a:gd name="connsiteY26" fmla="*/ 1669101 h 4419720"/>
              <a:gd name="connsiteX27" fmla="*/ 7869240 w 7869240"/>
              <a:gd name="connsiteY27" fmla="*/ 1881583 h 4419720"/>
              <a:gd name="connsiteX28" fmla="*/ 7869240 w 7869240"/>
              <a:gd name="connsiteY28" fmla="*/ 2112531 h 4419720"/>
              <a:gd name="connsiteX29" fmla="*/ 7869240 w 7869240"/>
              <a:gd name="connsiteY29" fmla="*/ 2362714 h 4419720"/>
              <a:gd name="connsiteX30" fmla="*/ 7869240 w 7869240"/>
              <a:gd name="connsiteY30" fmla="*/ 2632901 h 4419720"/>
              <a:gd name="connsiteX31" fmla="*/ 7869240 w 7869240"/>
              <a:gd name="connsiteY31" fmla="*/ 2923862 h 4419720"/>
              <a:gd name="connsiteX32" fmla="*/ 7869240 w 7869240"/>
              <a:gd name="connsiteY32" fmla="*/ 3236366 h 4419720"/>
              <a:gd name="connsiteX33" fmla="*/ 7869240 w 7869240"/>
              <a:gd name="connsiteY33" fmla="*/ 3571182 h 4419720"/>
              <a:gd name="connsiteX34" fmla="*/ 7869240 w 7869240"/>
              <a:gd name="connsiteY34" fmla="*/ 3929081 h 4419720"/>
              <a:gd name="connsiteX35" fmla="*/ 7869240 w 7869240"/>
              <a:gd name="connsiteY35" fmla="*/ 4310830 h 4419720"/>
              <a:gd name="connsiteX36" fmla="*/ 7760421 w 7869240"/>
              <a:gd name="connsiteY36" fmla="*/ 4419720 h 4419720"/>
              <a:gd name="connsiteX37" fmla="*/ 7757695 w 7869240"/>
              <a:gd name="connsiteY37" fmla="*/ 4419720 h 4419720"/>
              <a:gd name="connsiteX38" fmla="*/ 7738610 w 7869240"/>
              <a:gd name="connsiteY38" fmla="*/ 4419720 h 4419720"/>
              <a:gd name="connsiteX39" fmla="*/ 7686808 w 7869240"/>
              <a:gd name="connsiteY39" fmla="*/ 4419720 h 4419720"/>
              <a:gd name="connsiteX40" fmla="*/ 7643526 w 7869240"/>
              <a:gd name="connsiteY40" fmla="*/ 4419720 h 4419720"/>
              <a:gd name="connsiteX41" fmla="*/ 7585930 w 7869240"/>
              <a:gd name="connsiteY41" fmla="*/ 4419720 h 4419720"/>
              <a:gd name="connsiteX42" fmla="*/ 7582281 w 7869240"/>
              <a:gd name="connsiteY42" fmla="*/ 4419720 h 4419720"/>
              <a:gd name="connsiteX43" fmla="*/ 7556742 w 7869240"/>
              <a:gd name="connsiteY43" fmla="*/ 4419720 h 4419720"/>
              <a:gd name="connsiteX44" fmla="*/ 7548796 w 7869240"/>
              <a:gd name="connsiteY44" fmla="*/ 4419720 h 4419720"/>
              <a:gd name="connsiteX45" fmla="*/ 7529923 w 7869240"/>
              <a:gd name="connsiteY45" fmla="*/ 4419720 h 4419720"/>
              <a:gd name="connsiteX46" fmla="*/ 7493172 w 7869240"/>
              <a:gd name="connsiteY46" fmla="*/ 4419720 h 4419720"/>
              <a:gd name="connsiteX47" fmla="*/ 7432581 w 7869240"/>
              <a:gd name="connsiteY47" fmla="*/ 4419720 h 4419720"/>
              <a:gd name="connsiteX48" fmla="*/ 7342192 w 7869240"/>
              <a:gd name="connsiteY48" fmla="*/ 4419720 h 4419720"/>
              <a:gd name="connsiteX49" fmla="*/ 7216045 w 7869240"/>
              <a:gd name="connsiteY49" fmla="*/ 4419720 h 4419720"/>
              <a:gd name="connsiteX50" fmla="*/ 7048179 w 7869240"/>
              <a:gd name="connsiteY50" fmla="*/ 4419720 h 4419720"/>
              <a:gd name="connsiteX51" fmla="*/ 7044531 w 7869240"/>
              <a:gd name="connsiteY51" fmla="*/ 4419720 h 4419720"/>
              <a:gd name="connsiteX52" fmla="*/ 7018992 w 7869240"/>
              <a:gd name="connsiteY52" fmla="*/ 4419720 h 4419720"/>
              <a:gd name="connsiteX53" fmla="*/ 7011051 w 7869240"/>
              <a:gd name="connsiteY53" fmla="*/ 4419720 h 4419720"/>
              <a:gd name="connsiteX54" fmla="*/ 6992190 w 7869240"/>
              <a:gd name="connsiteY54" fmla="*/ 4419720 h 4419720"/>
              <a:gd name="connsiteX55" fmla="*/ 6955461 w 7869240"/>
              <a:gd name="connsiteY55" fmla="*/ 4419720 h 4419720"/>
              <a:gd name="connsiteX56" fmla="*/ 6894908 w 7869240"/>
              <a:gd name="connsiteY56" fmla="*/ 4419720 h 4419720"/>
              <a:gd name="connsiteX57" fmla="*/ 6804576 w 7869240"/>
              <a:gd name="connsiteY57" fmla="*/ 4419720 h 4419720"/>
              <a:gd name="connsiteX58" fmla="*/ 6678507 w 7869240"/>
              <a:gd name="connsiteY58" fmla="*/ 4419720 h 4419720"/>
              <a:gd name="connsiteX59" fmla="*/ 6510746 w 7869240"/>
              <a:gd name="connsiteY59" fmla="*/ 4419720 h 4419720"/>
              <a:gd name="connsiteX60" fmla="*/ 6507098 w 7869240"/>
              <a:gd name="connsiteY60" fmla="*/ 4419720 h 4419720"/>
              <a:gd name="connsiteX61" fmla="*/ 6481558 w 7869240"/>
              <a:gd name="connsiteY61" fmla="*/ 4419720 h 4419720"/>
              <a:gd name="connsiteX62" fmla="*/ 6473617 w 7869240"/>
              <a:gd name="connsiteY62" fmla="*/ 4419720 h 4419720"/>
              <a:gd name="connsiteX63" fmla="*/ 6454756 w 7869240"/>
              <a:gd name="connsiteY63" fmla="*/ 4419720 h 4419720"/>
              <a:gd name="connsiteX64" fmla="*/ 6418027 w 7869240"/>
              <a:gd name="connsiteY64" fmla="*/ 4419720 h 4419720"/>
              <a:gd name="connsiteX65" fmla="*/ 6357475 w 7869240"/>
              <a:gd name="connsiteY65" fmla="*/ 4419720 h 4419720"/>
              <a:gd name="connsiteX66" fmla="*/ 6267142 w 7869240"/>
              <a:gd name="connsiteY66" fmla="*/ 4419720 h 4419720"/>
              <a:gd name="connsiteX67" fmla="*/ 6141074 w 7869240"/>
              <a:gd name="connsiteY67" fmla="*/ 4419720 h 4419720"/>
              <a:gd name="connsiteX68" fmla="*/ 5973313 w 7869240"/>
              <a:gd name="connsiteY68" fmla="*/ 4419720 h 4419720"/>
              <a:gd name="connsiteX69" fmla="*/ 5969665 w 7869240"/>
              <a:gd name="connsiteY69" fmla="*/ 4419720 h 4419720"/>
              <a:gd name="connsiteX70" fmla="*/ 5944125 w 7869240"/>
              <a:gd name="connsiteY70" fmla="*/ 4419720 h 4419720"/>
              <a:gd name="connsiteX71" fmla="*/ 5936179 w 7869240"/>
              <a:gd name="connsiteY71" fmla="*/ 4419720 h 4419720"/>
              <a:gd name="connsiteX72" fmla="*/ 5917306 w 7869240"/>
              <a:gd name="connsiteY72" fmla="*/ 4419720 h 4419720"/>
              <a:gd name="connsiteX73" fmla="*/ 5880555 w 7869240"/>
              <a:gd name="connsiteY73" fmla="*/ 4419720 h 4419720"/>
              <a:gd name="connsiteX74" fmla="*/ 5819964 w 7869240"/>
              <a:gd name="connsiteY74" fmla="*/ 4419720 h 4419720"/>
              <a:gd name="connsiteX75" fmla="*/ 5729575 w 7869240"/>
              <a:gd name="connsiteY75" fmla="*/ 4419720 h 4419720"/>
              <a:gd name="connsiteX76" fmla="*/ 5603428 w 7869240"/>
              <a:gd name="connsiteY76" fmla="*/ 4419720 h 4419720"/>
              <a:gd name="connsiteX77" fmla="*/ 5435562 w 7869240"/>
              <a:gd name="connsiteY77" fmla="*/ 4419720 h 4419720"/>
              <a:gd name="connsiteX78" fmla="*/ 5431914 w 7869240"/>
              <a:gd name="connsiteY78" fmla="*/ 4419720 h 4419720"/>
              <a:gd name="connsiteX79" fmla="*/ 5406374 w 7869240"/>
              <a:gd name="connsiteY79" fmla="*/ 4419720 h 4419720"/>
              <a:gd name="connsiteX80" fmla="*/ 5398433 w 7869240"/>
              <a:gd name="connsiteY80" fmla="*/ 4419720 h 4419720"/>
              <a:gd name="connsiteX81" fmla="*/ 5379572 w 7869240"/>
              <a:gd name="connsiteY81" fmla="*/ 4419720 h 4419720"/>
              <a:gd name="connsiteX82" fmla="*/ 5342843 w 7869240"/>
              <a:gd name="connsiteY82" fmla="*/ 4419720 h 4419720"/>
              <a:gd name="connsiteX83" fmla="*/ 5282291 w 7869240"/>
              <a:gd name="connsiteY83" fmla="*/ 4419720 h 4419720"/>
              <a:gd name="connsiteX84" fmla="*/ 5191958 w 7869240"/>
              <a:gd name="connsiteY84" fmla="*/ 4419720 h 4419720"/>
              <a:gd name="connsiteX85" fmla="*/ 5065890 w 7869240"/>
              <a:gd name="connsiteY85" fmla="*/ 4419720 h 4419720"/>
              <a:gd name="connsiteX86" fmla="*/ 4898129 w 7869240"/>
              <a:gd name="connsiteY86" fmla="*/ 4419720 h 4419720"/>
              <a:gd name="connsiteX87" fmla="*/ 4894481 w 7869240"/>
              <a:gd name="connsiteY87" fmla="*/ 4419720 h 4419720"/>
              <a:gd name="connsiteX88" fmla="*/ 4868942 w 7869240"/>
              <a:gd name="connsiteY88" fmla="*/ 4419720 h 4419720"/>
              <a:gd name="connsiteX89" fmla="*/ 4861001 w 7869240"/>
              <a:gd name="connsiteY89" fmla="*/ 4419720 h 4419720"/>
              <a:gd name="connsiteX90" fmla="*/ 4842140 w 7869240"/>
              <a:gd name="connsiteY90" fmla="*/ 4419720 h 4419720"/>
              <a:gd name="connsiteX91" fmla="*/ 4805411 w 7869240"/>
              <a:gd name="connsiteY91" fmla="*/ 4419720 h 4419720"/>
              <a:gd name="connsiteX92" fmla="*/ 4744859 w 7869240"/>
              <a:gd name="connsiteY92" fmla="*/ 4419720 h 4419720"/>
              <a:gd name="connsiteX93" fmla="*/ 4654526 w 7869240"/>
              <a:gd name="connsiteY93" fmla="*/ 4419720 h 4419720"/>
              <a:gd name="connsiteX94" fmla="*/ 4528457 w 7869240"/>
              <a:gd name="connsiteY94" fmla="*/ 4419720 h 4419720"/>
              <a:gd name="connsiteX95" fmla="*/ 4360696 w 7869240"/>
              <a:gd name="connsiteY95" fmla="*/ 4419720 h 4419720"/>
              <a:gd name="connsiteX96" fmla="*/ 4357008 w 7869240"/>
              <a:gd name="connsiteY96" fmla="*/ 4419720 h 4419720"/>
              <a:gd name="connsiteX97" fmla="*/ 4331191 w 7869240"/>
              <a:gd name="connsiteY97" fmla="*/ 4419720 h 4419720"/>
              <a:gd name="connsiteX98" fmla="*/ 4323250 w 7869240"/>
              <a:gd name="connsiteY98" fmla="*/ 4419720 h 4419720"/>
              <a:gd name="connsiteX99" fmla="*/ 4304389 w 7869240"/>
              <a:gd name="connsiteY99" fmla="*/ 4419720 h 4419720"/>
              <a:gd name="connsiteX100" fmla="*/ 4267661 w 7869240"/>
              <a:gd name="connsiteY100" fmla="*/ 4419720 h 4419720"/>
              <a:gd name="connsiteX101" fmla="*/ 4207108 w 7869240"/>
              <a:gd name="connsiteY101" fmla="*/ 4419720 h 4419720"/>
              <a:gd name="connsiteX102" fmla="*/ 4116775 w 7869240"/>
              <a:gd name="connsiteY102" fmla="*/ 4419720 h 4419720"/>
              <a:gd name="connsiteX103" fmla="*/ 3990707 w 7869240"/>
              <a:gd name="connsiteY103" fmla="*/ 4419720 h 4419720"/>
              <a:gd name="connsiteX104" fmla="*/ 3822946 w 7869240"/>
              <a:gd name="connsiteY104" fmla="*/ 4419720 h 4419720"/>
              <a:gd name="connsiteX105" fmla="*/ 3819297 w 7869240"/>
              <a:gd name="connsiteY105" fmla="*/ 4419720 h 4419720"/>
              <a:gd name="connsiteX106" fmla="*/ 3793758 w 7869240"/>
              <a:gd name="connsiteY106" fmla="*/ 4419720 h 4419720"/>
              <a:gd name="connsiteX107" fmla="*/ 3785817 w 7869240"/>
              <a:gd name="connsiteY107" fmla="*/ 4419720 h 4419720"/>
              <a:gd name="connsiteX108" fmla="*/ 3766956 w 7869240"/>
              <a:gd name="connsiteY108" fmla="*/ 4419720 h 4419720"/>
              <a:gd name="connsiteX109" fmla="*/ 3730228 w 7869240"/>
              <a:gd name="connsiteY109" fmla="*/ 4419720 h 4419720"/>
              <a:gd name="connsiteX110" fmla="*/ 3669675 w 7869240"/>
              <a:gd name="connsiteY110" fmla="*/ 4419720 h 4419720"/>
              <a:gd name="connsiteX111" fmla="*/ 3579342 w 7869240"/>
              <a:gd name="connsiteY111" fmla="*/ 4419720 h 4419720"/>
              <a:gd name="connsiteX112" fmla="*/ 3453274 w 7869240"/>
              <a:gd name="connsiteY112" fmla="*/ 4419720 h 4419720"/>
              <a:gd name="connsiteX113" fmla="*/ 3285513 w 7869240"/>
              <a:gd name="connsiteY113" fmla="*/ 4419720 h 4419720"/>
              <a:gd name="connsiteX114" fmla="*/ 3281864 w 7869240"/>
              <a:gd name="connsiteY114" fmla="*/ 4419720 h 4419720"/>
              <a:gd name="connsiteX115" fmla="*/ 3256325 w 7869240"/>
              <a:gd name="connsiteY115" fmla="*/ 4419720 h 4419720"/>
              <a:gd name="connsiteX116" fmla="*/ 3248379 w 7869240"/>
              <a:gd name="connsiteY116" fmla="*/ 4419720 h 4419720"/>
              <a:gd name="connsiteX117" fmla="*/ 3229507 w 7869240"/>
              <a:gd name="connsiteY117" fmla="*/ 4419720 h 4419720"/>
              <a:gd name="connsiteX118" fmla="*/ 3192755 w 7869240"/>
              <a:gd name="connsiteY118" fmla="*/ 4419720 h 4419720"/>
              <a:gd name="connsiteX119" fmla="*/ 3132164 w 7869240"/>
              <a:gd name="connsiteY119" fmla="*/ 4419720 h 4419720"/>
              <a:gd name="connsiteX120" fmla="*/ 3041775 w 7869240"/>
              <a:gd name="connsiteY120" fmla="*/ 4419720 h 4419720"/>
              <a:gd name="connsiteX121" fmla="*/ 2915628 w 7869240"/>
              <a:gd name="connsiteY121" fmla="*/ 4419720 h 4419720"/>
              <a:gd name="connsiteX122" fmla="*/ 2747762 w 7869240"/>
              <a:gd name="connsiteY122" fmla="*/ 4419720 h 4419720"/>
              <a:gd name="connsiteX123" fmla="*/ 2744114 w 7869240"/>
              <a:gd name="connsiteY123" fmla="*/ 4419720 h 4419720"/>
              <a:gd name="connsiteX124" fmla="*/ 2718574 w 7869240"/>
              <a:gd name="connsiteY124" fmla="*/ 4419720 h 4419720"/>
              <a:gd name="connsiteX125" fmla="*/ 2710633 w 7869240"/>
              <a:gd name="connsiteY125" fmla="*/ 4419720 h 4419720"/>
              <a:gd name="connsiteX126" fmla="*/ 2691772 w 7869240"/>
              <a:gd name="connsiteY126" fmla="*/ 4419720 h 4419720"/>
              <a:gd name="connsiteX127" fmla="*/ 2655044 w 7869240"/>
              <a:gd name="connsiteY127" fmla="*/ 4419720 h 4419720"/>
              <a:gd name="connsiteX128" fmla="*/ 2594491 w 7869240"/>
              <a:gd name="connsiteY128" fmla="*/ 4419720 h 4419720"/>
              <a:gd name="connsiteX129" fmla="*/ 2504159 w 7869240"/>
              <a:gd name="connsiteY129" fmla="*/ 4419720 h 4419720"/>
              <a:gd name="connsiteX130" fmla="*/ 2378090 w 7869240"/>
              <a:gd name="connsiteY130" fmla="*/ 4419720 h 4419720"/>
              <a:gd name="connsiteX131" fmla="*/ 2210329 w 7869240"/>
              <a:gd name="connsiteY131" fmla="*/ 4419720 h 4419720"/>
              <a:gd name="connsiteX132" fmla="*/ 2206681 w 7869240"/>
              <a:gd name="connsiteY132" fmla="*/ 4419720 h 4419720"/>
              <a:gd name="connsiteX133" fmla="*/ 2181141 w 7869240"/>
              <a:gd name="connsiteY133" fmla="*/ 4419720 h 4419720"/>
              <a:gd name="connsiteX134" fmla="*/ 2173200 w 7869240"/>
              <a:gd name="connsiteY134" fmla="*/ 4419720 h 4419720"/>
              <a:gd name="connsiteX135" fmla="*/ 2154339 w 7869240"/>
              <a:gd name="connsiteY135" fmla="*/ 4419720 h 4419720"/>
              <a:gd name="connsiteX136" fmla="*/ 2117611 w 7869240"/>
              <a:gd name="connsiteY136" fmla="*/ 4419720 h 4419720"/>
              <a:gd name="connsiteX137" fmla="*/ 2057058 w 7869240"/>
              <a:gd name="connsiteY137" fmla="*/ 4419720 h 4419720"/>
              <a:gd name="connsiteX138" fmla="*/ 1966725 w 7869240"/>
              <a:gd name="connsiteY138" fmla="*/ 4419720 h 4419720"/>
              <a:gd name="connsiteX139" fmla="*/ 1840657 w 7869240"/>
              <a:gd name="connsiteY139" fmla="*/ 4419720 h 4419720"/>
              <a:gd name="connsiteX140" fmla="*/ 1672896 w 7869240"/>
              <a:gd name="connsiteY140" fmla="*/ 4419720 h 4419720"/>
              <a:gd name="connsiteX141" fmla="*/ 1669247 w 7869240"/>
              <a:gd name="connsiteY141" fmla="*/ 4419720 h 4419720"/>
              <a:gd name="connsiteX142" fmla="*/ 1643708 w 7869240"/>
              <a:gd name="connsiteY142" fmla="*/ 4419720 h 4419720"/>
              <a:gd name="connsiteX143" fmla="*/ 1635762 w 7869240"/>
              <a:gd name="connsiteY143" fmla="*/ 4419720 h 4419720"/>
              <a:gd name="connsiteX144" fmla="*/ 1616890 w 7869240"/>
              <a:gd name="connsiteY144" fmla="*/ 4419720 h 4419720"/>
              <a:gd name="connsiteX145" fmla="*/ 1580138 w 7869240"/>
              <a:gd name="connsiteY145" fmla="*/ 4419720 h 4419720"/>
              <a:gd name="connsiteX146" fmla="*/ 1519547 w 7869240"/>
              <a:gd name="connsiteY146" fmla="*/ 4419720 h 4419720"/>
              <a:gd name="connsiteX147" fmla="*/ 1429158 w 7869240"/>
              <a:gd name="connsiteY147" fmla="*/ 4419720 h 4419720"/>
              <a:gd name="connsiteX148" fmla="*/ 1303011 w 7869240"/>
              <a:gd name="connsiteY148" fmla="*/ 4419720 h 4419720"/>
              <a:gd name="connsiteX149" fmla="*/ 1135145 w 7869240"/>
              <a:gd name="connsiteY149" fmla="*/ 4419720 h 4419720"/>
              <a:gd name="connsiteX150" fmla="*/ 1131497 w 7869240"/>
              <a:gd name="connsiteY150" fmla="*/ 4419720 h 4419720"/>
              <a:gd name="connsiteX151" fmla="*/ 1105958 w 7869240"/>
              <a:gd name="connsiteY151" fmla="*/ 4419720 h 4419720"/>
              <a:gd name="connsiteX152" fmla="*/ 1098016 w 7869240"/>
              <a:gd name="connsiteY152" fmla="*/ 4419720 h 4419720"/>
              <a:gd name="connsiteX153" fmla="*/ 1079156 w 7869240"/>
              <a:gd name="connsiteY153" fmla="*/ 4419720 h 4419720"/>
              <a:gd name="connsiteX154" fmla="*/ 1042427 w 7869240"/>
              <a:gd name="connsiteY154" fmla="*/ 4419720 h 4419720"/>
              <a:gd name="connsiteX155" fmla="*/ 981874 w 7869240"/>
              <a:gd name="connsiteY155" fmla="*/ 4419720 h 4419720"/>
              <a:gd name="connsiteX156" fmla="*/ 891542 w 7869240"/>
              <a:gd name="connsiteY156" fmla="*/ 4419720 h 4419720"/>
              <a:gd name="connsiteX157" fmla="*/ 765473 w 7869240"/>
              <a:gd name="connsiteY157" fmla="*/ 4419720 h 4419720"/>
              <a:gd name="connsiteX158" fmla="*/ 597712 w 7869240"/>
              <a:gd name="connsiteY158" fmla="*/ 4419720 h 4419720"/>
              <a:gd name="connsiteX159" fmla="*/ 594064 w 7869240"/>
              <a:gd name="connsiteY159" fmla="*/ 4419720 h 4419720"/>
              <a:gd name="connsiteX160" fmla="*/ 568525 w 7869240"/>
              <a:gd name="connsiteY160" fmla="*/ 4419720 h 4419720"/>
              <a:gd name="connsiteX161" fmla="*/ 561342 w 7869240"/>
              <a:gd name="connsiteY161" fmla="*/ 4419720 h 4419720"/>
              <a:gd name="connsiteX162" fmla="*/ 544283 w 7869240"/>
              <a:gd name="connsiteY162" fmla="*/ 4419720 h 4419720"/>
              <a:gd name="connsiteX163" fmla="*/ 511062 w 7869240"/>
              <a:gd name="connsiteY163" fmla="*/ 4419720 h 4419720"/>
              <a:gd name="connsiteX164" fmla="*/ 456292 w 7869240"/>
              <a:gd name="connsiteY164" fmla="*/ 4419720 h 4419720"/>
              <a:gd name="connsiteX165" fmla="*/ 374587 w 7869240"/>
              <a:gd name="connsiteY165" fmla="*/ 4419720 h 4419720"/>
              <a:gd name="connsiteX166" fmla="*/ 260558 w 7869240"/>
              <a:gd name="connsiteY166" fmla="*/ 4419720 h 4419720"/>
              <a:gd name="connsiteX167" fmla="*/ 108819 w 7869240"/>
              <a:gd name="connsiteY167" fmla="*/ 4419720 h 4419720"/>
              <a:gd name="connsiteX168" fmla="*/ 108185 w 7869240"/>
              <a:gd name="connsiteY168" fmla="*/ 4419720 h 4419720"/>
              <a:gd name="connsiteX169" fmla="*/ 107867 w 7869240"/>
              <a:gd name="connsiteY169" fmla="*/ 4419720 h 4419720"/>
              <a:gd name="connsiteX170" fmla="*/ 107550 w 7869240"/>
              <a:gd name="connsiteY170" fmla="*/ 4419720 h 4419720"/>
              <a:gd name="connsiteX171" fmla="*/ 107233 w 7869240"/>
              <a:gd name="connsiteY171" fmla="*/ 4419720 h 4419720"/>
              <a:gd name="connsiteX172" fmla="*/ 106598 w 7869240"/>
              <a:gd name="connsiteY172" fmla="*/ 4419720 h 4419720"/>
              <a:gd name="connsiteX173" fmla="*/ 106281 w 7869240"/>
              <a:gd name="connsiteY173" fmla="*/ 4419720 h 4419720"/>
              <a:gd name="connsiteX174" fmla="*/ 105647 w 7869240"/>
              <a:gd name="connsiteY174" fmla="*/ 4419720 h 4419720"/>
              <a:gd name="connsiteX175" fmla="*/ 105329 w 7869240"/>
              <a:gd name="connsiteY175" fmla="*/ 4419720 h 4419720"/>
              <a:gd name="connsiteX176" fmla="*/ 105012 w 7869240"/>
              <a:gd name="connsiteY176" fmla="*/ 4419720 h 4419720"/>
              <a:gd name="connsiteX177" fmla="*/ 104695 w 7869240"/>
              <a:gd name="connsiteY177" fmla="*/ 4419720 h 4419720"/>
              <a:gd name="connsiteX178" fmla="*/ 104060 w 7869240"/>
              <a:gd name="connsiteY178" fmla="*/ 4419403 h 4419720"/>
              <a:gd name="connsiteX179" fmla="*/ 103743 w 7869240"/>
              <a:gd name="connsiteY179" fmla="*/ 4419403 h 4419720"/>
              <a:gd name="connsiteX180" fmla="*/ 103109 w 7869240"/>
              <a:gd name="connsiteY180" fmla="*/ 4419403 h 4419720"/>
              <a:gd name="connsiteX181" fmla="*/ 102791 w 7869240"/>
              <a:gd name="connsiteY181" fmla="*/ 4419403 h 4419720"/>
              <a:gd name="connsiteX182" fmla="*/ 102474 w 7869240"/>
              <a:gd name="connsiteY182" fmla="*/ 4419403 h 4419720"/>
              <a:gd name="connsiteX183" fmla="*/ 102157 w 7869240"/>
              <a:gd name="connsiteY183" fmla="*/ 4419403 h 4419720"/>
              <a:gd name="connsiteX184" fmla="*/ 101522 w 7869240"/>
              <a:gd name="connsiteY184" fmla="*/ 4419403 h 4419720"/>
              <a:gd name="connsiteX185" fmla="*/ 101205 w 7869240"/>
              <a:gd name="connsiteY185" fmla="*/ 4419403 h 4419720"/>
              <a:gd name="connsiteX186" fmla="*/ 100888 w 7869240"/>
              <a:gd name="connsiteY186" fmla="*/ 4419403 h 4419720"/>
              <a:gd name="connsiteX187" fmla="*/ 100571 w 7869240"/>
              <a:gd name="connsiteY187" fmla="*/ 4419403 h 4419720"/>
              <a:gd name="connsiteX188" fmla="*/ 99936 w 7869240"/>
              <a:gd name="connsiteY188" fmla="*/ 4419403 h 4419720"/>
              <a:gd name="connsiteX189" fmla="*/ 99619 w 7869240"/>
              <a:gd name="connsiteY189" fmla="*/ 4419403 h 4419720"/>
              <a:gd name="connsiteX190" fmla="*/ 99302 w 7869240"/>
              <a:gd name="connsiteY190" fmla="*/ 4419403 h 4419720"/>
              <a:gd name="connsiteX191" fmla="*/ 98667 w 7869240"/>
              <a:gd name="connsiteY191" fmla="*/ 4419403 h 4419720"/>
              <a:gd name="connsiteX192" fmla="*/ 98350 w 7869240"/>
              <a:gd name="connsiteY192" fmla="*/ 4419403 h 4419720"/>
              <a:gd name="connsiteX193" fmla="*/ 98033 w 7869240"/>
              <a:gd name="connsiteY193" fmla="*/ 4419085 h 4419720"/>
              <a:gd name="connsiteX194" fmla="*/ 97715 w 7869240"/>
              <a:gd name="connsiteY194" fmla="*/ 4419085 h 4419720"/>
              <a:gd name="connsiteX195" fmla="*/ 96129 w 7869240"/>
              <a:gd name="connsiteY195" fmla="*/ 4419085 h 4419720"/>
              <a:gd name="connsiteX196" fmla="*/ 95494 w 7869240"/>
              <a:gd name="connsiteY196" fmla="*/ 4419085 h 4419720"/>
              <a:gd name="connsiteX197" fmla="*/ 63134 w 7869240"/>
              <a:gd name="connsiteY197" fmla="*/ 4411466 h 4419720"/>
              <a:gd name="connsiteX198" fmla="*/ 62817 w 7869240"/>
              <a:gd name="connsiteY198" fmla="*/ 4411466 h 4419720"/>
              <a:gd name="connsiteX199" fmla="*/ 62183 w 7869240"/>
              <a:gd name="connsiteY199" fmla="*/ 4411149 h 4419720"/>
              <a:gd name="connsiteX200" fmla="*/ 61865 w 7869240"/>
              <a:gd name="connsiteY200" fmla="*/ 4411149 h 4419720"/>
              <a:gd name="connsiteX201" fmla="*/ 61548 w 7869240"/>
              <a:gd name="connsiteY201" fmla="*/ 4410831 h 4419720"/>
              <a:gd name="connsiteX202" fmla="*/ 61231 w 7869240"/>
              <a:gd name="connsiteY202" fmla="*/ 4410831 h 4419720"/>
              <a:gd name="connsiteX203" fmla="*/ 60914 w 7869240"/>
              <a:gd name="connsiteY203" fmla="*/ 4410514 h 4419720"/>
              <a:gd name="connsiteX204" fmla="*/ 60596 w 7869240"/>
              <a:gd name="connsiteY204" fmla="*/ 4410514 h 4419720"/>
              <a:gd name="connsiteX205" fmla="*/ 60279 w 7869240"/>
              <a:gd name="connsiteY205" fmla="*/ 4410196 h 4419720"/>
              <a:gd name="connsiteX206" fmla="*/ 59962 w 7869240"/>
              <a:gd name="connsiteY206" fmla="*/ 4410196 h 4419720"/>
              <a:gd name="connsiteX207" fmla="*/ 59645 w 7869240"/>
              <a:gd name="connsiteY207" fmla="*/ 4410196 h 4419720"/>
              <a:gd name="connsiteX208" fmla="*/ 59010 w 7869240"/>
              <a:gd name="connsiteY208" fmla="*/ 4409879 h 4419720"/>
              <a:gd name="connsiteX209" fmla="*/ 58693 w 7869240"/>
              <a:gd name="connsiteY209" fmla="*/ 4409561 h 4419720"/>
              <a:gd name="connsiteX210" fmla="*/ 58376 w 7869240"/>
              <a:gd name="connsiteY210" fmla="*/ 4409561 h 4419720"/>
              <a:gd name="connsiteX211" fmla="*/ 58058 w 7869240"/>
              <a:gd name="connsiteY211" fmla="*/ 4409244 h 4419720"/>
              <a:gd name="connsiteX212" fmla="*/ 57741 w 7869240"/>
              <a:gd name="connsiteY212" fmla="*/ 4409244 h 4419720"/>
              <a:gd name="connsiteX213" fmla="*/ 57424 w 7869240"/>
              <a:gd name="connsiteY213" fmla="*/ 4408927 h 4419720"/>
              <a:gd name="connsiteX214" fmla="*/ 57107 w 7869240"/>
              <a:gd name="connsiteY214" fmla="*/ 4408927 h 4419720"/>
              <a:gd name="connsiteX215" fmla="*/ 56789 w 7869240"/>
              <a:gd name="connsiteY215" fmla="*/ 4408609 h 4419720"/>
              <a:gd name="connsiteX216" fmla="*/ 56155 w 7869240"/>
              <a:gd name="connsiteY216" fmla="*/ 4408609 h 4419720"/>
              <a:gd name="connsiteX217" fmla="*/ 55838 w 7869240"/>
              <a:gd name="connsiteY217" fmla="*/ 4408292 h 4419720"/>
              <a:gd name="connsiteX218" fmla="*/ 55520 w 7869240"/>
              <a:gd name="connsiteY218" fmla="*/ 4408292 h 4419720"/>
              <a:gd name="connsiteX219" fmla="*/ 55520 w 7869240"/>
              <a:gd name="connsiteY219" fmla="*/ 4407974 h 4419720"/>
              <a:gd name="connsiteX220" fmla="*/ 54886 w 7869240"/>
              <a:gd name="connsiteY220" fmla="*/ 4407974 h 4419720"/>
              <a:gd name="connsiteX221" fmla="*/ 54569 w 7869240"/>
              <a:gd name="connsiteY221" fmla="*/ 4407657 h 4419720"/>
              <a:gd name="connsiteX222" fmla="*/ 54251 w 7869240"/>
              <a:gd name="connsiteY222" fmla="*/ 4407657 h 4419720"/>
              <a:gd name="connsiteX223" fmla="*/ 53934 w 7869240"/>
              <a:gd name="connsiteY223" fmla="*/ 4407339 h 4419720"/>
              <a:gd name="connsiteX224" fmla="*/ 53617 w 7869240"/>
              <a:gd name="connsiteY224" fmla="*/ 4407022 h 4419720"/>
              <a:gd name="connsiteX225" fmla="*/ 53300 w 7869240"/>
              <a:gd name="connsiteY225" fmla="*/ 4407022 h 4419720"/>
              <a:gd name="connsiteX226" fmla="*/ 52982 w 7869240"/>
              <a:gd name="connsiteY226" fmla="*/ 4406704 h 4419720"/>
              <a:gd name="connsiteX227" fmla="*/ 52665 w 7869240"/>
              <a:gd name="connsiteY227" fmla="*/ 4406704 h 4419720"/>
              <a:gd name="connsiteX228" fmla="*/ 52348 w 7869240"/>
              <a:gd name="connsiteY228" fmla="*/ 4406387 h 4419720"/>
              <a:gd name="connsiteX229" fmla="*/ 52031 w 7869240"/>
              <a:gd name="connsiteY229" fmla="*/ 4406387 h 4419720"/>
              <a:gd name="connsiteX230" fmla="*/ 51713 w 7869240"/>
              <a:gd name="connsiteY230" fmla="*/ 4406069 h 4419720"/>
              <a:gd name="connsiteX231" fmla="*/ 51396 w 7869240"/>
              <a:gd name="connsiteY231" fmla="*/ 4406069 h 4419720"/>
              <a:gd name="connsiteX232" fmla="*/ 51079 w 7869240"/>
              <a:gd name="connsiteY232" fmla="*/ 4405752 h 4419720"/>
              <a:gd name="connsiteX233" fmla="*/ 50761 w 7869240"/>
              <a:gd name="connsiteY233" fmla="*/ 4405434 h 4419720"/>
              <a:gd name="connsiteX234" fmla="*/ 50444 w 7869240"/>
              <a:gd name="connsiteY234" fmla="*/ 4405434 h 4419720"/>
              <a:gd name="connsiteX235" fmla="*/ 50127 w 7869240"/>
              <a:gd name="connsiteY235" fmla="*/ 4405117 h 4419720"/>
              <a:gd name="connsiteX236" fmla="*/ 49810 w 7869240"/>
              <a:gd name="connsiteY236" fmla="*/ 4405117 h 4419720"/>
              <a:gd name="connsiteX237" fmla="*/ 49492 w 7869240"/>
              <a:gd name="connsiteY237" fmla="*/ 4404799 h 4419720"/>
              <a:gd name="connsiteX238" fmla="*/ 49175 w 7869240"/>
              <a:gd name="connsiteY238" fmla="*/ 4404482 h 4419720"/>
              <a:gd name="connsiteX239" fmla="*/ 48858 w 7869240"/>
              <a:gd name="connsiteY239" fmla="*/ 4404482 h 4419720"/>
              <a:gd name="connsiteX240" fmla="*/ 48541 w 7869240"/>
              <a:gd name="connsiteY240" fmla="*/ 4404165 h 4419720"/>
              <a:gd name="connsiteX241" fmla="*/ 48223 w 7869240"/>
              <a:gd name="connsiteY241" fmla="*/ 4403847 h 4419720"/>
              <a:gd name="connsiteX242" fmla="*/ 47906 w 7869240"/>
              <a:gd name="connsiteY242" fmla="*/ 4403847 h 4419720"/>
              <a:gd name="connsiteX243" fmla="*/ 47589 w 7869240"/>
              <a:gd name="connsiteY243" fmla="*/ 4403530 h 4419720"/>
              <a:gd name="connsiteX244" fmla="*/ 47272 w 7869240"/>
              <a:gd name="connsiteY244" fmla="*/ 4403530 h 4419720"/>
              <a:gd name="connsiteX245" fmla="*/ 46954 w 7869240"/>
              <a:gd name="connsiteY245" fmla="*/ 4403212 h 4419720"/>
              <a:gd name="connsiteX246" fmla="*/ 46637 w 7869240"/>
              <a:gd name="connsiteY246" fmla="*/ 4403212 h 4419720"/>
              <a:gd name="connsiteX247" fmla="*/ 46320 w 7869240"/>
              <a:gd name="connsiteY247" fmla="*/ 4402895 h 4419720"/>
              <a:gd name="connsiteX248" fmla="*/ 46003 w 7869240"/>
              <a:gd name="connsiteY248" fmla="*/ 4402577 h 4419720"/>
              <a:gd name="connsiteX249" fmla="*/ 45368 w 7869240"/>
              <a:gd name="connsiteY249" fmla="*/ 4402260 h 4419720"/>
              <a:gd name="connsiteX250" fmla="*/ 45368 w 7869240"/>
              <a:gd name="connsiteY250" fmla="*/ 4401942 h 4419720"/>
              <a:gd name="connsiteX251" fmla="*/ 45051 w 7869240"/>
              <a:gd name="connsiteY251" fmla="*/ 4401942 h 4419720"/>
              <a:gd name="connsiteX252" fmla="*/ 44734 w 7869240"/>
              <a:gd name="connsiteY252" fmla="*/ 4401625 h 4419720"/>
              <a:gd name="connsiteX253" fmla="*/ 44416 w 7869240"/>
              <a:gd name="connsiteY253" fmla="*/ 4401307 h 4419720"/>
              <a:gd name="connsiteX254" fmla="*/ 44099 w 7869240"/>
              <a:gd name="connsiteY254" fmla="*/ 4401307 h 4419720"/>
              <a:gd name="connsiteX255" fmla="*/ 43782 w 7869240"/>
              <a:gd name="connsiteY255" fmla="*/ 4400990 h 4419720"/>
              <a:gd name="connsiteX256" fmla="*/ 43465 w 7869240"/>
              <a:gd name="connsiteY256" fmla="*/ 4400672 h 4419720"/>
              <a:gd name="connsiteX257" fmla="*/ 43147 w 7869240"/>
              <a:gd name="connsiteY257" fmla="*/ 4400672 h 4419720"/>
              <a:gd name="connsiteX258" fmla="*/ 42830 w 7869240"/>
              <a:gd name="connsiteY258" fmla="*/ 4400355 h 4419720"/>
              <a:gd name="connsiteX259" fmla="*/ 42513 w 7869240"/>
              <a:gd name="connsiteY259" fmla="*/ 4400355 h 4419720"/>
              <a:gd name="connsiteX260" fmla="*/ 42196 w 7869240"/>
              <a:gd name="connsiteY260" fmla="*/ 4400038 h 4419720"/>
              <a:gd name="connsiteX261" fmla="*/ 42196 w 7869240"/>
              <a:gd name="connsiteY261" fmla="*/ 4399720 h 4419720"/>
              <a:gd name="connsiteX262" fmla="*/ 41878 w 7869240"/>
              <a:gd name="connsiteY262" fmla="*/ 4399720 h 4419720"/>
              <a:gd name="connsiteX263" fmla="*/ 41561 w 7869240"/>
              <a:gd name="connsiteY263" fmla="*/ 4399403 h 4419720"/>
              <a:gd name="connsiteX264" fmla="*/ 41244 w 7869240"/>
              <a:gd name="connsiteY264" fmla="*/ 4399085 h 4419720"/>
              <a:gd name="connsiteX265" fmla="*/ 40927 w 7869240"/>
              <a:gd name="connsiteY265" fmla="*/ 4399085 h 4419720"/>
              <a:gd name="connsiteX266" fmla="*/ 40609 w 7869240"/>
              <a:gd name="connsiteY266" fmla="*/ 4398768 h 4419720"/>
              <a:gd name="connsiteX267" fmla="*/ 40292 w 7869240"/>
              <a:gd name="connsiteY267" fmla="*/ 4398450 h 4419720"/>
              <a:gd name="connsiteX268" fmla="*/ 39974 w 7869240"/>
              <a:gd name="connsiteY268" fmla="*/ 4398133 h 4419720"/>
              <a:gd name="connsiteX269" fmla="*/ 39657 w 7869240"/>
              <a:gd name="connsiteY269" fmla="*/ 4397815 h 4419720"/>
              <a:gd name="connsiteX270" fmla="*/ 39340 w 7869240"/>
              <a:gd name="connsiteY270" fmla="*/ 4397498 h 4419720"/>
              <a:gd name="connsiteX271" fmla="*/ 39023 w 7869240"/>
              <a:gd name="connsiteY271" fmla="*/ 4397498 h 4419720"/>
              <a:gd name="connsiteX272" fmla="*/ 38705 w 7869240"/>
              <a:gd name="connsiteY272" fmla="*/ 4397180 h 4419720"/>
              <a:gd name="connsiteX273" fmla="*/ 38388 w 7869240"/>
              <a:gd name="connsiteY273" fmla="*/ 4396863 h 4419720"/>
              <a:gd name="connsiteX274" fmla="*/ 38071 w 7869240"/>
              <a:gd name="connsiteY274" fmla="*/ 4396545 h 4419720"/>
              <a:gd name="connsiteX275" fmla="*/ 37754 w 7869240"/>
              <a:gd name="connsiteY275" fmla="*/ 4396228 h 4419720"/>
              <a:gd name="connsiteX276" fmla="*/ 37436 w 7869240"/>
              <a:gd name="connsiteY276" fmla="*/ 4396228 h 4419720"/>
              <a:gd name="connsiteX277" fmla="*/ 37119 w 7869240"/>
              <a:gd name="connsiteY277" fmla="*/ 4395911 h 4419720"/>
              <a:gd name="connsiteX278" fmla="*/ 36802 w 7869240"/>
              <a:gd name="connsiteY278" fmla="*/ 4395593 h 4419720"/>
              <a:gd name="connsiteX279" fmla="*/ 36485 w 7869240"/>
              <a:gd name="connsiteY279" fmla="*/ 4395276 h 4419720"/>
              <a:gd name="connsiteX280" fmla="*/ 36168 w 7869240"/>
              <a:gd name="connsiteY280" fmla="*/ 4394958 h 4419720"/>
              <a:gd name="connsiteX281" fmla="*/ 35850 w 7869240"/>
              <a:gd name="connsiteY281" fmla="*/ 4394641 h 4419720"/>
              <a:gd name="connsiteX282" fmla="*/ 35533 w 7869240"/>
              <a:gd name="connsiteY282" fmla="*/ 4394641 h 4419720"/>
              <a:gd name="connsiteX283" fmla="*/ 35533 w 7869240"/>
              <a:gd name="connsiteY283" fmla="*/ 4394323 h 4419720"/>
              <a:gd name="connsiteX284" fmla="*/ 35216 w 7869240"/>
              <a:gd name="connsiteY284" fmla="*/ 4394006 h 4419720"/>
              <a:gd name="connsiteX285" fmla="*/ 34899 w 7869240"/>
              <a:gd name="connsiteY285" fmla="*/ 4393688 h 4419720"/>
              <a:gd name="connsiteX286" fmla="*/ 34581 w 7869240"/>
              <a:gd name="connsiteY286" fmla="*/ 4393688 h 4419720"/>
              <a:gd name="connsiteX287" fmla="*/ 34264 w 7869240"/>
              <a:gd name="connsiteY287" fmla="*/ 4393371 h 4419720"/>
              <a:gd name="connsiteX288" fmla="*/ 34264 w 7869240"/>
              <a:gd name="connsiteY288" fmla="*/ 4393053 h 4419720"/>
              <a:gd name="connsiteX289" fmla="*/ 33947 w 7869240"/>
              <a:gd name="connsiteY289" fmla="*/ 4392736 h 4419720"/>
              <a:gd name="connsiteX290" fmla="*/ 33630 w 7869240"/>
              <a:gd name="connsiteY290" fmla="*/ 4392736 h 4419720"/>
              <a:gd name="connsiteX291" fmla="*/ 33312 w 7869240"/>
              <a:gd name="connsiteY291" fmla="*/ 4392418 h 4419720"/>
              <a:gd name="connsiteX292" fmla="*/ 33312 w 7869240"/>
              <a:gd name="connsiteY292" fmla="*/ 4392101 h 4419720"/>
              <a:gd name="connsiteX293" fmla="*/ 32995 w 7869240"/>
              <a:gd name="connsiteY293" fmla="*/ 4392101 h 4419720"/>
              <a:gd name="connsiteX294" fmla="*/ 32678 w 7869240"/>
              <a:gd name="connsiteY294" fmla="*/ 4391784 h 4419720"/>
              <a:gd name="connsiteX295" fmla="*/ 32361 w 7869240"/>
              <a:gd name="connsiteY295" fmla="*/ 4391466 h 4419720"/>
              <a:gd name="connsiteX296" fmla="*/ 32043 w 7869240"/>
              <a:gd name="connsiteY296" fmla="*/ 4390831 h 4419720"/>
              <a:gd name="connsiteX297" fmla="*/ 31726 w 7869240"/>
              <a:gd name="connsiteY297" fmla="*/ 4390831 h 4419720"/>
              <a:gd name="connsiteX298" fmla="*/ 31409 w 7869240"/>
              <a:gd name="connsiteY298" fmla="*/ 4390514 h 4419720"/>
              <a:gd name="connsiteX299" fmla="*/ 31409 w 7869240"/>
              <a:gd name="connsiteY299" fmla="*/ 4390196 h 4419720"/>
              <a:gd name="connsiteX300" fmla="*/ 31092 w 7869240"/>
              <a:gd name="connsiteY300" fmla="*/ 4390196 h 4419720"/>
              <a:gd name="connsiteX301" fmla="*/ 30774 w 7869240"/>
              <a:gd name="connsiteY301" fmla="*/ 4389879 h 4419720"/>
              <a:gd name="connsiteX302" fmla="*/ 30457 w 7869240"/>
              <a:gd name="connsiteY302" fmla="*/ 4389561 h 4419720"/>
              <a:gd name="connsiteX303" fmla="*/ 30457 w 7869240"/>
              <a:gd name="connsiteY303" fmla="*/ 4389244 h 4419720"/>
              <a:gd name="connsiteX304" fmla="*/ 30140 w 7869240"/>
              <a:gd name="connsiteY304" fmla="*/ 4388926 h 4419720"/>
              <a:gd name="connsiteX305" fmla="*/ 29823 w 7869240"/>
              <a:gd name="connsiteY305" fmla="*/ 4388926 h 4419720"/>
              <a:gd name="connsiteX306" fmla="*/ 29823 w 7869240"/>
              <a:gd name="connsiteY306" fmla="*/ 4388609 h 4419720"/>
              <a:gd name="connsiteX307" fmla="*/ 29505 w 7869240"/>
              <a:gd name="connsiteY307" fmla="*/ 4388291 h 4419720"/>
              <a:gd name="connsiteX308" fmla="*/ 29188 w 7869240"/>
              <a:gd name="connsiteY308" fmla="*/ 4387974 h 4419720"/>
              <a:gd name="connsiteX309" fmla="*/ 28871 w 7869240"/>
              <a:gd name="connsiteY309" fmla="*/ 4387656 h 4419720"/>
              <a:gd name="connsiteX310" fmla="*/ 28553 w 7869240"/>
              <a:gd name="connsiteY310" fmla="*/ 4387339 h 4419720"/>
              <a:gd name="connsiteX311" fmla="*/ 28236 w 7869240"/>
              <a:gd name="connsiteY311" fmla="*/ 4387022 h 4419720"/>
              <a:gd name="connsiteX312" fmla="*/ 27919 w 7869240"/>
              <a:gd name="connsiteY312" fmla="*/ 4386704 h 4419720"/>
              <a:gd name="connsiteX313" fmla="*/ 27919 w 7869240"/>
              <a:gd name="connsiteY313" fmla="*/ 4386387 h 4419720"/>
              <a:gd name="connsiteX314" fmla="*/ 27601 w 7869240"/>
              <a:gd name="connsiteY314" fmla="*/ 4386069 h 4419720"/>
              <a:gd name="connsiteX315" fmla="*/ 27284 w 7869240"/>
              <a:gd name="connsiteY315" fmla="*/ 4386069 h 4419720"/>
              <a:gd name="connsiteX316" fmla="*/ 26967 w 7869240"/>
              <a:gd name="connsiteY316" fmla="*/ 4385752 h 4419720"/>
              <a:gd name="connsiteX317" fmla="*/ 26967 w 7869240"/>
              <a:gd name="connsiteY317" fmla="*/ 4385434 h 4419720"/>
              <a:gd name="connsiteX318" fmla="*/ 26650 w 7869240"/>
              <a:gd name="connsiteY318" fmla="*/ 4385117 h 4419720"/>
              <a:gd name="connsiteX319" fmla="*/ 26332 w 7869240"/>
              <a:gd name="connsiteY319" fmla="*/ 4384482 h 4419720"/>
              <a:gd name="connsiteX320" fmla="*/ 26015 w 7869240"/>
              <a:gd name="connsiteY320" fmla="*/ 4384482 h 4419720"/>
              <a:gd name="connsiteX321" fmla="*/ 25698 w 7869240"/>
              <a:gd name="connsiteY321" fmla="*/ 4384164 h 4419720"/>
              <a:gd name="connsiteX322" fmla="*/ 25698 w 7869240"/>
              <a:gd name="connsiteY322" fmla="*/ 4383847 h 4419720"/>
              <a:gd name="connsiteX323" fmla="*/ 25381 w 7869240"/>
              <a:gd name="connsiteY323" fmla="*/ 4383529 h 4419720"/>
              <a:gd name="connsiteX324" fmla="*/ 25063 w 7869240"/>
              <a:gd name="connsiteY324" fmla="*/ 4383212 h 4419720"/>
              <a:gd name="connsiteX325" fmla="*/ 25063 w 7869240"/>
              <a:gd name="connsiteY325" fmla="*/ 4382895 h 4419720"/>
              <a:gd name="connsiteX326" fmla="*/ 24746 w 7869240"/>
              <a:gd name="connsiteY326" fmla="*/ 4382577 h 4419720"/>
              <a:gd name="connsiteX327" fmla="*/ 24429 w 7869240"/>
              <a:gd name="connsiteY327" fmla="*/ 4382577 h 4419720"/>
              <a:gd name="connsiteX328" fmla="*/ 24112 w 7869240"/>
              <a:gd name="connsiteY328" fmla="*/ 4381942 h 4419720"/>
              <a:gd name="connsiteX329" fmla="*/ 23794 w 7869240"/>
              <a:gd name="connsiteY329" fmla="*/ 4381625 h 4419720"/>
              <a:gd name="connsiteX330" fmla="*/ 23794 w 7869240"/>
              <a:gd name="connsiteY330" fmla="*/ 4381307 h 4419720"/>
              <a:gd name="connsiteX331" fmla="*/ 23477 w 7869240"/>
              <a:gd name="connsiteY331" fmla="*/ 4380990 h 4419720"/>
              <a:gd name="connsiteX332" fmla="*/ 23160 w 7869240"/>
              <a:gd name="connsiteY332" fmla="*/ 4380672 h 4419720"/>
              <a:gd name="connsiteX333" fmla="*/ 22843 w 7869240"/>
              <a:gd name="connsiteY333" fmla="*/ 4380355 h 4419720"/>
              <a:gd name="connsiteX334" fmla="*/ 22843 w 7869240"/>
              <a:gd name="connsiteY334" fmla="*/ 4380037 h 4419720"/>
              <a:gd name="connsiteX335" fmla="*/ 22525 w 7869240"/>
              <a:gd name="connsiteY335" fmla="*/ 4380037 h 4419720"/>
              <a:gd name="connsiteX336" fmla="*/ 22525 w 7869240"/>
              <a:gd name="connsiteY336" fmla="*/ 4379720 h 4419720"/>
              <a:gd name="connsiteX337" fmla="*/ 22208 w 7869240"/>
              <a:gd name="connsiteY337" fmla="*/ 4379402 h 4419720"/>
              <a:gd name="connsiteX338" fmla="*/ 21891 w 7869240"/>
              <a:gd name="connsiteY338" fmla="*/ 4379085 h 4419720"/>
              <a:gd name="connsiteX339" fmla="*/ 21891 w 7869240"/>
              <a:gd name="connsiteY339" fmla="*/ 4378768 h 4419720"/>
              <a:gd name="connsiteX340" fmla="*/ 21574 w 7869240"/>
              <a:gd name="connsiteY340" fmla="*/ 4378450 h 4419720"/>
              <a:gd name="connsiteX341" fmla="*/ 21256 w 7869240"/>
              <a:gd name="connsiteY341" fmla="*/ 4378133 h 4419720"/>
              <a:gd name="connsiteX342" fmla="*/ 21256 w 7869240"/>
              <a:gd name="connsiteY342" fmla="*/ 4377815 h 4419720"/>
              <a:gd name="connsiteX343" fmla="*/ 20939 w 7869240"/>
              <a:gd name="connsiteY343" fmla="*/ 4377498 h 4419720"/>
              <a:gd name="connsiteX344" fmla="*/ 20939 w 7869240"/>
              <a:gd name="connsiteY344" fmla="*/ 4377180 h 4419720"/>
              <a:gd name="connsiteX345" fmla="*/ 20622 w 7869240"/>
              <a:gd name="connsiteY345" fmla="*/ 4376863 h 4419720"/>
              <a:gd name="connsiteX346" fmla="*/ 20305 w 7869240"/>
              <a:gd name="connsiteY346" fmla="*/ 4376545 h 4419720"/>
              <a:gd name="connsiteX347" fmla="*/ 19988 w 7869240"/>
              <a:gd name="connsiteY347" fmla="*/ 4376228 h 4419720"/>
              <a:gd name="connsiteX348" fmla="*/ 19988 w 7869240"/>
              <a:gd name="connsiteY348" fmla="*/ 4375910 h 4419720"/>
              <a:gd name="connsiteX349" fmla="*/ 19670 w 7869240"/>
              <a:gd name="connsiteY349" fmla="*/ 4375593 h 4419720"/>
              <a:gd name="connsiteX350" fmla="*/ 19353 w 7869240"/>
              <a:gd name="connsiteY350" fmla="*/ 4375275 h 4419720"/>
              <a:gd name="connsiteX351" fmla="*/ 19353 w 7869240"/>
              <a:gd name="connsiteY351" fmla="*/ 4374958 h 4419720"/>
              <a:gd name="connsiteX352" fmla="*/ 19036 w 7869240"/>
              <a:gd name="connsiteY352" fmla="*/ 4374641 h 4419720"/>
              <a:gd name="connsiteX353" fmla="*/ 18719 w 7869240"/>
              <a:gd name="connsiteY353" fmla="*/ 4374323 h 4419720"/>
              <a:gd name="connsiteX354" fmla="*/ 18401 w 7869240"/>
              <a:gd name="connsiteY354" fmla="*/ 4373688 h 4419720"/>
              <a:gd name="connsiteX355" fmla="*/ 18084 w 7869240"/>
              <a:gd name="connsiteY355" fmla="*/ 4373371 h 4419720"/>
              <a:gd name="connsiteX356" fmla="*/ 18084 w 7869240"/>
              <a:gd name="connsiteY356" fmla="*/ 4373053 h 4419720"/>
              <a:gd name="connsiteX357" fmla="*/ 17767 w 7869240"/>
              <a:gd name="connsiteY357" fmla="*/ 4372736 h 4419720"/>
              <a:gd name="connsiteX358" fmla="*/ 17450 w 7869240"/>
              <a:gd name="connsiteY358" fmla="*/ 4372101 h 4419720"/>
              <a:gd name="connsiteX359" fmla="*/ 17132 w 7869240"/>
              <a:gd name="connsiteY359" fmla="*/ 4371783 h 4419720"/>
              <a:gd name="connsiteX360" fmla="*/ 17132 w 7869240"/>
              <a:gd name="connsiteY360" fmla="*/ 4371466 h 4419720"/>
              <a:gd name="connsiteX361" fmla="*/ 16815 w 7869240"/>
              <a:gd name="connsiteY361" fmla="*/ 4371148 h 4419720"/>
              <a:gd name="connsiteX362" fmla="*/ 16497 w 7869240"/>
              <a:gd name="connsiteY362" fmla="*/ 4370513 h 4419720"/>
              <a:gd name="connsiteX363" fmla="*/ 16497 w 7869240"/>
              <a:gd name="connsiteY363" fmla="*/ 4370196 h 4419720"/>
              <a:gd name="connsiteX364" fmla="*/ 16180 w 7869240"/>
              <a:gd name="connsiteY364" fmla="*/ 4369879 h 4419720"/>
              <a:gd name="connsiteX365" fmla="*/ 16180 w 7869240"/>
              <a:gd name="connsiteY365" fmla="*/ 4369561 h 4419720"/>
              <a:gd name="connsiteX366" fmla="*/ 15863 w 7869240"/>
              <a:gd name="connsiteY366" fmla="*/ 4369561 h 4419720"/>
              <a:gd name="connsiteX367" fmla="*/ 15863 w 7869240"/>
              <a:gd name="connsiteY367" fmla="*/ 4368926 h 4419720"/>
              <a:gd name="connsiteX368" fmla="*/ 15546 w 7869240"/>
              <a:gd name="connsiteY368" fmla="*/ 4368609 h 4419720"/>
              <a:gd name="connsiteX369" fmla="*/ 15546 w 7869240"/>
              <a:gd name="connsiteY369" fmla="*/ 4368291 h 4419720"/>
              <a:gd name="connsiteX370" fmla="*/ 15228 w 7869240"/>
              <a:gd name="connsiteY370" fmla="*/ 4367974 h 4419720"/>
              <a:gd name="connsiteX371" fmla="*/ 14911 w 7869240"/>
              <a:gd name="connsiteY371" fmla="*/ 4367656 h 4419720"/>
              <a:gd name="connsiteX372" fmla="*/ 14911 w 7869240"/>
              <a:gd name="connsiteY372" fmla="*/ 4367339 h 4419720"/>
              <a:gd name="connsiteX373" fmla="*/ 14594 w 7869240"/>
              <a:gd name="connsiteY373" fmla="*/ 4367021 h 4419720"/>
              <a:gd name="connsiteX374" fmla="*/ 14594 w 7869240"/>
              <a:gd name="connsiteY374" fmla="*/ 4366704 h 4419720"/>
              <a:gd name="connsiteX375" fmla="*/ 14277 w 7869240"/>
              <a:gd name="connsiteY375" fmla="*/ 4366386 h 4419720"/>
              <a:gd name="connsiteX376" fmla="*/ 13959 w 7869240"/>
              <a:gd name="connsiteY376" fmla="*/ 4366069 h 4419720"/>
              <a:gd name="connsiteX377" fmla="*/ 13959 w 7869240"/>
              <a:gd name="connsiteY377" fmla="*/ 4365752 h 4419720"/>
              <a:gd name="connsiteX378" fmla="*/ 13959 w 7869240"/>
              <a:gd name="connsiteY378" fmla="*/ 4365434 h 4419720"/>
              <a:gd name="connsiteX379" fmla="*/ 13642 w 7869240"/>
              <a:gd name="connsiteY379" fmla="*/ 4365117 h 4419720"/>
              <a:gd name="connsiteX380" fmla="*/ 13642 w 7869240"/>
              <a:gd name="connsiteY380" fmla="*/ 4364799 h 4419720"/>
              <a:gd name="connsiteX381" fmla="*/ 13325 w 7869240"/>
              <a:gd name="connsiteY381" fmla="*/ 4364799 h 4419720"/>
              <a:gd name="connsiteX382" fmla="*/ 13325 w 7869240"/>
              <a:gd name="connsiteY382" fmla="*/ 4364164 h 4419720"/>
              <a:gd name="connsiteX383" fmla="*/ 13008 w 7869240"/>
              <a:gd name="connsiteY383" fmla="*/ 4363847 h 4419720"/>
              <a:gd name="connsiteX384" fmla="*/ 13008 w 7869240"/>
              <a:gd name="connsiteY384" fmla="*/ 4363529 h 4419720"/>
              <a:gd name="connsiteX385" fmla="*/ 12690 w 7869240"/>
              <a:gd name="connsiteY385" fmla="*/ 4363212 h 4419720"/>
              <a:gd name="connsiteX386" fmla="*/ 12690 w 7869240"/>
              <a:gd name="connsiteY386" fmla="*/ 4362894 h 4419720"/>
              <a:gd name="connsiteX387" fmla="*/ 12373 w 7869240"/>
              <a:gd name="connsiteY387" fmla="*/ 4362577 h 4419720"/>
              <a:gd name="connsiteX388" fmla="*/ 12373 w 7869240"/>
              <a:gd name="connsiteY388" fmla="*/ 4362259 h 4419720"/>
              <a:gd name="connsiteX389" fmla="*/ 12373 w 7869240"/>
              <a:gd name="connsiteY389" fmla="*/ 4361942 h 4419720"/>
              <a:gd name="connsiteX390" fmla="*/ 12056 w 7869240"/>
              <a:gd name="connsiteY390" fmla="*/ 4361625 h 4419720"/>
              <a:gd name="connsiteX391" fmla="*/ 12056 w 7869240"/>
              <a:gd name="connsiteY391" fmla="*/ 4361307 h 4419720"/>
              <a:gd name="connsiteX392" fmla="*/ 11739 w 7869240"/>
              <a:gd name="connsiteY392" fmla="*/ 4360990 h 4419720"/>
              <a:gd name="connsiteX393" fmla="*/ 11421 w 7869240"/>
              <a:gd name="connsiteY393" fmla="*/ 4360672 h 4419720"/>
              <a:gd name="connsiteX394" fmla="*/ 11421 w 7869240"/>
              <a:gd name="connsiteY394" fmla="*/ 4360355 h 4419720"/>
              <a:gd name="connsiteX395" fmla="*/ 11421 w 7869240"/>
              <a:gd name="connsiteY395" fmla="*/ 4360037 h 4419720"/>
              <a:gd name="connsiteX396" fmla="*/ 11104 w 7869240"/>
              <a:gd name="connsiteY396" fmla="*/ 4360037 h 4419720"/>
              <a:gd name="connsiteX397" fmla="*/ 11104 w 7869240"/>
              <a:gd name="connsiteY397" fmla="*/ 4359402 h 4419720"/>
              <a:gd name="connsiteX398" fmla="*/ 10787 w 7869240"/>
              <a:gd name="connsiteY398" fmla="*/ 4359085 h 4419720"/>
              <a:gd name="connsiteX399" fmla="*/ 10787 w 7869240"/>
              <a:gd name="connsiteY399" fmla="*/ 4358767 h 4419720"/>
              <a:gd name="connsiteX400" fmla="*/ 10470 w 7869240"/>
              <a:gd name="connsiteY400" fmla="*/ 4358450 h 4419720"/>
              <a:gd name="connsiteX401" fmla="*/ 10470 w 7869240"/>
              <a:gd name="connsiteY401" fmla="*/ 4357815 h 4419720"/>
              <a:gd name="connsiteX402" fmla="*/ 10152 w 7869240"/>
              <a:gd name="connsiteY402" fmla="*/ 4357498 h 4419720"/>
              <a:gd name="connsiteX403" fmla="*/ 10152 w 7869240"/>
              <a:gd name="connsiteY403" fmla="*/ 4357180 h 4419720"/>
              <a:gd name="connsiteX404" fmla="*/ 9835 w 7869240"/>
              <a:gd name="connsiteY404" fmla="*/ 4356863 h 4419720"/>
              <a:gd name="connsiteX405" fmla="*/ 9835 w 7869240"/>
              <a:gd name="connsiteY405" fmla="*/ 4356228 h 4419720"/>
              <a:gd name="connsiteX406" fmla="*/ 9518 w 7869240"/>
              <a:gd name="connsiteY406" fmla="*/ 4355910 h 4419720"/>
              <a:gd name="connsiteX407" fmla="*/ 9518 w 7869240"/>
              <a:gd name="connsiteY407" fmla="*/ 4355593 h 4419720"/>
              <a:gd name="connsiteX408" fmla="*/ 9201 w 7869240"/>
              <a:gd name="connsiteY408" fmla="*/ 4355275 h 4419720"/>
              <a:gd name="connsiteX409" fmla="*/ 9201 w 7869240"/>
              <a:gd name="connsiteY409" fmla="*/ 4354640 h 4419720"/>
              <a:gd name="connsiteX410" fmla="*/ 8883 w 7869240"/>
              <a:gd name="connsiteY410" fmla="*/ 4354323 h 4419720"/>
              <a:gd name="connsiteX411" fmla="*/ 8883 w 7869240"/>
              <a:gd name="connsiteY411" fmla="*/ 4353688 h 4419720"/>
              <a:gd name="connsiteX412" fmla="*/ 8566 w 7869240"/>
              <a:gd name="connsiteY412" fmla="*/ 4353688 h 4419720"/>
              <a:gd name="connsiteX413" fmla="*/ 8566 w 7869240"/>
              <a:gd name="connsiteY413" fmla="*/ 4353053 h 4419720"/>
              <a:gd name="connsiteX414" fmla="*/ 8249 w 7869240"/>
              <a:gd name="connsiteY414" fmla="*/ 4352736 h 4419720"/>
              <a:gd name="connsiteX415" fmla="*/ 8249 w 7869240"/>
              <a:gd name="connsiteY415" fmla="*/ 4352101 h 4419720"/>
              <a:gd name="connsiteX416" fmla="*/ 7932 w 7869240"/>
              <a:gd name="connsiteY416" fmla="*/ 4351148 h 4419720"/>
              <a:gd name="connsiteX417" fmla="*/ 7614 w 7869240"/>
              <a:gd name="connsiteY417" fmla="*/ 4351148 h 4419720"/>
              <a:gd name="connsiteX418" fmla="*/ 7614 w 7869240"/>
              <a:gd name="connsiteY418" fmla="*/ 4350513 h 4419720"/>
              <a:gd name="connsiteX419" fmla="*/ 7297 w 7869240"/>
              <a:gd name="connsiteY419" fmla="*/ 4350196 h 4419720"/>
              <a:gd name="connsiteX420" fmla="*/ 7297 w 7869240"/>
              <a:gd name="connsiteY420" fmla="*/ 4349878 h 4419720"/>
              <a:gd name="connsiteX421" fmla="*/ 7297 w 7869240"/>
              <a:gd name="connsiteY421" fmla="*/ 4349561 h 4419720"/>
              <a:gd name="connsiteX422" fmla="*/ 6980 w 7869240"/>
              <a:gd name="connsiteY422" fmla="*/ 4348926 h 4419720"/>
              <a:gd name="connsiteX423" fmla="*/ 6980 w 7869240"/>
              <a:gd name="connsiteY423" fmla="*/ 4348609 h 4419720"/>
              <a:gd name="connsiteX424" fmla="*/ 6663 w 7869240"/>
              <a:gd name="connsiteY424" fmla="*/ 4347974 h 4419720"/>
              <a:gd name="connsiteX425" fmla="*/ 6663 w 7869240"/>
              <a:gd name="connsiteY425" fmla="*/ 4347656 h 4419720"/>
              <a:gd name="connsiteX426" fmla="*/ 6663 w 7869240"/>
              <a:gd name="connsiteY426" fmla="*/ 4347339 h 4419720"/>
              <a:gd name="connsiteX427" fmla="*/ 6345 w 7869240"/>
              <a:gd name="connsiteY427" fmla="*/ 4347021 h 4419720"/>
              <a:gd name="connsiteX428" fmla="*/ 6345 w 7869240"/>
              <a:gd name="connsiteY428" fmla="*/ 4346704 h 4419720"/>
              <a:gd name="connsiteX429" fmla="*/ 6345 w 7869240"/>
              <a:gd name="connsiteY429" fmla="*/ 4346386 h 4419720"/>
              <a:gd name="connsiteX430" fmla="*/ 6028 w 7869240"/>
              <a:gd name="connsiteY430" fmla="*/ 4346069 h 4419720"/>
              <a:gd name="connsiteX431" fmla="*/ 6028 w 7869240"/>
              <a:gd name="connsiteY431" fmla="*/ 4345434 h 4419720"/>
              <a:gd name="connsiteX432" fmla="*/ 5711 w 7869240"/>
              <a:gd name="connsiteY432" fmla="*/ 4345116 h 4419720"/>
              <a:gd name="connsiteX433" fmla="*/ 5711 w 7869240"/>
              <a:gd name="connsiteY433" fmla="*/ 4344799 h 4419720"/>
              <a:gd name="connsiteX434" fmla="*/ 5711 w 7869240"/>
              <a:gd name="connsiteY434" fmla="*/ 4344482 h 4419720"/>
              <a:gd name="connsiteX435" fmla="*/ 5393 w 7869240"/>
              <a:gd name="connsiteY435" fmla="*/ 4344164 h 4419720"/>
              <a:gd name="connsiteX436" fmla="*/ 5393 w 7869240"/>
              <a:gd name="connsiteY436" fmla="*/ 4343847 h 4419720"/>
              <a:gd name="connsiteX437" fmla="*/ 5393 w 7869240"/>
              <a:gd name="connsiteY437" fmla="*/ 4343529 h 4419720"/>
              <a:gd name="connsiteX438" fmla="*/ 5076 w 7869240"/>
              <a:gd name="connsiteY438" fmla="*/ 4341942 h 4419720"/>
              <a:gd name="connsiteX439" fmla="*/ 4759 w 7869240"/>
              <a:gd name="connsiteY439" fmla="*/ 4340989 h 4419720"/>
              <a:gd name="connsiteX440" fmla="*/ 4442 w 7869240"/>
              <a:gd name="connsiteY440" fmla="*/ 4340672 h 4419720"/>
              <a:gd name="connsiteX441" fmla="*/ 4442 w 7869240"/>
              <a:gd name="connsiteY441" fmla="*/ 4340037 h 4419720"/>
              <a:gd name="connsiteX442" fmla="*/ 4124 w 7869240"/>
              <a:gd name="connsiteY442" fmla="*/ 4339085 h 4419720"/>
              <a:gd name="connsiteX443" fmla="*/ 4124 w 7869240"/>
              <a:gd name="connsiteY443" fmla="*/ 4338132 h 4419720"/>
              <a:gd name="connsiteX444" fmla="*/ 3807 w 7869240"/>
              <a:gd name="connsiteY444" fmla="*/ 4337815 h 4419720"/>
              <a:gd name="connsiteX445" fmla="*/ 3807 w 7869240"/>
              <a:gd name="connsiteY445" fmla="*/ 4337180 h 4419720"/>
              <a:gd name="connsiteX446" fmla="*/ 3490 w 7869240"/>
              <a:gd name="connsiteY446" fmla="*/ 4336862 h 4419720"/>
              <a:gd name="connsiteX447" fmla="*/ 3490 w 7869240"/>
              <a:gd name="connsiteY447" fmla="*/ 4336545 h 4419720"/>
              <a:gd name="connsiteX448" fmla="*/ 3490 w 7869240"/>
              <a:gd name="connsiteY448" fmla="*/ 4336227 h 4419720"/>
              <a:gd name="connsiteX449" fmla="*/ 3490 w 7869240"/>
              <a:gd name="connsiteY449" fmla="*/ 4335910 h 4419720"/>
              <a:gd name="connsiteX450" fmla="*/ 3490 w 7869240"/>
              <a:gd name="connsiteY450" fmla="*/ 4335593 h 4419720"/>
              <a:gd name="connsiteX451" fmla="*/ 3173 w 7869240"/>
              <a:gd name="connsiteY451" fmla="*/ 4335593 h 4419720"/>
              <a:gd name="connsiteX452" fmla="*/ 3173 w 7869240"/>
              <a:gd name="connsiteY452" fmla="*/ 4334958 h 4419720"/>
              <a:gd name="connsiteX453" fmla="*/ 3173 w 7869240"/>
              <a:gd name="connsiteY453" fmla="*/ 4334640 h 4419720"/>
              <a:gd name="connsiteX454" fmla="*/ 3173 w 7869240"/>
              <a:gd name="connsiteY454" fmla="*/ 4334005 h 4419720"/>
              <a:gd name="connsiteX455" fmla="*/ 2855 w 7869240"/>
              <a:gd name="connsiteY455" fmla="*/ 4333688 h 4419720"/>
              <a:gd name="connsiteX456" fmla="*/ 2855 w 7869240"/>
              <a:gd name="connsiteY456" fmla="*/ 4333370 h 4419720"/>
              <a:gd name="connsiteX457" fmla="*/ 2855 w 7869240"/>
              <a:gd name="connsiteY457" fmla="*/ 4333053 h 4419720"/>
              <a:gd name="connsiteX458" fmla="*/ 2855 w 7869240"/>
              <a:gd name="connsiteY458" fmla="*/ 4332735 h 4419720"/>
              <a:gd name="connsiteX459" fmla="*/ 2538 w 7869240"/>
              <a:gd name="connsiteY459" fmla="*/ 4332418 h 4419720"/>
              <a:gd name="connsiteX460" fmla="*/ 2538 w 7869240"/>
              <a:gd name="connsiteY460" fmla="*/ 4332100 h 4419720"/>
              <a:gd name="connsiteX461" fmla="*/ 2538 w 7869240"/>
              <a:gd name="connsiteY461" fmla="*/ 4331783 h 4419720"/>
              <a:gd name="connsiteX462" fmla="*/ 2538 w 7869240"/>
              <a:gd name="connsiteY462" fmla="*/ 4331466 h 4419720"/>
              <a:gd name="connsiteX463" fmla="*/ 2538 w 7869240"/>
              <a:gd name="connsiteY463" fmla="*/ 4331148 h 4419720"/>
              <a:gd name="connsiteX464" fmla="*/ 2221 w 7869240"/>
              <a:gd name="connsiteY464" fmla="*/ 4330831 h 4419720"/>
              <a:gd name="connsiteX465" fmla="*/ 2221 w 7869240"/>
              <a:gd name="connsiteY465" fmla="*/ 4330513 h 4419720"/>
              <a:gd name="connsiteX466" fmla="*/ 2221 w 7869240"/>
              <a:gd name="connsiteY466" fmla="*/ 4330196 h 4419720"/>
              <a:gd name="connsiteX467" fmla="*/ 2221 w 7869240"/>
              <a:gd name="connsiteY467" fmla="*/ 4329878 h 4419720"/>
              <a:gd name="connsiteX468" fmla="*/ 1904 w 7869240"/>
              <a:gd name="connsiteY468" fmla="*/ 4328608 h 4419720"/>
              <a:gd name="connsiteX469" fmla="*/ 1904 w 7869240"/>
              <a:gd name="connsiteY469" fmla="*/ 4328291 h 4419720"/>
              <a:gd name="connsiteX470" fmla="*/ 1904 w 7869240"/>
              <a:gd name="connsiteY470" fmla="*/ 4327973 h 4419720"/>
              <a:gd name="connsiteX471" fmla="*/ 1904 w 7869240"/>
              <a:gd name="connsiteY471" fmla="*/ 4327656 h 4419720"/>
              <a:gd name="connsiteX472" fmla="*/ 1904 w 7869240"/>
              <a:gd name="connsiteY472" fmla="*/ 4327339 h 4419720"/>
              <a:gd name="connsiteX473" fmla="*/ 1586 w 7869240"/>
              <a:gd name="connsiteY473" fmla="*/ 4327021 h 4419720"/>
              <a:gd name="connsiteX474" fmla="*/ 1586 w 7869240"/>
              <a:gd name="connsiteY474" fmla="*/ 4326704 h 4419720"/>
              <a:gd name="connsiteX475" fmla="*/ 1586 w 7869240"/>
              <a:gd name="connsiteY475" fmla="*/ 4326386 h 4419720"/>
              <a:gd name="connsiteX476" fmla="*/ 1586 w 7869240"/>
              <a:gd name="connsiteY476" fmla="*/ 4326069 h 4419720"/>
              <a:gd name="connsiteX477" fmla="*/ 1586 w 7869240"/>
              <a:gd name="connsiteY477" fmla="*/ 4325751 h 4419720"/>
              <a:gd name="connsiteX478" fmla="*/ 1586 w 7869240"/>
              <a:gd name="connsiteY478" fmla="*/ 4325434 h 4419720"/>
              <a:gd name="connsiteX479" fmla="*/ 1269 w 7869240"/>
              <a:gd name="connsiteY479" fmla="*/ 4325116 h 4419720"/>
              <a:gd name="connsiteX480" fmla="*/ 1269 w 7869240"/>
              <a:gd name="connsiteY480" fmla="*/ 4324481 h 4419720"/>
              <a:gd name="connsiteX481" fmla="*/ 1269 w 7869240"/>
              <a:gd name="connsiteY481" fmla="*/ 4324164 h 4419720"/>
              <a:gd name="connsiteX482" fmla="*/ 1269 w 7869240"/>
              <a:gd name="connsiteY482" fmla="*/ 4323846 h 4419720"/>
              <a:gd name="connsiteX483" fmla="*/ 1269 w 7869240"/>
              <a:gd name="connsiteY483" fmla="*/ 4323211 h 4419720"/>
              <a:gd name="connsiteX484" fmla="*/ 952 w 7869240"/>
              <a:gd name="connsiteY484" fmla="*/ 4322259 h 4419720"/>
              <a:gd name="connsiteX485" fmla="*/ 952 w 7869240"/>
              <a:gd name="connsiteY485" fmla="*/ 4321942 h 4419720"/>
              <a:gd name="connsiteX486" fmla="*/ 952 w 7869240"/>
              <a:gd name="connsiteY486" fmla="*/ 4321624 h 4419720"/>
              <a:gd name="connsiteX487" fmla="*/ 952 w 7869240"/>
              <a:gd name="connsiteY487" fmla="*/ 4321307 h 4419720"/>
              <a:gd name="connsiteX488" fmla="*/ 952 w 7869240"/>
              <a:gd name="connsiteY488" fmla="*/ 4320989 h 4419720"/>
              <a:gd name="connsiteX489" fmla="*/ 952 w 7869240"/>
              <a:gd name="connsiteY489" fmla="*/ 4320672 h 4419720"/>
              <a:gd name="connsiteX490" fmla="*/ 952 w 7869240"/>
              <a:gd name="connsiteY490" fmla="*/ 4320354 h 4419720"/>
              <a:gd name="connsiteX491" fmla="*/ 635 w 7869240"/>
              <a:gd name="connsiteY491" fmla="*/ 4320037 h 4419720"/>
              <a:gd name="connsiteX492" fmla="*/ 635 w 7869240"/>
              <a:gd name="connsiteY492" fmla="*/ 4319719 h 4419720"/>
              <a:gd name="connsiteX493" fmla="*/ 635 w 7869240"/>
              <a:gd name="connsiteY493" fmla="*/ 4319402 h 4419720"/>
              <a:gd name="connsiteX494" fmla="*/ 635 w 7869240"/>
              <a:gd name="connsiteY494" fmla="*/ 4318132 h 4419720"/>
              <a:gd name="connsiteX495" fmla="*/ 635 w 7869240"/>
              <a:gd name="connsiteY495" fmla="*/ 4317815 h 4419720"/>
              <a:gd name="connsiteX496" fmla="*/ 635 w 7869240"/>
              <a:gd name="connsiteY496" fmla="*/ 4317497 h 4419720"/>
              <a:gd name="connsiteX497" fmla="*/ 317 w 7869240"/>
              <a:gd name="connsiteY497" fmla="*/ 4316545 h 4419720"/>
              <a:gd name="connsiteX498" fmla="*/ 317 w 7869240"/>
              <a:gd name="connsiteY498" fmla="*/ 4316227 h 4419720"/>
              <a:gd name="connsiteX499" fmla="*/ 317 w 7869240"/>
              <a:gd name="connsiteY499" fmla="*/ 4315910 h 4419720"/>
              <a:gd name="connsiteX500" fmla="*/ 317 w 7869240"/>
              <a:gd name="connsiteY500" fmla="*/ 4315592 h 4419720"/>
              <a:gd name="connsiteX501" fmla="*/ 317 w 7869240"/>
              <a:gd name="connsiteY501" fmla="*/ 4315275 h 4419720"/>
              <a:gd name="connsiteX502" fmla="*/ 317 w 7869240"/>
              <a:gd name="connsiteY502" fmla="*/ 4314957 h 4419720"/>
              <a:gd name="connsiteX503" fmla="*/ 317 w 7869240"/>
              <a:gd name="connsiteY503" fmla="*/ 4314640 h 4419720"/>
              <a:gd name="connsiteX504" fmla="*/ 317 w 7869240"/>
              <a:gd name="connsiteY504" fmla="*/ 4314323 h 4419720"/>
              <a:gd name="connsiteX505" fmla="*/ 317 w 7869240"/>
              <a:gd name="connsiteY505" fmla="*/ 4313688 h 4419720"/>
              <a:gd name="connsiteX506" fmla="*/ 317 w 7869240"/>
              <a:gd name="connsiteY506" fmla="*/ 4313370 h 4419720"/>
              <a:gd name="connsiteX507" fmla="*/ 317 w 7869240"/>
              <a:gd name="connsiteY507" fmla="*/ 4313053 h 4419720"/>
              <a:gd name="connsiteX508" fmla="*/ 0 w 7869240"/>
              <a:gd name="connsiteY508" fmla="*/ 4312100 h 4419720"/>
              <a:gd name="connsiteX509" fmla="*/ 0 w 7869240"/>
              <a:gd name="connsiteY509" fmla="*/ 4311783 h 4419720"/>
              <a:gd name="connsiteX510" fmla="*/ 0 w 7869240"/>
              <a:gd name="connsiteY510" fmla="*/ 4311148 h 4419720"/>
              <a:gd name="connsiteX511" fmla="*/ 0 w 7869240"/>
              <a:gd name="connsiteY511" fmla="*/ 4310830 h 4419720"/>
              <a:gd name="connsiteX512" fmla="*/ 0 w 7869240"/>
              <a:gd name="connsiteY512" fmla="*/ 4307547 h 4419720"/>
              <a:gd name="connsiteX513" fmla="*/ 0 w 7869240"/>
              <a:gd name="connsiteY513" fmla="*/ 4299748 h 4419720"/>
              <a:gd name="connsiteX514" fmla="*/ 0 w 7869240"/>
              <a:gd name="connsiteY514" fmla="*/ 4284560 h 4419720"/>
              <a:gd name="connsiteX515" fmla="*/ 0 w 7869240"/>
              <a:gd name="connsiteY515" fmla="*/ 4259522 h 4419720"/>
              <a:gd name="connsiteX516" fmla="*/ 0 w 7869240"/>
              <a:gd name="connsiteY516" fmla="*/ 4222169 h 4419720"/>
              <a:gd name="connsiteX517" fmla="*/ 0 w 7869240"/>
              <a:gd name="connsiteY517" fmla="*/ 4170039 h 4419720"/>
              <a:gd name="connsiteX518" fmla="*/ 0 w 7869240"/>
              <a:gd name="connsiteY518" fmla="*/ 4100670 h 4419720"/>
              <a:gd name="connsiteX519" fmla="*/ 0 w 7869240"/>
              <a:gd name="connsiteY519" fmla="*/ 4095705 h 4419720"/>
              <a:gd name="connsiteX520" fmla="*/ 0 w 7869240"/>
              <a:gd name="connsiteY520" fmla="*/ 4083912 h 4419720"/>
              <a:gd name="connsiteX521" fmla="*/ 0 w 7869240"/>
              <a:gd name="connsiteY521" fmla="*/ 4060948 h 4419720"/>
              <a:gd name="connsiteX522" fmla="*/ 0 w 7869240"/>
              <a:gd name="connsiteY522" fmla="*/ 4023087 h 4419720"/>
              <a:gd name="connsiteX523" fmla="*/ 0 w 7869240"/>
              <a:gd name="connsiteY523" fmla="*/ 3966606 h 4419720"/>
              <a:gd name="connsiteX524" fmla="*/ 0 w 7869240"/>
              <a:gd name="connsiteY524" fmla="*/ 3887782 h 4419720"/>
              <a:gd name="connsiteX525" fmla="*/ 0 w 7869240"/>
              <a:gd name="connsiteY525" fmla="*/ 3782889 h 4419720"/>
              <a:gd name="connsiteX526" fmla="*/ 0 w 7869240"/>
              <a:gd name="connsiteY526" fmla="*/ 3778936 h 4419720"/>
              <a:gd name="connsiteX527" fmla="*/ 0 w 7869240"/>
              <a:gd name="connsiteY527" fmla="*/ 3769546 h 4419720"/>
              <a:gd name="connsiteX528" fmla="*/ 0 w 7869240"/>
              <a:gd name="connsiteY528" fmla="*/ 3751262 h 4419720"/>
              <a:gd name="connsiteX529" fmla="*/ 0 w 7869240"/>
              <a:gd name="connsiteY529" fmla="*/ 3721117 h 4419720"/>
              <a:gd name="connsiteX530" fmla="*/ 0 w 7869240"/>
              <a:gd name="connsiteY530" fmla="*/ 3676147 h 4419720"/>
              <a:gd name="connsiteX531" fmla="*/ 0 w 7869240"/>
              <a:gd name="connsiteY531" fmla="*/ 3613387 h 4419720"/>
              <a:gd name="connsiteX532" fmla="*/ 0 w 7869240"/>
              <a:gd name="connsiteY532" fmla="*/ 3529871 h 4419720"/>
              <a:gd name="connsiteX533" fmla="*/ 0 w 7869240"/>
              <a:gd name="connsiteY533" fmla="*/ 3524906 h 4419720"/>
              <a:gd name="connsiteX534" fmla="*/ 0 w 7869240"/>
              <a:gd name="connsiteY534" fmla="*/ 3513113 h 4419720"/>
              <a:gd name="connsiteX535" fmla="*/ 0 w 7869240"/>
              <a:gd name="connsiteY535" fmla="*/ 3490149 h 4419720"/>
              <a:gd name="connsiteX536" fmla="*/ 0 w 7869240"/>
              <a:gd name="connsiteY536" fmla="*/ 3452288 h 4419720"/>
              <a:gd name="connsiteX537" fmla="*/ 0 w 7869240"/>
              <a:gd name="connsiteY537" fmla="*/ 3395808 h 4419720"/>
              <a:gd name="connsiteX538" fmla="*/ 0 w 7869240"/>
              <a:gd name="connsiteY538" fmla="*/ 3316983 h 4419720"/>
              <a:gd name="connsiteX539" fmla="*/ 0 w 7869240"/>
              <a:gd name="connsiteY539" fmla="*/ 3212091 h 4419720"/>
              <a:gd name="connsiteX540" fmla="*/ 0 w 7869240"/>
              <a:gd name="connsiteY540" fmla="*/ 3208132 h 4419720"/>
              <a:gd name="connsiteX541" fmla="*/ 0 w 7869240"/>
              <a:gd name="connsiteY541" fmla="*/ 3198731 h 4419720"/>
              <a:gd name="connsiteX542" fmla="*/ 0 w 7869240"/>
              <a:gd name="connsiteY542" fmla="*/ 3180424 h 4419720"/>
              <a:gd name="connsiteX543" fmla="*/ 0 w 7869240"/>
              <a:gd name="connsiteY543" fmla="*/ 3150241 h 4419720"/>
              <a:gd name="connsiteX544" fmla="*/ 0 w 7869240"/>
              <a:gd name="connsiteY544" fmla="*/ 3105215 h 4419720"/>
              <a:gd name="connsiteX545" fmla="*/ 0 w 7869240"/>
              <a:gd name="connsiteY545" fmla="*/ 3042376 h 4419720"/>
              <a:gd name="connsiteX546" fmla="*/ 0 w 7869240"/>
              <a:gd name="connsiteY546" fmla="*/ 2958755 h 4419720"/>
              <a:gd name="connsiteX547" fmla="*/ 0 w 7869240"/>
              <a:gd name="connsiteY547" fmla="*/ 2953795 h 4419720"/>
              <a:gd name="connsiteX548" fmla="*/ 0 w 7869240"/>
              <a:gd name="connsiteY548" fmla="*/ 2942014 h 4419720"/>
              <a:gd name="connsiteX549" fmla="*/ 0 w 7869240"/>
              <a:gd name="connsiteY549" fmla="*/ 2919073 h 4419720"/>
              <a:gd name="connsiteX550" fmla="*/ 0 w 7869240"/>
              <a:gd name="connsiteY550" fmla="*/ 2881250 h 4419720"/>
              <a:gd name="connsiteX551" fmla="*/ 0 w 7869240"/>
              <a:gd name="connsiteY551" fmla="*/ 2824826 h 4419720"/>
              <a:gd name="connsiteX552" fmla="*/ 0 w 7869240"/>
              <a:gd name="connsiteY552" fmla="*/ 2746080 h 4419720"/>
              <a:gd name="connsiteX553" fmla="*/ 0 w 7869240"/>
              <a:gd name="connsiteY553" fmla="*/ 2641292 h 4419720"/>
              <a:gd name="connsiteX554" fmla="*/ 0 w 7869240"/>
              <a:gd name="connsiteY554" fmla="*/ 2637542 h 4419720"/>
              <a:gd name="connsiteX555" fmla="*/ 0 w 7869240"/>
              <a:gd name="connsiteY555" fmla="*/ 2628636 h 4419720"/>
              <a:gd name="connsiteX556" fmla="*/ 0 w 7869240"/>
              <a:gd name="connsiteY556" fmla="*/ 2611292 h 4419720"/>
              <a:gd name="connsiteX557" fmla="*/ 0 w 7869240"/>
              <a:gd name="connsiteY557" fmla="*/ 2582698 h 4419720"/>
              <a:gd name="connsiteX558" fmla="*/ 0 w 7869240"/>
              <a:gd name="connsiteY558" fmla="*/ 2540042 h 4419720"/>
              <a:gd name="connsiteX559" fmla="*/ 0 w 7869240"/>
              <a:gd name="connsiteY559" fmla="*/ 2480510 h 4419720"/>
              <a:gd name="connsiteX560" fmla="*/ 0 w 7869240"/>
              <a:gd name="connsiteY560" fmla="*/ 2401290 h 4419720"/>
              <a:gd name="connsiteX561" fmla="*/ 0 w 7869240"/>
              <a:gd name="connsiteY561" fmla="*/ 2400618 h 4419720"/>
              <a:gd name="connsiteX562" fmla="*/ 0 w 7869240"/>
              <a:gd name="connsiteY562" fmla="*/ 2395913 h 4419720"/>
              <a:gd name="connsiteX563" fmla="*/ 0 w 7869240"/>
              <a:gd name="connsiteY563" fmla="*/ 2383143 h 4419720"/>
              <a:gd name="connsiteX564" fmla="*/ 0 w 7869240"/>
              <a:gd name="connsiteY564" fmla="*/ 2358274 h 4419720"/>
              <a:gd name="connsiteX565" fmla="*/ 0 w 7869240"/>
              <a:gd name="connsiteY565" fmla="*/ 2317274 h 4419720"/>
              <a:gd name="connsiteX566" fmla="*/ 0 w 7869240"/>
              <a:gd name="connsiteY566" fmla="*/ 2256111 h 4419720"/>
              <a:gd name="connsiteX567" fmla="*/ 0 w 7869240"/>
              <a:gd name="connsiteY567" fmla="*/ 2170750 h 4419720"/>
              <a:gd name="connsiteX568" fmla="*/ 0 w 7869240"/>
              <a:gd name="connsiteY568" fmla="*/ 2117736 h 4419720"/>
              <a:gd name="connsiteX569" fmla="*/ 0 w 7869240"/>
              <a:gd name="connsiteY569" fmla="*/ 2057160 h 4419720"/>
              <a:gd name="connsiteX570" fmla="*/ 0 w 7869240"/>
              <a:gd name="connsiteY570" fmla="*/ 2053619 h 4419720"/>
              <a:gd name="connsiteX571" fmla="*/ 0 w 7869240"/>
              <a:gd name="connsiteY571" fmla="*/ 2045207 h 4419720"/>
              <a:gd name="connsiteX572" fmla="*/ 0 w 7869240"/>
              <a:gd name="connsiteY572" fmla="*/ 2028827 h 4419720"/>
              <a:gd name="connsiteX573" fmla="*/ 0 w 7869240"/>
              <a:gd name="connsiteY573" fmla="*/ 2001821 h 4419720"/>
              <a:gd name="connsiteX574" fmla="*/ 0 w 7869240"/>
              <a:gd name="connsiteY574" fmla="*/ 1961535 h 4419720"/>
              <a:gd name="connsiteX575" fmla="*/ 0 w 7869240"/>
              <a:gd name="connsiteY575" fmla="*/ 1905310 h 4419720"/>
              <a:gd name="connsiteX576" fmla="*/ 0 w 7869240"/>
              <a:gd name="connsiteY576" fmla="*/ 1830492 h 4419720"/>
              <a:gd name="connsiteX577" fmla="*/ 0 w 7869240"/>
              <a:gd name="connsiteY577" fmla="*/ 1829820 h 4419720"/>
              <a:gd name="connsiteX578" fmla="*/ 0 w 7869240"/>
              <a:gd name="connsiteY578" fmla="*/ 1825115 h 4419720"/>
              <a:gd name="connsiteX579" fmla="*/ 0 w 7869240"/>
              <a:gd name="connsiteY579" fmla="*/ 1812344 h 4419720"/>
              <a:gd name="connsiteX580" fmla="*/ 0 w 7869240"/>
              <a:gd name="connsiteY580" fmla="*/ 1787476 h 4419720"/>
              <a:gd name="connsiteX581" fmla="*/ 0 w 7869240"/>
              <a:gd name="connsiteY581" fmla="*/ 1746476 h 4419720"/>
              <a:gd name="connsiteX582" fmla="*/ 0 w 7869240"/>
              <a:gd name="connsiteY582" fmla="*/ 1685312 h 4419720"/>
              <a:gd name="connsiteX583" fmla="*/ 0 w 7869240"/>
              <a:gd name="connsiteY583" fmla="*/ 1599952 h 4419720"/>
              <a:gd name="connsiteX584" fmla="*/ 0 w 7869240"/>
              <a:gd name="connsiteY584" fmla="*/ 1546938 h 4419720"/>
              <a:gd name="connsiteX585" fmla="*/ 0 w 7869240"/>
              <a:gd name="connsiteY585" fmla="*/ 1486362 h 4419720"/>
              <a:gd name="connsiteX586" fmla="*/ 0 w 7869240"/>
              <a:gd name="connsiteY586" fmla="*/ 1482815 h 4419720"/>
              <a:gd name="connsiteX587" fmla="*/ 0 w 7869240"/>
              <a:gd name="connsiteY587" fmla="*/ 1474392 h 4419720"/>
              <a:gd name="connsiteX588" fmla="*/ 0 w 7869240"/>
              <a:gd name="connsiteY588" fmla="*/ 1457989 h 4419720"/>
              <a:gd name="connsiteX589" fmla="*/ 0 w 7869240"/>
              <a:gd name="connsiteY589" fmla="*/ 1430945 h 4419720"/>
              <a:gd name="connsiteX590" fmla="*/ 0 w 7869240"/>
              <a:gd name="connsiteY590" fmla="*/ 1390602 h 4419720"/>
              <a:gd name="connsiteX591" fmla="*/ 0 w 7869240"/>
              <a:gd name="connsiteY591" fmla="*/ 1334299 h 4419720"/>
              <a:gd name="connsiteX592" fmla="*/ 0 w 7869240"/>
              <a:gd name="connsiteY592" fmla="*/ 1259376 h 4419720"/>
              <a:gd name="connsiteX593" fmla="*/ 0 w 7869240"/>
              <a:gd name="connsiteY593" fmla="*/ 1258704 h 4419720"/>
              <a:gd name="connsiteX594" fmla="*/ 0 w 7869240"/>
              <a:gd name="connsiteY594" fmla="*/ 1254004 h 4419720"/>
              <a:gd name="connsiteX595" fmla="*/ 0 w 7869240"/>
              <a:gd name="connsiteY595" fmla="*/ 1241245 h 4419720"/>
              <a:gd name="connsiteX596" fmla="*/ 0 w 7869240"/>
              <a:gd name="connsiteY596" fmla="*/ 1216399 h 4419720"/>
              <a:gd name="connsiteX597" fmla="*/ 0 w 7869240"/>
              <a:gd name="connsiteY597" fmla="*/ 1175437 h 4419720"/>
              <a:gd name="connsiteX598" fmla="*/ 0 w 7869240"/>
              <a:gd name="connsiteY598" fmla="*/ 1114330 h 4419720"/>
              <a:gd name="connsiteX599" fmla="*/ 0 w 7869240"/>
              <a:gd name="connsiteY599" fmla="*/ 1029048 h 4419720"/>
              <a:gd name="connsiteX600" fmla="*/ 0 w 7869240"/>
              <a:gd name="connsiteY600" fmla="*/ 976083 h 4419720"/>
              <a:gd name="connsiteX601" fmla="*/ 0 w 7869240"/>
              <a:gd name="connsiteY601" fmla="*/ 915563 h 4419720"/>
              <a:gd name="connsiteX602" fmla="*/ 0 w 7869240"/>
              <a:gd name="connsiteY602" fmla="*/ 912017 h 4419720"/>
              <a:gd name="connsiteX603" fmla="*/ 0 w 7869240"/>
              <a:gd name="connsiteY603" fmla="*/ 903593 h 4419720"/>
              <a:gd name="connsiteX604" fmla="*/ 0 w 7869240"/>
              <a:gd name="connsiteY604" fmla="*/ 887190 h 4419720"/>
              <a:gd name="connsiteX605" fmla="*/ 0 w 7869240"/>
              <a:gd name="connsiteY605" fmla="*/ 860147 h 4419720"/>
              <a:gd name="connsiteX606" fmla="*/ 0 w 7869240"/>
              <a:gd name="connsiteY606" fmla="*/ 819804 h 4419720"/>
              <a:gd name="connsiteX607" fmla="*/ 0 w 7869240"/>
              <a:gd name="connsiteY607" fmla="*/ 763501 h 4419720"/>
              <a:gd name="connsiteX608" fmla="*/ 0 w 7869240"/>
              <a:gd name="connsiteY608" fmla="*/ 688577 h 4419720"/>
              <a:gd name="connsiteX609" fmla="*/ 0 w 7869240"/>
              <a:gd name="connsiteY609" fmla="*/ 687906 h 4419720"/>
              <a:gd name="connsiteX610" fmla="*/ 0 w 7869240"/>
              <a:gd name="connsiteY610" fmla="*/ 683205 h 4419720"/>
              <a:gd name="connsiteX611" fmla="*/ 0 w 7869240"/>
              <a:gd name="connsiteY611" fmla="*/ 670447 h 4419720"/>
              <a:gd name="connsiteX612" fmla="*/ 0 w 7869240"/>
              <a:gd name="connsiteY612" fmla="*/ 645601 h 4419720"/>
              <a:gd name="connsiteX613" fmla="*/ 0 w 7869240"/>
              <a:gd name="connsiteY613" fmla="*/ 604639 h 4419720"/>
              <a:gd name="connsiteX614" fmla="*/ 0 w 7869240"/>
              <a:gd name="connsiteY614" fmla="*/ 543532 h 4419720"/>
              <a:gd name="connsiteX615" fmla="*/ 0 w 7869240"/>
              <a:gd name="connsiteY615" fmla="*/ 458250 h 4419720"/>
              <a:gd name="connsiteX616" fmla="*/ 0 w 7869240"/>
              <a:gd name="connsiteY616" fmla="*/ 405285 h 4419720"/>
              <a:gd name="connsiteX617" fmla="*/ 0 w 7869240"/>
              <a:gd name="connsiteY617" fmla="*/ 344765 h 4419720"/>
              <a:gd name="connsiteX618" fmla="*/ 0 w 7869240"/>
              <a:gd name="connsiteY618" fmla="*/ 341218 h 4419720"/>
              <a:gd name="connsiteX619" fmla="*/ 0 w 7869240"/>
              <a:gd name="connsiteY619" fmla="*/ 332795 h 4419720"/>
              <a:gd name="connsiteX620" fmla="*/ 0 w 7869240"/>
              <a:gd name="connsiteY620" fmla="*/ 316392 h 4419720"/>
              <a:gd name="connsiteX621" fmla="*/ 0 w 7869240"/>
              <a:gd name="connsiteY621" fmla="*/ 289348 h 4419720"/>
              <a:gd name="connsiteX622" fmla="*/ 0 w 7869240"/>
              <a:gd name="connsiteY622" fmla="*/ 249005 h 4419720"/>
              <a:gd name="connsiteX623" fmla="*/ 0 w 7869240"/>
              <a:gd name="connsiteY623" fmla="*/ 192702 h 4419720"/>
              <a:gd name="connsiteX624" fmla="*/ 0 w 7869240"/>
              <a:gd name="connsiteY624" fmla="*/ 117779 h 4419720"/>
              <a:gd name="connsiteX625" fmla="*/ 0 w 7869240"/>
              <a:gd name="connsiteY625" fmla="*/ 116668 h 4419720"/>
              <a:gd name="connsiteX626" fmla="*/ 0 w 7869240"/>
              <a:gd name="connsiteY626" fmla="*/ 108890 h 4419720"/>
              <a:gd name="connsiteX627" fmla="*/ 0 w 7869240"/>
              <a:gd name="connsiteY627" fmla="*/ 107938 h 4419720"/>
              <a:gd name="connsiteX628" fmla="*/ 0 w 7869240"/>
              <a:gd name="connsiteY628" fmla="*/ 106985 h 4419720"/>
              <a:gd name="connsiteX629" fmla="*/ 0 w 7869240"/>
              <a:gd name="connsiteY629" fmla="*/ 106668 h 4419720"/>
              <a:gd name="connsiteX630" fmla="*/ 0 w 7869240"/>
              <a:gd name="connsiteY630" fmla="*/ 105715 h 4419720"/>
              <a:gd name="connsiteX631" fmla="*/ 317 w 7869240"/>
              <a:gd name="connsiteY631" fmla="*/ 104445 h 4419720"/>
              <a:gd name="connsiteX632" fmla="*/ 317 w 7869240"/>
              <a:gd name="connsiteY632" fmla="*/ 103493 h 4419720"/>
              <a:gd name="connsiteX633" fmla="*/ 317 w 7869240"/>
              <a:gd name="connsiteY633" fmla="*/ 102541 h 4419720"/>
              <a:gd name="connsiteX634" fmla="*/ 317 w 7869240"/>
              <a:gd name="connsiteY634" fmla="*/ 102223 h 4419720"/>
              <a:gd name="connsiteX635" fmla="*/ 317 w 7869240"/>
              <a:gd name="connsiteY635" fmla="*/ 101271 h 4419720"/>
              <a:gd name="connsiteX636" fmla="*/ 317 w 7869240"/>
              <a:gd name="connsiteY636" fmla="*/ 100318 h 4419720"/>
              <a:gd name="connsiteX637" fmla="*/ 635 w 7869240"/>
              <a:gd name="connsiteY637" fmla="*/ 98096 h 4419720"/>
              <a:gd name="connsiteX638" fmla="*/ 635 w 7869240"/>
              <a:gd name="connsiteY638" fmla="*/ 97144 h 4419720"/>
              <a:gd name="connsiteX639" fmla="*/ 635 w 7869240"/>
              <a:gd name="connsiteY639" fmla="*/ 96826 h 4419720"/>
              <a:gd name="connsiteX640" fmla="*/ 635 w 7869240"/>
              <a:gd name="connsiteY640" fmla="*/ 95874 h 4419720"/>
              <a:gd name="connsiteX641" fmla="*/ 952 w 7869240"/>
              <a:gd name="connsiteY641" fmla="*/ 93017 h 4419720"/>
              <a:gd name="connsiteX642" fmla="*/ 952 w 7869240"/>
              <a:gd name="connsiteY642" fmla="*/ 91747 h 4419720"/>
              <a:gd name="connsiteX643" fmla="*/ 28871 w 7869240"/>
              <a:gd name="connsiteY643" fmla="*/ 31746 h 4419720"/>
              <a:gd name="connsiteX644" fmla="*/ 29505 w 7869240"/>
              <a:gd name="connsiteY644" fmla="*/ 31429 h 4419720"/>
              <a:gd name="connsiteX645" fmla="*/ 30457 w 7869240"/>
              <a:gd name="connsiteY645" fmla="*/ 30477 h 4419720"/>
              <a:gd name="connsiteX646" fmla="*/ 30774 w 7869240"/>
              <a:gd name="connsiteY646" fmla="*/ 29842 h 4419720"/>
              <a:gd name="connsiteX647" fmla="*/ 31092 w 7869240"/>
              <a:gd name="connsiteY647" fmla="*/ 29842 h 4419720"/>
              <a:gd name="connsiteX648" fmla="*/ 31409 w 7869240"/>
              <a:gd name="connsiteY648" fmla="*/ 29524 h 4419720"/>
              <a:gd name="connsiteX649" fmla="*/ 32043 w 7869240"/>
              <a:gd name="connsiteY649" fmla="*/ 28889 h 4419720"/>
              <a:gd name="connsiteX650" fmla="*/ 32361 w 7869240"/>
              <a:gd name="connsiteY650" fmla="*/ 28572 h 4419720"/>
              <a:gd name="connsiteX651" fmla="*/ 32678 w 7869240"/>
              <a:gd name="connsiteY651" fmla="*/ 28572 h 4419720"/>
              <a:gd name="connsiteX652" fmla="*/ 32995 w 7869240"/>
              <a:gd name="connsiteY652" fmla="*/ 28254 h 4419720"/>
              <a:gd name="connsiteX653" fmla="*/ 32995 w 7869240"/>
              <a:gd name="connsiteY653" fmla="*/ 27937 h 4419720"/>
              <a:gd name="connsiteX654" fmla="*/ 33312 w 7869240"/>
              <a:gd name="connsiteY654" fmla="*/ 27619 h 4419720"/>
              <a:gd name="connsiteX655" fmla="*/ 33630 w 7869240"/>
              <a:gd name="connsiteY655" fmla="*/ 27619 h 4419720"/>
              <a:gd name="connsiteX656" fmla="*/ 33947 w 7869240"/>
              <a:gd name="connsiteY656" fmla="*/ 27302 h 4419720"/>
              <a:gd name="connsiteX657" fmla="*/ 34264 w 7869240"/>
              <a:gd name="connsiteY657" fmla="*/ 26984 h 4419720"/>
              <a:gd name="connsiteX658" fmla="*/ 34899 w 7869240"/>
              <a:gd name="connsiteY658" fmla="*/ 26667 h 4419720"/>
              <a:gd name="connsiteX659" fmla="*/ 34899 w 7869240"/>
              <a:gd name="connsiteY659" fmla="*/ 26350 h 4419720"/>
              <a:gd name="connsiteX660" fmla="*/ 35533 w 7869240"/>
              <a:gd name="connsiteY660" fmla="*/ 26032 h 4419720"/>
              <a:gd name="connsiteX661" fmla="*/ 47589 w 7869240"/>
              <a:gd name="connsiteY661" fmla="*/ 17461 h 4419720"/>
              <a:gd name="connsiteX662" fmla="*/ 47906 w 7869240"/>
              <a:gd name="connsiteY662" fmla="*/ 17461 h 4419720"/>
              <a:gd name="connsiteX663" fmla="*/ 48223 w 7869240"/>
              <a:gd name="connsiteY663" fmla="*/ 17143 h 4419720"/>
              <a:gd name="connsiteX664" fmla="*/ 48541 w 7869240"/>
              <a:gd name="connsiteY664" fmla="*/ 17143 h 4419720"/>
              <a:gd name="connsiteX665" fmla="*/ 48541 w 7869240"/>
              <a:gd name="connsiteY665" fmla="*/ 16826 h 4419720"/>
              <a:gd name="connsiteX666" fmla="*/ 48858 w 7869240"/>
              <a:gd name="connsiteY666" fmla="*/ 16826 h 4419720"/>
              <a:gd name="connsiteX667" fmla="*/ 52348 w 7869240"/>
              <a:gd name="connsiteY667" fmla="*/ 14921 h 4419720"/>
              <a:gd name="connsiteX668" fmla="*/ 53300 w 7869240"/>
              <a:gd name="connsiteY668" fmla="*/ 14286 h 4419720"/>
              <a:gd name="connsiteX669" fmla="*/ 61231 w 7869240"/>
              <a:gd name="connsiteY669" fmla="*/ 10476 h 4419720"/>
              <a:gd name="connsiteX670" fmla="*/ 105012 w 7869240"/>
              <a:gd name="connsiteY670" fmla="*/ 318 h 4419720"/>
              <a:gd name="connsiteX671" fmla="*/ 105647 w 7869240"/>
              <a:gd name="connsiteY671" fmla="*/ 318 h 4419720"/>
              <a:gd name="connsiteX672" fmla="*/ 105964 w 7869240"/>
              <a:gd name="connsiteY672" fmla="*/ 318 h 4419720"/>
              <a:gd name="connsiteX673" fmla="*/ 106598 w 7869240"/>
              <a:gd name="connsiteY673" fmla="*/ 318 h 4419720"/>
              <a:gd name="connsiteX674" fmla="*/ 106916 w 7869240"/>
              <a:gd name="connsiteY674" fmla="*/ 318 h 4419720"/>
              <a:gd name="connsiteX675" fmla="*/ 107233 w 7869240"/>
              <a:gd name="connsiteY675" fmla="*/ 0 h 441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Lst>
            <a:rect l="l" t="t" r="r" b="b"/>
            <a:pathLst>
              <a:path w="7869240" h="4419720">
                <a:moveTo>
                  <a:pt x="107233" y="0"/>
                </a:moveTo>
                <a:lnTo>
                  <a:pt x="107550" y="0"/>
                </a:lnTo>
                <a:lnTo>
                  <a:pt x="107867" y="0"/>
                </a:lnTo>
                <a:lnTo>
                  <a:pt x="108185" y="0"/>
                </a:lnTo>
                <a:lnTo>
                  <a:pt x="108502" y="0"/>
                </a:lnTo>
                <a:lnTo>
                  <a:pt x="108819" y="0"/>
                </a:lnTo>
                <a:lnTo>
                  <a:pt x="7760421" y="0"/>
                </a:lnTo>
                <a:cubicBezTo>
                  <a:pt x="7869240" y="0"/>
                  <a:pt x="7869240" y="108890"/>
                  <a:pt x="7869240" y="108890"/>
                </a:cubicBezTo>
                <a:lnTo>
                  <a:pt x="7869240" y="109916"/>
                </a:lnTo>
                <a:lnTo>
                  <a:pt x="7869240" y="117097"/>
                </a:lnTo>
                <a:lnTo>
                  <a:pt x="7869240" y="136588"/>
                </a:lnTo>
                <a:lnTo>
                  <a:pt x="7869240" y="174545"/>
                </a:lnTo>
                <a:lnTo>
                  <a:pt x="7869240" y="202372"/>
                </a:lnTo>
                <a:lnTo>
                  <a:pt x="7869240" y="237123"/>
                </a:lnTo>
                <a:lnTo>
                  <a:pt x="7869240" y="279568"/>
                </a:lnTo>
                <a:lnTo>
                  <a:pt x="7869240" y="330477"/>
                </a:lnTo>
                <a:lnTo>
                  <a:pt x="7869240" y="390618"/>
                </a:lnTo>
                <a:lnTo>
                  <a:pt x="7869240" y="460761"/>
                </a:lnTo>
                <a:lnTo>
                  <a:pt x="7869240" y="541676"/>
                </a:lnTo>
                <a:lnTo>
                  <a:pt x="7869240" y="634132"/>
                </a:lnTo>
                <a:lnTo>
                  <a:pt x="7869240" y="738899"/>
                </a:lnTo>
                <a:lnTo>
                  <a:pt x="7869240" y="856745"/>
                </a:lnTo>
                <a:lnTo>
                  <a:pt x="7869240" y="988440"/>
                </a:lnTo>
                <a:lnTo>
                  <a:pt x="7869240" y="1134754"/>
                </a:lnTo>
                <a:lnTo>
                  <a:pt x="7869240" y="1296456"/>
                </a:lnTo>
                <a:lnTo>
                  <a:pt x="7869240" y="1474315"/>
                </a:lnTo>
                <a:lnTo>
                  <a:pt x="7869240" y="1669101"/>
                </a:lnTo>
                <a:lnTo>
                  <a:pt x="7869240" y="1881583"/>
                </a:lnTo>
                <a:lnTo>
                  <a:pt x="7869240" y="2112531"/>
                </a:lnTo>
                <a:lnTo>
                  <a:pt x="7869240" y="2362714"/>
                </a:lnTo>
                <a:lnTo>
                  <a:pt x="7869240" y="2632901"/>
                </a:lnTo>
                <a:lnTo>
                  <a:pt x="7869240" y="2923862"/>
                </a:lnTo>
                <a:lnTo>
                  <a:pt x="7869240" y="3236366"/>
                </a:lnTo>
                <a:lnTo>
                  <a:pt x="7869240" y="3571182"/>
                </a:lnTo>
                <a:lnTo>
                  <a:pt x="7869240" y="3929081"/>
                </a:lnTo>
                <a:lnTo>
                  <a:pt x="7869240" y="4310830"/>
                </a:lnTo>
                <a:cubicBezTo>
                  <a:pt x="7869240" y="4419720"/>
                  <a:pt x="7760421" y="4419720"/>
                  <a:pt x="7760421" y="4419720"/>
                </a:cubicBezTo>
                <a:lnTo>
                  <a:pt x="7757695" y="4419720"/>
                </a:lnTo>
                <a:lnTo>
                  <a:pt x="7738610" y="4419720"/>
                </a:lnTo>
                <a:lnTo>
                  <a:pt x="7686808" y="4419720"/>
                </a:lnTo>
                <a:lnTo>
                  <a:pt x="7643526" y="4419720"/>
                </a:lnTo>
                <a:lnTo>
                  <a:pt x="7585930" y="4419720"/>
                </a:lnTo>
                <a:lnTo>
                  <a:pt x="7582281" y="4419720"/>
                </a:lnTo>
                <a:lnTo>
                  <a:pt x="7556742" y="4419720"/>
                </a:lnTo>
                <a:lnTo>
                  <a:pt x="7548796" y="4419720"/>
                </a:lnTo>
                <a:lnTo>
                  <a:pt x="7529923" y="4419720"/>
                </a:lnTo>
                <a:lnTo>
                  <a:pt x="7493172" y="4419720"/>
                </a:lnTo>
                <a:lnTo>
                  <a:pt x="7432581" y="4419720"/>
                </a:lnTo>
                <a:lnTo>
                  <a:pt x="7342192" y="4419720"/>
                </a:lnTo>
                <a:lnTo>
                  <a:pt x="7216045" y="4419720"/>
                </a:lnTo>
                <a:lnTo>
                  <a:pt x="7048179" y="4419720"/>
                </a:lnTo>
                <a:lnTo>
                  <a:pt x="7044531" y="4419720"/>
                </a:lnTo>
                <a:lnTo>
                  <a:pt x="7018992" y="4419720"/>
                </a:lnTo>
                <a:lnTo>
                  <a:pt x="7011051" y="4419720"/>
                </a:lnTo>
                <a:lnTo>
                  <a:pt x="6992190" y="4419720"/>
                </a:lnTo>
                <a:lnTo>
                  <a:pt x="6955461" y="4419720"/>
                </a:lnTo>
                <a:lnTo>
                  <a:pt x="6894908" y="4419720"/>
                </a:lnTo>
                <a:lnTo>
                  <a:pt x="6804576" y="4419720"/>
                </a:lnTo>
                <a:lnTo>
                  <a:pt x="6678507" y="4419720"/>
                </a:lnTo>
                <a:lnTo>
                  <a:pt x="6510746" y="4419720"/>
                </a:lnTo>
                <a:lnTo>
                  <a:pt x="6507098" y="4419720"/>
                </a:lnTo>
                <a:lnTo>
                  <a:pt x="6481558" y="4419720"/>
                </a:lnTo>
                <a:lnTo>
                  <a:pt x="6473617" y="4419720"/>
                </a:lnTo>
                <a:lnTo>
                  <a:pt x="6454756" y="4419720"/>
                </a:lnTo>
                <a:lnTo>
                  <a:pt x="6418027" y="4419720"/>
                </a:lnTo>
                <a:lnTo>
                  <a:pt x="6357475" y="4419720"/>
                </a:lnTo>
                <a:lnTo>
                  <a:pt x="6267142" y="4419720"/>
                </a:lnTo>
                <a:lnTo>
                  <a:pt x="6141074" y="4419720"/>
                </a:lnTo>
                <a:lnTo>
                  <a:pt x="5973313" y="4419720"/>
                </a:lnTo>
                <a:lnTo>
                  <a:pt x="5969665" y="4419720"/>
                </a:lnTo>
                <a:lnTo>
                  <a:pt x="5944125" y="4419720"/>
                </a:lnTo>
                <a:lnTo>
                  <a:pt x="5936179" y="4419720"/>
                </a:lnTo>
                <a:lnTo>
                  <a:pt x="5917306" y="4419720"/>
                </a:lnTo>
                <a:lnTo>
                  <a:pt x="5880555" y="4419720"/>
                </a:lnTo>
                <a:lnTo>
                  <a:pt x="5819964" y="4419720"/>
                </a:lnTo>
                <a:lnTo>
                  <a:pt x="5729575" y="4419720"/>
                </a:lnTo>
                <a:lnTo>
                  <a:pt x="5603428" y="4419720"/>
                </a:lnTo>
                <a:lnTo>
                  <a:pt x="5435562" y="4419720"/>
                </a:lnTo>
                <a:lnTo>
                  <a:pt x="5431914" y="4419720"/>
                </a:lnTo>
                <a:lnTo>
                  <a:pt x="5406374" y="4419720"/>
                </a:lnTo>
                <a:lnTo>
                  <a:pt x="5398433" y="4419720"/>
                </a:lnTo>
                <a:lnTo>
                  <a:pt x="5379572" y="4419720"/>
                </a:lnTo>
                <a:lnTo>
                  <a:pt x="5342843" y="4419720"/>
                </a:lnTo>
                <a:lnTo>
                  <a:pt x="5282291" y="4419720"/>
                </a:lnTo>
                <a:lnTo>
                  <a:pt x="5191958" y="4419720"/>
                </a:lnTo>
                <a:lnTo>
                  <a:pt x="5065890" y="4419720"/>
                </a:lnTo>
                <a:lnTo>
                  <a:pt x="4898129" y="4419720"/>
                </a:lnTo>
                <a:lnTo>
                  <a:pt x="4894481" y="4419720"/>
                </a:lnTo>
                <a:lnTo>
                  <a:pt x="4868942" y="4419720"/>
                </a:lnTo>
                <a:lnTo>
                  <a:pt x="4861001" y="4419720"/>
                </a:lnTo>
                <a:lnTo>
                  <a:pt x="4842140" y="4419720"/>
                </a:lnTo>
                <a:lnTo>
                  <a:pt x="4805411" y="4419720"/>
                </a:lnTo>
                <a:lnTo>
                  <a:pt x="4744859" y="4419720"/>
                </a:lnTo>
                <a:lnTo>
                  <a:pt x="4654526" y="4419720"/>
                </a:lnTo>
                <a:lnTo>
                  <a:pt x="4528457" y="4419720"/>
                </a:lnTo>
                <a:lnTo>
                  <a:pt x="4360696" y="4419720"/>
                </a:lnTo>
                <a:lnTo>
                  <a:pt x="4357008" y="4419720"/>
                </a:lnTo>
                <a:lnTo>
                  <a:pt x="4331191" y="4419720"/>
                </a:lnTo>
                <a:lnTo>
                  <a:pt x="4323250" y="4419720"/>
                </a:lnTo>
                <a:lnTo>
                  <a:pt x="4304389" y="4419720"/>
                </a:lnTo>
                <a:lnTo>
                  <a:pt x="4267661" y="4419720"/>
                </a:lnTo>
                <a:lnTo>
                  <a:pt x="4207108" y="4419720"/>
                </a:lnTo>
                <a:lnTo>
                  <a:pt x="4116775" y="4419720"/>
                </a:lnTo>
                <a:lnTo>
                  <a:pt x="3990707" y="4419720"/>
                </a:lnTo>
                <a:lnTo>
                  <a:pt x="3822946" y="4419720"/>
                </a:lnTo>
                <a:lnTo>
                  <a:pt x="3819297" y="4419720"/>
                </a:lnTo>
                <a:lnTo>
                  <a:pt x="3793758" y="4419720"/>
                </a:lnTo>
                <a:lnTo>
                  <a:pt x="3785817" y="4419720"/>
                </a:lnTo>
                <a:lnTo>
                  <a:pt x="3766956" y="4419720"/>
                </a:lnTo>
                <a:lnTo>
                  <a:pt x="3730228" y="4419720"/>
                </a:lnTo>
                <a:lnTo>
                  <a:pt x="3669675" y="4419720"/>
                </a:lnTo>
                <a:lnTo>
                  <a:pt x="3579342" y="4419720"/>
                </a:lnTo>
                <a:lnTo>
                  <a:pt x="3453274" y="4419720"/>
                </a:lnTo>
                <a:lnTo>
                  <a:pt x="3285513" y="4419720"/>
                </a:lnTo>
                <a:lnTo>
                  <a:pt x="3281864" y="4419720"/>
                </a:lnTo>
                <a:lnTo>
                  <a:pt x="3256325" y="4419720"/>
                </a:lnTo>
                <a:lnTo>
                  <a:pt x="3248379" y="4419720"/>
                </a:lnTo>
                <a:lnTo>
                  <a:pt x="3229507" y="4419720"/>
                </a:lnTo>
                <a:lnTo>
                  <a:pt x="3192755" y="4419720"/>
                </a:lnTo>
                <a:lnTo>
                  <a:pt x="3132164" y="4419720"/>
                </a:lnTo>
                <a:lnTo>
                  <a:pt x="3041775" y="4419720"/>
                </a:lnTo>
                <a:lnTo>
                  <a:pt x="2915628" y="4419720"/>
                </a:lnTo>
                <a:lnTo>
                  <a:pt x="2747762" y="4419720"/>
                </a:lnTo>
                <a:lnTo>
                  <a:pt x="2744114" y="4419720"/>
                </a:lnTo>
                <a:lnTo>
                  <a:pt x="2718574" y="4419720"/>
                </a:lnTo>
                <a:lnTo>
                  <a:pt x="2710633" y="4419720"/>
                </a:lnTo>
                <a:lnTo>
                  <a:pt x="2691772" y="4419720"/>
                </a:lnTo>
                <a:lnTo>
                  <a:pt x="2655044" y="4419720"/>
                </a:lnTo>
                <a:lnTo>
                  <a:pt x="2594491" y="4419720"/>
                </a:lnTo>
                <a:lnTo>
                  <a:pt x="2504159" y="4419720"/>
                </a:lnTo>
                <a:lnTo>
                  <a:pt x="2378090" y="4419720"/>
                </a:lnTo>
                <a:lnTo>
                  <a:pt x="2210329" y="4419720"/>
                </a:lnTo>
                <a:lnTo>
                  <a:pt x="2206681" y="4419720"/>
                </a:lnTo>
                <a:lnTo>
                  <a:pt x="2181141" y="4419720"/>
                </a:lnTo>
                <a:lnTo>
                  <a:pt x="2173200" y="4419720"/>
                </a:lnTo>
                <a:lnTo>
                  <a:pt x="2154339" y="4419720"/>
                </a:lnTo>
                <a:lnTo>
                  <a:pt x="2117611" y="4419720"/>
                </a:lnTo>
                <a:lnTo>
                  <a:pt x="2057058" y="4419720"/>
                </a:lnTo>
                <a:lnTo>
                  <a:pt x="1966725" y="4419720"/>
                </a:lnTo>
                <a:lnTo>
                  <a:pt x="1840657" y="4419720"/>
                </a:lnTo>
                <a:lnTo>
                  <a:pt x="1672896" y="4419720"/>
                </a:lnTo>
                <a:lnTo>
                  <a:pt x="1669247" y="4419720"/>
                </a:lnTo>
                <a:lnTo>
                  <a:pt x="1643708" y="4419720"/>
                </a:lnTo>
                <a:lnTo>
                  <a:pt x="1635762" y="4419720"/>
                </a:lnTo>
                <a:lnTo>
                  <a:pt x="1616890" y="4419720"/>
                </a:lnTo>
                <a:lnTo>
                  <a:pt x="1580138" y="4419720"/>
                </a:lnTo>
                <a:lnTo>
                  <a:pt x="1519547" y="4419720"/>
                </a:lnTo>
                <a:lnTo>
                  <a:pt x="1429158" y="4419720"/>
                </a:lnTo>
                <a:lnTo>
                  <a:pt x="1303011" y="4419720"/>
                </a:lnTo>
                <a:lnTo>
                  <a:pt x="1135145" y="4419720"/>
                </a:lnTo>
                <a:lnTo>
                  <a:pt x="1131497" y="4419720"/>
                </a:lnTo>
                <a:lnTo>
                  <a:pt x="1105958" y="4419720"/>
                </a:lnTo>
                <a:lnTo>
                  <a:pt x="1098016" y="4419720"/>
                </a:lnTo>
                <a:lnTo>
                  <a:pt x="1079156" y="4419720"/>
                </a:lnTo>
                <a:lnTo>
                  <a:pt x="1042427" y="4419720"/>
                </a:lnTo>
                <a:lnTo>
                  <a:pt x="981874" y="4419720"/>
                </a:lnTo>
                <a:lnTo>
                  <a:pt x="891542" y="4419720"/>
                </a:lnTo>
                <a:lnTo>
                  <a:pt x="765473" y="4419720"/>
                </a:lnTo>
                <a:lnTo>
                  <a:pt x="597712" y="4419720"/>
                </a:lnTo>
                <a:lnTo>
                  <a:pt x="594064" y="4419720"/>
                </a:lnTo>
                <a:lnTo>
                  <a:pt x="568525" y="4419720"/>
                </a:lnTo>
                <a:lnTo>
                  <a:pt x="561342" y="4419720"/>
                </a:lnTo>
                <a:lnTo>
                  <a:pt x="544283" y="4419720"/>
                </a:lnTo>
                <a:lnTo>
                  <a:pt x="511062" y="4419720"/>
                </a:lnTo>
                <a:lnTo>
                  <a:pt x="456292" y="4419720"/>
                </a:lnTo>
                <a:lnTo>
                  <a:pt x="374587" y="4419720"/>
                </a:lnTo>
                <a:lnTo>
                  <a:pt x="260558" y="4419720"/>
                </a:lnTo>
                <a:lnTo>
                  <a:pt x="108819" y="4419720"/>
                </a:lnTo>
                <a:lnTo>
                  <a:pt x="108185" y="4419720"/>
                </a:lnTo>
                <a:lnTo>
                  <a:pt x="107867" y="4419720"/>
                </a:lnTo>
                <a:lnTo>
                  <a:pt x="107550" y="4419720"/>
                </a:lnTo>
                <a:lnTo>
                  <a:pt x="107233" y="4419720"/>
                </a:lnTo>
                <a:lnTo>
                  <a:pt x="106598" y="4419720"/>
                </a:lnTo>
                <a:lnTo>
                  <a:pt x="106281" y="4419720"/>
                </a:lnTo>
                <a:lnTo>
                  <a:pt x="105647" y="4419720"/>
                </a:lnTo>
                <a:lnTo>
                  <a:pt x="105329" y="4419720"/>
                </a:lnTo>
                <a:lnTo>
                  <a:pt x="105012" y="4419720"/>
                </a:lnTo>
                <a:lnTo>
                  <a:pt x="104695" y="4419720"/>
                </a:lnTo>
                <a:cubicBezTo>
                  <a:pt x="104695" y="4419720"/>
                  <a:pt x="104695" y="4419720"/>
                  <a:pt x="104060" y="4419403"/>
                </a:cubicBezTo>
                <a:cubicBezTo>
                  <a:pt x="104060" y="4419403"/>
                  <a:pt x="104060" y="4419403"/>
                  <a:pt x="103743" y="4419403"/>
                </a:cubicBezTo>
                <a:cubicBezTo>
                  <a:pt x="103743" y="4419403"/>
                  <a:pt x="103743" y="4419403"/>
                  <a:pt x="103109" y="4419403"/>
                </a:cubicBezTo>
                <a:cubicBezTo>
                  <a:pt x="103109" y="4419403"/>
                  <a:pt x="103109" y="4419403"/>
                  <a:pt x="102791" y="4419403"/>
                </a:cubicBezTo>
                <a:cubicBezTo>
                  <a:pt x="102791" y="4419403"/>
                  <a:pt x="102791" y="4419403"/>
                  <a:pt x="102474" y="4419403"/>
                </a:cubicBezTo>
                <a:cubicBezTo>
                  <a:pt x="102474" y="4419403"/>
                  <a:pt x="102474" y="4419403"/>
                  <a:pt x="102157" y="4419403"/>
                </a:cubicBezTo>
                <a:cubicBezTo>
                  <a:pt x="102157" y="4419403"/>
                  <a:pt x="102157" y="4419403"/>
                  <a:pt x="101522" y="4419403"/>
                </a:cubicBezTo>
                <a:cubicBezTo>
                  <a:pt x="101522" y="4419403"/>
                  <a:pt x="101522" y="4419403"/>
                  <a:pt x="101205" y="4419403"/>
                </a:cubicBezTo>
                <a:cubicBezTo>
                  <a:pt x="101205" y="4419403"/>
                  <a:pt x="101205" y="4419403"/>
                  <a:pt x="100888" y="4419403"/>
                </a:cubicBezTo>
                <a:cubicBezTo>
                  <a:pt x="100888" y="4419403"/>
                  <a:pt x="100888" y="4419403"/>
                  <a:pt x="100571" y="4419403"/>
                </a:cubicBezTo>
                <a:cubicBezTo>
                  <a:pt x="100571" y="4419403"/>
                  <a:pt x="100571" y="4419403"/>
                  <a:pt x="99936" y="4419403"/>
                </a:cubicBezTo>
                <a:cubicBezTo>
                  <a:pt x="99936" y="4419403"/>
                  <a:pt x="99936" y="4419403"/>
                  <a:pt x="99619" y="4419403"/>
                </a:cubicBezTo>
                <a:cubicBezTo>
                  <a:pt x="99619" y="4419403"/>
                  <a:pt x="99619" y="4419403"/>
                  <a:pt x="99302" y="4419403"/>
                </a:cubicBezTo>
                <a:cubicBezTo>
                  <a:pt x="99302" y="4419403"/>
                  <a:pt x="99302" y="4419403"/>
                  <a:pt x="98667" y="4419403"/>
                </a:cubicBezTo>
                <a:cubicBezTo>
                  <a:pt x="98667" y="4419403"/>
                  <a:pt x="98667" y="4419403"/>
                  <a:pt x="98350" y="4419403"/>
                </a:cubicBezTo>
                <a:cubicBezTo>
                  <a:pt x="98350" y="4419403"/>
                  <a:pt x="98350" y="4419403"/>
                  <a:pt x="98033" y="4419085"/>
                </a:cubicBezTo>
                <a:cubicBezTo>
                  <a:pt x="98033" y="4419085"/>
                  <a:pt x="98033" y="4419085"/>
                  <a:pt x="97715" y="4419085"/>
                </a:cubicBezTo>
                <a:cubicBezTo>
                  <a:pt x="97715" y="4419085"/>
                  <a:pt x="97715" y="4419085"/>
                  <a:pt x="96129" y="4419085"/>
                </a:cubicBezTo>
                <a:cubicBezTo>
                  <a:pt x="96129" y="4419085"/>
                  <a:pt x="96129" y="4419085"/>
                  <a:pt x="95494" y="4419085"/>
                </a:cubicBezTo>
                <a:cubicBezTo>
                  <a:pt x="83122" y="4417815"/>
                  <a:pt x="72652" y="4415276"/>
                  <a:pt x="63134" y="4411466"/>
                </a:cubicBezTo>
                <a:cubicBezTo>
                  <a:pt x="63134" y="4411466"/>
                  <a:pt x="63134" y="4411466"/>
                  <a:pt x="62817" y="4411466"/>
                </a:cubicBezTo>
                <a:cubicBezTo>
                  <a:pt x="62817" y="4411466"/>
                  <a:pt x="62817" y="4411466"/>
                  <a:pt x="62183" y="4411149"/>
                </a:cubicBezTo>
                <a:cubicBezTo>
                  <a:pt x="62183" y="4411149"/>
                  <a:pt x="62183" y="4411149"/>
                  <a:pt x="61865" y="4411149"/>
                </a:cubicBezTo>
                <a:cubicBezTo>
                  <a:pt x="61865" y="4411149"/>
                  <a:pt x="61865" y="4411149"/>
                  <a:pt x="61548" y="4410831"/>
                </a:cubicBezTo>
                <a:cubicBezTo>
                  <a:pt x="61548" y="4410831"/>
                  <a:pt x="61548" y="4410831"/>
                  <a:pt x="61231" y="4410831"/>
                </a:cubicBezTo>
                <a:cubicBezTo>
                  <a:pt x="61231" y="4410831"/>
                  <a:pt x="61231" y="4410831"/>
                  <a:pt x="60914" y="4410514"/>
                </a:cubicBezTo>
                <a:cubicBezTo>
                  <a:pt x="60914" y="4410514"/>
                  <a:pt x="60914" y="4410514"/>
                  <a:pt x="60596" y="4410514"/>
                </a:cubicBezTo>
                <a:cubicBezTo>
                  <a:pt x="60596" y="4410514"/>
                  <a:pt x="60596" y="4410514"/>
                  <a:pt x="60279" y="4410196"/>
                </a:cubicBezTo>
                <a:cubicBezTo>
                  <a:pt x="60279" y="4410196"/>
                  <a:pt x="60279" y="4410196"/>
                  <a:pt x="59962" y="4410196"/>
                </a:cubicBezTo>
                <a:cubicBezTo>
                  <a:pt x="59962" y="4410196"/>
                  <a:pt x="59962" y="4410196"/>
                  <a:pt x="59645" y="4410196"/>
                </a:cubicBezTo>
                <a:cubicBezTo>
                  <a:pt x="59645" y="4410196"/>
                  <a:pt x="59645" y="4410196"/>
                  <a:pt x="59010" y="4409879"/>
                </a:cubicBezTo>
                <a:cubicBezTo>
                  <a:pt x="59010" y="4409879"/>
                  <a:pt x="59010" y="4409879"/>
                  <a:pt x="58693" y="4409561"/>
                </a:cubicBezTo>
                <a:cubicBezTo>
                  <a:pt x="58693" y="4409561"/>
                  <a:pt x="58693" y="4409561"/>
                  <a:pt x="58376" y="4409561"/>
                </a:cubicBezTo>
                <a:cubicBezTo>
                  <a:pt x="58376" y="4409561"/>
                  <a:pt x="58376" y="4409561"/>
                  <a:pt x="58058" y="4409244"/>
                </a:cubicBezTo>
                <a:cubicBezTo>
                  <a:pt x="58058" y="4409244"/>
                  <a:pt x="58058" y="4409244"/>
                  <a:pt x="57741" y="4409244"/>
                </a:cubicBezTo>
                <a:cubicBezTo>
                  <a:pt x="57741" y="4409244"/>
                  <a:pt x="57741" y="4409244"/>
                  <a:pt x="57424" y="4408927"/>
                </a:cubicBezTo>
                <a:cubicBezTo>
                  <a:pt x="57424" y="4408927"/>
                  <a:pt x="57424" y="4408927"/>
                  <a:pt x="57107" y="4408927"/>
                </a:cubicBezTo>
                <a:cubicBezTo>
                  <a:pt x="57107" y="4408927"/>
                  <a:pt x="57107" y="4408927"/>
                  <a:pt x="56789" y="4408609"/>
                </a:cubicBezTo>
                <a:cubicBezTo>
                  <a:pt x="56789" y="4408609"/>
                  <a:pt x="56789" y="4408609"/>
                  <a:pt x="56155" y="4408609"/>
                </a:cubicBezTo>
                <a:cubicBezTo>
                  <a:pt x="56155" y="4408609"/>
                  <a:pt x="56155" y="4408609"/>
                  <a:pt x="55838" y="4408292"/>
                </a:cubicBezTo>
                <a:cubicBezTo>
                  <a:pt x="55838" y="4408292"/>
                  <a:pt x="55838" y="4408292"/>
                  <a:pt x="55520" y="4408292"/>
                </a:cubicBezTo>
                <a:cubicBezTo>
                  <a:pt x="55520" y="4408292"/>
                  <a:pt x="55520" y="4408292"/>
                  <a:pt x="55520" y="4407974"/>
                </a:cubicBezTo>
                <a:cubicBezTo>
                  <a:pt x="55520" y="4407974"/>
                  <a:pt x="55520" y="4407974"/>
                  <a:pt x="54886" y="4407974"/>
                </a:cubicBezTo>
                <a:cubicBezTo>
                  <a:pt x="54886" y="4407974"/>
                  <a:pt x="54886" y="4407974"/>
                  <a:pt x="54569" y="4407657"/>
                </a:cubicBezTo>
                <a:cubicBezTo>
                  <a:pt x="54569" y="4407657"/>
                  <a:pt x="54569" y="4407657"/>
                  <a:pt x="54251" y="4407657"/>
                </a:cubicBezTo>
                <a:cubicBezTo>
                  <a:pt x="54251" y="4407657"/>
                  <a:pt x="54251" y="4407657"/>
                  <a:pt x="53934" y="4407339"/>
                </a:cubicBezTo>
                <a:cubicBezTo>
                  <a:pt x="53934" y="4407339"/>
                  <a:pt x="53934" y="4407339"/>
                  <a:pt x="53617" y="4407022"/>
                </a:cubicBezTo>
                <a:cubicBezTo>
                  <a:pt x="53617" y="4407022"/>
                  <a:pt x="53617" y="4407022"/>
                  <a:pt x="53300" y="4407022"/>
                </a:cubicBezTo>
                <a:cubicBezTo>
                  <a:pt x="53300" y="4407022"/>
                  <a:pt x="53300" y="4407022"/>
                  <a:pt x="52982" y="4406704"/>
                </a:cubicBezTo>
                <a:cubicBezTo>
                  <a:pt x="52982" y="4406704"/>
                  <a:pt x="52982" y="4406704"/>
                  <a:pt x="52665" y="4406704"/>
                </a:cubicBezTo>
                <a:cubicBezTo>
                  <a:pt x="52665" y="4406704"/>
                  <a:pt x="52665" y="4406704"/>
                  <a:pt x="52348" y="4406387"/>
                </a:cubicBezTo>
                <a:cubicBezTo>
                  <a:pt x="52348" y="4406387"/>
                  <a:pt x="52348" y="4406387"/>
                  <a:pt x="52031" y="4406387"/>
                </a:cubicBezTo>
                <a:cubicBezTo>
                  <a:pt x="52031" y="4406387"/>
                  <a:pt x="52031" y="4406387"/>
                  <a:pt x="51713" y="4406069"/>
                </a:cubicBezTo>
                <a:cubicBezTo>
                  <a:pt x="51713" y="4406069"/>
                  <a:pt x="51713" y="4406069"/>
                  <a:pt x="51396" y="4406069"/>
                </a:cubicBezTo>
                <a:cubicBezTo>
                  <a:pt x="51396" y="4406069"/>
                  <a:pt x="51396" y="4406069"/>
                  <a:pt x="51079" y="4405752"/>
                </a:cubicBezTo>
                <a:cubicBezTo>
                  <a:pt x="51079" y="4405752"/>
                  <a:pt x="51079" y="4405752"/>
                  <a:pt x="50761" y="4405434"/>
                </a:cubicBezTo>
                <a:cubicBezTo>
                  <a:pt x="50761" y="4405434"/>
                  <a:pt x="50761" y="4405434"/>
                  <a:pt x="50444" y="4405434"/>
                </a:cubicBezTo>
                <a:cubicBezTo>
                  <a:pt x="50444" y="4405434"/>
                  <a:pt x="50444" y="4405434"/>
                  <a:pt x="50127" y="4405117"/>
                </a:cubicBezTo>
                <a:cubicBezTo>
                  <a:pt x="50127" y="4405117"/>
                  <a:pt x="50127" y="4405117"/>
                  <a:pt x="49810" y="4405117"/>
                </a:cubicBezTo>
                <a:cubicBezTo>
                  <a:pt x="49810" y="4405117"/>
                  <a:pt x="49810" y="4405117"/>
                  <a:pt x="49492" y="4404799"/>
                </a:cubicBezTo>
                <a:cubicBezTo>
                  <a:pt x="49492" y="4404799"/>
                  <a:pt x="49492" y="4404799"/>
                  <a:pt x="49175" y="4404482"/>
                </a:cubicBezTo>
                <a:cubicBezTo>
                  <a:pt x="49175" y="4404482"/>
                  <a:pt x="49175" y="4404482"/>
                  <a:pt x="48858" y="4404482"/>
                </a:cubicBezTo>
                <a:cubicBezTo>
                  <a:pt x="48858" y="4404482"/>
                  <a:pt x="48858" y="4404482"/>
                  <a:pt x="48541" y="4404165"/>
                </a:cubicBezTo>
                <a:cubicBezTo>
                  <a:pt x="48541" y="4404165"/>
                  <a:pt x="48541" y="4404165"/>
                  <a:pt x="48223" y="4403847"/>
                </a:cubicBezTo>
                <a:cubicBezTo>
                  <a:pt x="48223" y="4403847"/>
                  <a:pt x="48223" y="4403847"/>
                  <a:pt x="47906" y="4403847"/>
                </a:cubicBezTo>
                <a:cubicBezTo>
                  <a:pt x="47906" y="4403847"/>
                  <a:pt x="47906" y="4403847"/>
                  <a:pt x="47589" y="4403530"/>
                </a:cubicBezTo>
                <a:cubicBezTo>
                  <a:pt x="47589" y="4403530"/>
                  <a:pt x="47589" y="4403530"/>
                  <a:pt x="47272" y="4403530"/>
                </a:cubicBezTo>
                <a:cubicBezTo>
                  <a:pt x="47272" y="4403530"/>
                  <a:pt x="47272" y="4403530"/>
                  <a:pt x="46954" y="4403212"/>
                </a:cubicBezTo>
                <a:cubicBezTo>
                  <a:pt x="46954" y="4403212"/>
                  <a:pt x="46954" y="4403212"/>
                  <a:pt x="46637" y="4403212"/>
                </a:cubicBezTo>
                <a:cubicBezTo>
                  <a:pt x="46637" y="4403212"/>
                  <a:pt x="46637" y="4403212"/>
                  <a:pt x="46320" y="4402895"/>
                </a:cubicBezTo>
                <a:cubicBezTo>
                  <a:pt x="46320" y="4402895"/>
                  <a:pt x="46320" y="4402895"/>
                  <a:pt x="46003" y="4402577"/>
                </a:cubicBezTo>
                <a:cubicBezTo>
                  <a:pt x="46003" y="4402577"/>
                  <a:pt x="46003" y="4402577"/>
                  <a:pt x="45368" y="4402260"/>
                </a:cubicBezTo>
                <a:cubicBezTo>
                  <a:pt x="45368" y="4402260"/>
                  <a:pt x="45368" y="4402260"/>
                  <a:pt x="45368" y="4401942"/>
                </a:cubicBezTo>
                <a:cubicBezTo>
                  <a:pt x="45368" y="4401942"/>
                  <a:pt x="45368" y="4401942"/>
                  <a:pt x="45051" y="4401942"/>
                </a:cubicBezTo>
                <a:cubicBezTo>
                  <a:pt x="45051" y="4401942"/>
                  <a:pt x="45051" y="4401942"/>
                  <a:pt x="44734" y="4401625"/>
                </a:cubicBezTo>
                <a:cubicBezTo>
                  <a:pt x="44734" y="4401625"/>
                  <a:pt x="44734" y="4401625"/>
                  <a:pt x="44416" y="4401307"/>
                </a:cubicBezTo>
                <a:cubicBezTo>
                  <a:pt x="44416" y="4401307"/>
                  <a:pt x="44416" y="4401307"/>
                  <a:pt x="44099" y="4401307"/>
                </a:cubicBezTo>
                <a:cubicBezTo>
                  <a:pt x="44099" y="4401307"/>
                  <a:pt x="44099" y="4401307"/>
                  <a:pt x="43782" y="4400990"/>
                </a:cubicBezTo>
                <a:cubicBezTo>
                  <a:pt x="43782" y="4400990"/>
                  <a:pt x="43782" y="4400990"/>
                  <a:pt x="43465" y="4400672"/>
                </a:cubicBezTo>
                <a:cubicBezTo>
                  <a:pt x="43465" y="4400672"/>
                  <a:pt x="43465" y="4400672"/>
                  <a:pt x="43147" y="4400672"/>
                </a:cubicBezTo>
                <a:cubicBezTo>
                  <a:pt x="43147" y="4400672"/>
                  <a:pt x="43147" y="4400672"/>
                  <a:pt x="42830" y="4400355"/>
                </a:cubicBezTo>
                <a:cubicBezTo>
                  <a:pt x="42830" y="4400355"/>
                  <a:pt x="42830" y="4400355"/>
                  <a:pt x="42513" y="4400355"/>
                </a:cubicBezTo>
                <a:cubicBezTo>
                  <a:pt x="42513" y="4400355"/>
                  <a:pt x="42513" y="4400355"/>
                  <a:pt x="42196" y="4400038"/>
                </a:cubicBezTo>
                <a:cubicBezTo>
                  <a:pt x="42196" y="4400038"/>
                  <a:pt x="42196" y="4400038"/>
                  <a:pt x="42196" y="4399720"/>
                </a:cubicBezTo>
                <a:cubicBezTo>
                  <a:pt x="42196" y="4399720"/>
                  <a:pt x="42196" y="4399720"/>
                  <a:pt x="41878" y="4399720"/>
                </a:cubicBezTo>
                <a:cubicBezTo>
                  <a:pt x="41878" y="4399720"/>
                  <a:pt x="41878" y="4399720"/>
                  <a:pt x="41561" y="4399403"/>
                </a:cubicBezTo>
                <a:cubicBezTo>
                  <a:pt x="41561" y="4399403"/>
                  <a:pt x="41561" y="4399403"/>
                  <a:pt x="41244" y="4399085"/>
                </a:cubicBezTo>
                <a:cubicBezTo>
                  <a:pt x="41244" y="4399085"/>
                  <a:pt x="41244" y="4399085"/>
                  <a:pt x="40927" y="4399085"/>
                </a:cubicBezTo>
                <a:cubicBezTo>
                  <a:pt x="40927" y="4399085"/>
                  <a:pt x="40927" y="4399085"/>
                  <a:pt x="40609" y="4398768"/>
                </a:cubicBezTo>
                <a:cubicBezTo>
                  <a:pt x="40609" y="4398768"/>
                  <a:pt x="40609" y="4398768"/>
                  <a:pt x="40292" y="4398450"/>
                </a:cubicBezTo>
                <a:cubicBezTo>
                  <a:pt x="40292" y="4398450"/>
                  <a:pt x="40292" y="4398450"/>
                  <a:pt x="39974" y="4398133"/>
                </a:cubicBezTo>
                <a:cubicBezTo>
                  <a:pt x="39974" y="4398133"/>
                  <a:pt x="39974" y="4398133"/>
                  <a:pt x="39657" y="4397815"/>
                </a:cubicBezTo>
                <a:cubicBezTo>
                  <a:pt x="39657" y="4397815"/>
                  <a:pt x="39657" y="4397815"/>
                  <a:pt x="39340" y="4397498"/>
                </a:cubicBezTo>
                <a:cubicBezTo>
                  <a:pt x="39340" y="4397498"/>
                  <a:pt x="39340" y="4397498"/>
                  <a:pt x="39023" y="4397498"/>
                </a:cubicBezTo>
                <a:cubicBezTo>
                  <a:pt x="39023" y="4397498"/>
                  <a:pt x="39023" y="4397498"/>
                  <a:pt x="38705" y="4397180"/>
                </a:cubicBezTo>
                <a:cubicBezTo>
                  <a:pt x="38705" y="4397180"/>
                  <a:pt x="38705" y="4397180"/>
                  <a:pt x="38388" y="4396863"/>
                </a:cubicBezTo>
                <a:cubicBezTo>
                  <a:pt x="38388" y="4396863"/>
                  <a:pt x="38388" y="4396863"/>
                  <a:pt x="38071" y="4396545"/>
                </a:cubicBezTo>
                <a:cubicBezTo>
                  <a:pt x="38071" y="4396545"/>
                  <a:pt x="38071" y="4396545"/>
                  <a:pt x="37754" y="4396228"/>
                </a:cubicBezTo>
                <a:cubicBezTo>
                  <a:pt x="37754" y="4396228"/>
                  <a:pt x="37754" y="4396228"/>
                  <a:pt x="37436" y="4396228"/>
                </a:cubicBezTo>
                <a:cubicBezTo>
                  <a:pt x="37436" y="4396228"/>
                  <a:pt x="37436" y="4396228"/>
                  <a:pt x="37119" y="4395911"/>
                </a:cubicBezTo>
                <a:cubicBezTo>
                  <a:pt x="37119" y="4395911"/>
                  <a:pt x="37119" y="4395911"/>
                  <a:pt x="36802" y="4395593"/>
                </a:cubicBezTo>
                <a:cubicBezTo>
                  <a:pt x="36802" y="4395593"/>
                  <a:pt x="36802" y="4395593"/>
                  <a:pt x="36485" y="4395276"/>
                </a:cubicBezTo>
                <a:cubicBezTo>
                  <a:pt x="36485" y="4395276"/>
                  <a:pt x="36485" y="4395276"/>
                  <a:pt x="36168" y="4394958"/>
                </a:cubicBezTo>
                <a:cubicBezTo>
                  <a:pt x="36168" y="4394958"/>
                  <a:pt x="36168" y="4394958"/>
                  <a:pt x="35850" y="4394641"/>
                </a:cubicBezTo>
                <a:cubicBezTo>
                  <a:pt x="35850" y="4394641"/>
                  <a:pt x="35850" y="4394641"/>
                  <a:pt x="35533" y="4394641"/>
                </a:cubicBezTo>
                <a:cubicBezTo>
                  <a:pt x="35533" y="4394641"/>
                  <a:pt x="35533" y="4394641"/>
                  <a:pt x="35533" y="4394323"/>
                </a:cubicBezTo>
                <a:cubicBezTo>
                  <a:pt x="35533" y="4394323"/>
                  <a:pt x="35533" y="4394323"/>
                  <a:pt x="35216" y="4394006"/>
                </a:cubicBezTo>
                <a:cubicBezTo>
                  <a:pt x="35216" y="4394006"/>
                  <a:pt x="35216" y="4394006"/>
                  <a:pt x="34899" y="4393688"/>
                </a:cubicBezTo>
                <a:cubicBezTo>
                  <a:pt x="34899" y="4393688"/>
                  <a:pt x="34899" y="4393688"/>
                  <a:pt x="34581" y="4393688"/>
                </a:cubicBezTo>
                <a:cubicBezTo>
                  <a:pt x="34581" y="4393688"/>
                  <a:pt x="34581" y="4393688"/>
                  <a:pt x="34264" y="4393371"/>
                </a:cubicBezTo>
                <a:cubicBezTo>
                  <a:pt x="34264" y="4393371"/>
                  <a:pt x="34264" y="4393371"/>
                  <a:pt x="34264" y="4393053"/>
                </a:cubicBezTo>
                <a:cubicBezTo>
                  <a:pt x="34264" y="4393053"/>
                  <a:pt x="34264" y="4393053"/>
                  <a:pt x="33947" y="4392736"/>
                </a:cubicBezTo>
                <a:cubicBezTo>
                  <a:pt x="33947" y="4392736"/>
                  <a:pt x="33947" y="4392736"/>
                  <a:pt x="33630" y="4392736"/>
                </a:cubicBezTo>
                <a:cubicBezTo>
                  <a:pt x="33630" y="4392736"/>
                  <a:pt x="33630" y="4392736"/>
                  <a:pt x="33312" y="4392418"/>
                </a:cubicBezTo>
                <a:cubicBezTo>
                  <a:pt x="33312" y="4392418"/>
                  <a:pt x="33312" y="4392418"/>
                  <a:pt x="33312" y="4392101"/>
                </a:cubicBezTo>
                <a:cubicBezTo>
                  <a:pt x="33312" y="4392101"/>
                  <a:pt x="33312" y="4392101"/>
                  <a:pt x="32995" y="4392101"/>
                </a:cubicBezTo>
                <a:cubicBezTo>
                  <a:pt x="32995" y="4392101"/>
                  <a:pt x="32995" y="4392101"/>
                  <a:pt x="32678" y="4391784"/>
                </a:cubicBezTo>
                <a:cubicBezTo>
                  <a:pt x="32678" y="4391784"/>
                  <a:pt x="32678" y="4391784"/>
                  <a:pt x="32361" y="4391466"/>
                </a:cubicBezTo>
                <a:cubicBezTo>
                  <a:pt x="32361" y="4391466"/>
                  <a:pt x="32361" y="4391466"/>
                  <a:pt x="32043" y="4390831"/>
                </a:cubicBezTo>
                <a:cubicBezTo>
                  <a:pt x="32043" y="4390831"/>
                  <a:pt x="32043" y="4390831"/>
                  <a:pt x="31726" y="4390831"/>
                </a:cubicBezTo>
                <a:cubicBezTo>
                  <a:pt x="31726" y="4390831"/>
                  <a:pt x="31726" y="4390831"/>
                  <a:pt x="31409" y="4390514"/>
                </a:cubicBezTo>
                <a:cubicBezTo>
                  <a:pt x="31409" y="4390514"/>
                  <a:pt x="31409" y="4390514"/>
                  <a:pt x="31409" y="4390196"/>
                </a:cubicBezTo>
                <a:cubicBezTo>
                  <a:pt x="31409" y="4390196"/>
                  <a:pt x="31409" y="4390196"/>
                  <a:pt x="31092" y="4390196"/>
                </a:cubicBezTo>
                <a:cubicBezTo>
                  <a:pt x="31092" y="4390196"/>
                  <a:pt x="31092" y="4390196"/>
                  <a:pt x="30774" y="4389879"/>
                </a:cubicBezTo>
                <a:cubicBezTo>
                  <a:pt x="30774" y="4389879"/>
                  <a:pt x="30774" y="4389879"/>
                  <a:pt x="30457" y="4389561"/>
                </a:cubicBezTo>
                <a:cubicBezTo>
                  <a:pt x="30457" y="4389561"/>
                  <a:pt x="30457" y="4389561"/>
                  <a:pt x="30457" y="4389244"/>
                </a:cubicBezTo>
                <a:cubicBezTo>
                  <a:pt x="30457" y="4389244"/>
                  <a:pt x="30457" y="4389244"/>
                  <a:pt x="30140" y="4388926"/>
                </a:cubicBezTo>
                <a:cubicBezTo>
                  <a:pt x="30140" y="4388926"/>
                  <a:pt x="30140" y="4388926"/>
                  <a:pt x="29823" y="4388926"/>
                </a:cubicBezTo>
                <a:cubicBezTo>
                  <a:pt x="29823" y="4388926"/>
                  <a:pt x="29823" y="4388926"/>
                  <a:pt x="29823" y="4388609"/>
                </a:cubicBezTo>
                <a:cubicBezTo>
                  <a:pt x="29823" y="4388609"/>
                  <a:pt x="29823" y="4388609"/>
                  <a:pt x="29505" y="4388291"/>
                </a:cubicBezTo>
                <a:cubicBezTo>
                  <a:pt x="29505" y="4388291"/>
                  <a:pt x="29505" y="4388291"/>
                  <a:pt x="29188" y="4387974"/>
                </a:cubicBezTo>
                <a:cubicBezTo>
                  <a:pt x="29188" y="4387974"/>
                  <a:pt x="29188" y="4387974"/>
                  <a:pt x="28871" y="4387656"/>
                </a:cubicBezTo>
                <a:cubicBezTo>
                  <a:pt x="28871" y="4387656"/>
                  <a:pt x="28871" y="4387656"/>
                  <a:pt x="28553" y="4387339"/>
                </a:cubicBezTo>
                <a:cubicBezTo>
                  <a:pt x="28553" y="4387339"/>
                  <a:pt x="28553" y="4387339"/>
                  <a:pt x="28236" y="4387022"/>
                </a:cubicBezTo>
                <a:cubicBezTo>
                  <a:pt x="28236" y="4387022"/>
                  <a:pt x="28236" y="4387022"/>
                  <a:pt x="27919" y="4386704"/>
                </a:cubicBezTo>
                <a:cubicBezTo>
                  <a:pt x="27919" y="4386704"/>
                  <a:pt x="27919" y="4386704"/>
                  <a:pt x="27919" y="4386387"/>
                </a:cubicBezTo>
                <a:cubicBezTo>
                  <a:pt x="27919" y="4386387"/>
                  <a:pt x="27919" y="4386387"/>
                  <a:pt x="27601" y="4386069"/>
                </a:cubicBezTo>
                <a:cubicBezTo>
                  <a:pt x="27601" y="4386069"/>
                  <a:pt x="27601" y="4386069"/>
                  <a:pt x="27284" y="4386069"/>
                </a:cubicBezTo>
                <a:cubicBezTo>
                  <a:pt x="27284" y="4386069"/>
                  <a:pt x="27284" y="4386069"/>
                  <a:pt x="26967" y="4385752"/>
                </a:cubicBezTo>
                <a:cubicBezTo>
                  <a:pt x="26967" y="4385752"/>
                  <a:pt x="26967" y="4385752"/>
                  <a:pt x="26967" y="4385434"/>
                </a:cubicBezTo>
                <a:cubicBezTo>
                  <a:pt x="26967" y="4385434"/>
                  <a:pt x="26967" y="4385434"/>
                  <a:pt x="26650" y="4385117"/>
                </a:cubicBezTo>
                <a:cubicBezTo>
                  <a:pt x="26650" y="4385117"/>
                  <a:pt x="26650" y="4385117"/>
                  <a:pt x="26332" y="4384482"/>
                </a:cubicBezTo>
                <a:cubicBezTo>
                  <a:pt x="26332" y="4384482"/>
                  <a:pt x="26332" y="4384482"/>
                  <a:pt x="26015" y="4384482"/>
                </a:cubicBezTo>
                <a:cubicBezTo>
                  <a:pt x="26015" y="4384482"/>
                  <a:pt x="26015" y="4384482"/>
                  <a:pt x="25698" y="4384164"/>
                </a:cubicBezTo>
                <a:cubicBezTo>
                  <a:pt x="25698" y="4384164"/>
                  <a:pt x="25698" y="4384164"/>
                  <a:pt x="25698" y="4383847"/>
                </a:cubicBezTo>
                <a:cubicBezTo>
                  <a:pt x="25698" y="4383847"/>
                  <a:pt x="25698" y="4383847"/>
                  <a:pt x="25381" y="4383529"/>
                </a:cubicBezTo>
                <a:cubicBezTo>
                  <a:pt x="25381" y="4383529"/>
                  <a:pt x="25381" y="4383529"/>
                  <a:pt x="25063" y="4383212"/>
                </a:cubicBezTo>
                <a:cubicBezTo>
                  <a:pt x="25063" y="4383212"/>
                  <a:pt x="25063" y="4383212"/>
                  <a:pt x="25063" y="4382895"/>
                </a:cubicBezTo>
                <a:cubicBezTo>
                  <a:pt x="25063" y="4382895"/>
                  <a:pt x="25063" y="4382895"/>
                  <a:pt x="24746" y="4382577"/>
                </a:cubicBezTo>
                <a:cubicBezTo>
                  <a:pt x="24746" y="4382577"/>
                  <a:pt x="24746" y="4382577"/>
                  <a:pt x="24429" y="4382577"/>
                </a:cubicBezTo>
                <a:cubicBezTo>
                  <a:pt x="24429" y="4382577"/>
                  <a:pt x="24429" y="4382577"/>
                  <a:pt x="24112" y="4381942"/>
                </a:cubicBezTo>
                <a:cubicBezTo>
                  <a:pt x="24112" y="4381942"/>
                  <a:pt x="24112" y="4381942"/>
                  <a:pt x="23794" y="4381625"/>
                </a:cubicBezTo>
                <a:cubicBezTo>
                  <a:pt x="23794" y="4381625"/>
                  <a:pt x="23794" y="4381625"/>
                  <a:pt x="23794" y="4381307"/>
                </a:cubicBezTo>
                <a:cubicBezTo>
                  <a:pt x="23794" y="4381307"/>
                  <a:pt x="23794" y="4381307"/>
                  <a:pt x="23477" y="4380990"/>
                </a:cubicBezTo>
                <a:cubicBezTo>
                  <a:pt x="23477" y="4380990"/>
                  <a:pt x="23477" y="4380990"/>
                  <a:pt x="23160" y="4380672"/>
                </a:cubicBezTo>
                <a:cubicBezTo>
                  <a:pt x="23160" y="4380672"/>
                  <a:pt x="23160" y="4380672"/>
                  <a:pt x="22843" y="4380355"/>
                </a:cubicBezTo>
                <a:cubicBezTo>
                  <a:pt x="22843" y="4380355"/>
                  <a:pt x="22843" y="4380355"/>
                  <a:pt x="22843" y="4380037"/>
                </a:cubicBezTo>
                <a:cubicBezTo>
                  <a:pt x="22843" y="4380037"/>
                  <a:pt x="22843" y="4380037"/>
                  <a:pt x="22525" y="4380037"/>
                </a:cubicBezTo>
                <a:cubicBezTo>
                  <a:pt x="22525" y="4380037"/>
                  <a:pt x="22525" y="4380037"/>
                  <a:pt x="22525" y="4379720"/>
                </a:cubicBezTo>
                <a:cubicBezTo>
                  <a:pt x="22525" y="4379720"/>
                  <a:pt x="22525" y="4379720"/>
                  <a:pt x="22208" y="4379402"/>
                </a:cubicBezTo>
                <a:cubicBezTo>
                  <a:pt x="22208" y="4379402"/>
                  <a:pt x="22208" y="4379402"/>
                  <a:pt x="21891" y="4379085"/>
                </a:cubicBezTo>
                <a:cubicBezTo>
                  <a:pt x="21891" y="4379085"/>
                  <a:pt x="21891" y="4379085"/>
                  <a:pt x="21891" y="4378768"/>
                </a:cubicBezTo>
                <a:cubicBezTo>
                  <a:pt x="21891" y="4378768"/>
                  <a:pt x="21891" y="4378768"/>
                  <a:pt x="21574" y="4378450"/>
                </a:cubicBezTo>
                <a:cubicBezTo>
                  <a:pt x="21574" y="4378450"/>
                  <a:pt x="21574" y="4378450"/>
                  <a:pt x="21256" y="4378133"/>
                </a:cubicBezTo>
                <a:cubicBezTo>
                  <a:pt x="21256" y="4378133"/>
                  <a:pt x="21256" y="4378133"/>
                  <a:pt x="21256" y="4377815"/>
                </a:cubicBezTo>
                <a:cubicBezTo>
                  <a:pt x="21256" y="4377815"/>
                  <a:pt x="21256" y="4377815"/>
                  <a:pt x="20939" y="4377498"/>
                </a:cubicBezTo>
                <a:cubicBezTo>
                  <a:pt x="20939" y="4377498"/>
                  <a:pt x="20939" y="4377498"/>
                  <a:pt x="20939" y="4377180"/>
                </a:cubicBezTo>
                <a:cubicBezTo>
                  <a:pt x="20939" y="4377180"/>
                  <a:pt x="20939" y="4377180"/>
                  <a:pt x="20622" y="4376863"/>
                </a:cubicBezTo>
                <a:cubicBezTo>
                  <a:pt x="20622" y="4376863"/>
                  <a:pt x="20622" y="4376863"/>
                  <a:pt x="20305" y="4376545"/>
                </a:cubicBezTo>
                <a:cubicBezTo>
                  <a:pt x="20305" y="4376545"/>
                  <a:pt x="20305" y="4376545"/>
                  <a:pt x="19988" y="4376228"/>
                </a:cubicBezTo>
                <a:cubicBezTo>
                  <a:pt x="19988" y="4376228"/>
                  <a:pt x="19988" y="4376228"/>
                  <a:pt x="19988" y="4375910"/>
                </a:cubicBezTo>
                <a:cubicBezTo>
                  <a:pt x="19988" y="4375910"/>
                  <a:pt x="19988" y="4375910"/>
                  <a:pt x="19670" y="4375593"/>
                </a:cubicBezTo>
                <a:cubicBezTo>
                  <a:pt x="19670" y="4375593"/>
                  <a:pt x="19670" y="4375593"/>
                  <a:pt x="19353" y="4375275"/>
                </a:cubicBezTo>
                <a:cubicBezTo>
                  <a:pt x="19353" y="4375275"/>
                  <a:pt x="19353" y="4375275"/>
                  <a:pt x="19353" y="4374958"/>
                </a:cubicBezTo>
                <a:cubicBezTo>
                  <a:pt x="19353" y="4374958"/>
                  <a:pt x="19353" y="4374958"/>
                  <a:pt x="19036" y="4374641"/>
                </a:cubicBezTo>
                <a:cubicBezTo>
                  <a:pt x="19036" y="4374641"/>
                  <a:pt x="19036" y="4374641"/>
                  <a:pt x="18719" y="4374323"/>
                </a:cubicBezTo>
                <a:cubicBezTo>
                  <a:pt x="18719" y="4374323"/>
                  <a:pt x="18719" y="4374323"/>
                  <a:pt x="18401" y="4373688"/>
                </a:cubicBezTo>
                <a:cubicBezTo>
                  <a:pt x="18401" y="4373688"/>
                  <a:pt x="18401" y="4373688"/>
                  <a:pt x="18084" y="4373371"/>
                </a:cubicBezTo>
                <a:cubicBezTo>
                  <a:pt x="18084" y="4373371"/>
                  <a:pt x="18084" y="4373371"/>
                  <a:pt x="18084" y="4373053"/>
                </a:cubicBezTo>
                <a:cubicBezTo>
                  <a:pt x="18084" y="4373053"/>
                  <a:pt x="18084" y="4373053"/>
                  <a:pt x="17767" y="4372736"/>
                </a:cubicBezTo>
                <a:cubicBezTo>
                  <a:pt x="17767" y="4372736"/>
                  <a:pt x="17767" y="4372736"/>
                  <a:pt x="17450" y="4372101"/>
                </a:cubicBezTo>
                <a:cubicBezTo>
                  <a:pt x="17450" y="4372101"/>
                  <a:pt x="17450" y="4372101"/>
                  <a:pt x="17132" y="4371783"/>
                </a:cubicBezTo>
                <a:cubicBezTo>
                  <a:pt x="17132" y="4371783"/>
                  <a:pt x="17132" y="4371783"/>
                  <a:pt x="17132" y="4371466"/>
                </a:cubicBezTo>
                <a:cubicBezTo>
                  <a:pt x="17132" y="4371466"/>
                  <a:pt x="17132" y="4371466"/>
                  <a:pt x="16815" y="4371148"/>
                </a:cubicBezTo>
                <a:cubicBezTo>
                  <a:pt x="16815" y="4371148"/>
                  <a:pt x="16815" y="4371148"/>
                  <a:pt x="16497" y="4370513"/>
                </a:cubicBezTo>
                <a:cubicBezTo>
                  <a:pt x="16497" y="4370513"/>
                  <a:pt x="16497" y="4370513"/>
                  <a:pt x="16497" y="4370196"/>
                </a:cubicBezTo>
                <a:cubicBezTo>
                  <a:pt x="16497" y="4370196"/>
                  <a:pt x="16497" y="4370196"/>
                  <a:pt x="16180" y="4369879"/>
                </a:cubicBezTo>
                <a:cubicBezTo>
                  <a:pt x="16180" y="4369879"/>
                  <a:pt x="16180" y="4369879"/>
                  <a:pt x="16180" y="4369561"/>
                </a:cubicBezTo>
                <a:cubicBezTo>
                  <a:pt x="16180" y="4369561"/>
                  <a:pt x="16180" y="4369561"/>
                  <a:pt x="15863" y="4369561"/>
                </a:cubicBezTo>
                <a:cubicBezTo>
                  <a:pt x="15863" y="4369561"/>
                  <a:pt x="15863" y="4369561"/>
                  <a:pt x="15863" y="4368926"/>
                </a:cubicBezTo>
                <a:cubicBezTo>
                  <a:pt x="15863" y="4368926"/>
                  <a:pt x="15863" y="4368926"/>
                  <a:pt x="15546" y="4368609"/>
                </a:cubicBezTo>
                <a:cubicBezTo>
                  <a:pt x="15546" y="4368609"/>
                  <a:pt x="15546" y="4368609"/>
                  <a:pt x="15546" y="4368291"/>
                </a:cubicBezTo>
                <a:cubicBezTo>
                  <a:pt x="15546" y="4368291"/>
                  <a:pt x="15546" y="4368291"/>
                  <a:pt x="15228" y="4367974"/>
                </a:cubicBezTo>
                <a:cubicBezTo>
                  <a:pt x="15228" y="4367974"/>
                  <a:pt x="15228" y="4367974"/>
                  <a:pt x="14911" y="4367656"/>
                </a:cubicBezTo>
                <a:cubicBezTo>
                  <a:pt x="14911" y="4367656"/>
                  <a:pt x="14911" y="4367656"/>
                  <a:pt x="14911" y="4367339"/>
                </a:cubicBezTo>
                <a:cubicBezTo>
                  <a:pt x="14911" y="4367339"/>
                  <a:pt x="14911" y="4367339"/>
                  <a:pt x="14594" y="4367021"/>
                </a:cubicBezTo>
                <a:cubicBezTo>
                  <a:pt x="14594" y="4367021"/>
                  <a:pt x="14594" y="4367021"/>
                  <a:pt x="14594" y="4366704"/>
                </a:cubicBezTo>
                <a:cubicBezTo>
                  <a:pt x="14594" y="4366704"/>
                  <a:pt x="14594" y="4366704"/>
                  <a:pt x="14277" y="4366386"/>
                </a:cubicBezTo>
                <a:cubicBezTo>
                  <a:pt x="14277" y="4366386"/>
                  <a:pt x="14277" y="4366386"/>
                  <a:pt x="13959" y="4366069"/>
                </a:cubicBezTo>
                <a:cubicBezTo>
                  <a:pt x="13959" y="4366069"/>
                  <a:pt x="13959" y="4366069"/>
                  <a:pt x="13959" y="4365752"/>
                </a:cubicBezTo>
                <a:cubicBezTo>
                  <a:pt x="13959" y="4365752"/>
                  <a:pt x="13959" y="4365752"/>
                  <a:pt x="13959" y="4365434"/>
                </a:cubicBezTo>
                <a:cubicBezTo>
                  <a:pt x="13959" y="4365434"/>
                  <a:pt x="13959" y="4365434"/>
                  <a:pt x="13642" y="4365117"/>
                </a:cubicBezTo>
                <a:cubicBezTo>
                  <a:pt x="13642" y="4365117"/>
                  <a:pt x="13642" y="4365117"/>
                  <a:pt x="13642" y="4364799"/>
                </a:cubicBezTo>
                <a:cubicBezTo>
                  <a:pt x="13642" y="4364799"/>
                  <a:pt x="13642" y="4364799"/>
                  <a:pt x="13325" y="4364799"/>
                </a:cubicBezTo>
                <a:cubicBezTo>
                  <a:pt x="13325" y="4364799"/>
                  <a:pt x="13325" y="4364799"/>
                  <a:pt x="13325" y="4364164"/>
                </a:cubicBezTo>
                <a:cubicBezTo>
                  <a:pt x="13325" y="4364164"/>
                  <a:pt x="13325" y="4364164"/>
                  <a:pt x="13008" y="4363847"/>
                </a:cubicBezTo>
                <a:cubicBezTo>
                  <a:pt x="13008" y="4363847"/>
                  <a:pt x="13008" y="4363847"/>
                  <a:pt x="13008" y="4363529"/>
                </a:cubicBezTo>
                <a:cubicBezTo>
                  <a:pt x="13008" y="4363529"/>
                  <a:pt x="13008" y="4363529"/>
                  <a:pt x="12690" y="4363212"/>
                </a:cubicBezTo>
                <a:cubicBezTo>
                  <a:pt x="12690" y="4363212"/>
                  <a:pt x="12690" y="4363212"/>
                  <a:pt x="12690" y="4362894"/>
                </a:cubicBezTo>
                <a:cubicBezTo>
                  <a:pt x="12690" y="4362894"/>
                  <a:pt x="12690" y="4362894"/>
                  <a:pt x="12373" y="4362577"/>
                </a:cubicBezTo>
                <a:cubicBezTo>
                  <a:pt x="12373" y="4362577"/>
                  <a:pt x="12373" y="4362577"/>
                  <a:pt x="12373" y="4362259"/>
                </a:cubicBezTo>
                <a:cubicBezTo>
                  <a:pt x="12373" y="4362259"/>
                  <a:pt x="12373" y="4362259"/>
                  <a:pt x="12373" y="4361942"/>
                </a:cubicBezTo>
                <a:cubicBezTo>
                  <a:pt x="12373" y="4361942"/>
                  <a:pt x="12373" y="4361942"/>
                  <a:pt x="12056" y="4361625"/>
                </a:cubicBezTo>
                <a:cubicBezTo>
                  <a:pt x="12056" y="4361625"/>
                  <a:pt x="12056" y="4361625"/>
                  <a:pt x="12056" y="4361307"/>
                </a:cubicBezTo>
                <a:cubicBezTo>
                  <a:pt x="12056" y="4361307"/>
                  <a:pt x="12056" y="4361307"/>
                  <a:pt x="11739" y="4360990"/>
                </a:cubicBezTo>
                <a:cubicBezTo>
                  <a:pt x="11739" y="4360990"/>
                  <a:pt x="11739" y="4360990"/>
                  <a:pt x="11421" y="4360672"/>
                </a:cubicBezTo>
                <a:cubicBezTo>
                  <a:pt x="11421" y="4360672"/>
                  <a:pt x="11421" y="4360672"/>
                  <a:pt x="11421" y="4360355"/>
                </a:cubicBezTo>
                <a:cubicBezTo>
                  <a:pt x="11421" y="4360355"/>
                  <a:pt x="11421" y="4360355"/>
                  <a:pt x="11421" y="4360037"/>
                </a:cubicBezTo>
                <a:cubicBezTo>
                  <a:pt x="11421" y="4360037"/>
                  <a:pt x="11421" y="4360037"/>
                  <a:pt x="11104" y="4360037"/>
                </a:cubicBezTo>
                <a:cubicBezTo>
                  <a:pt x="11104" y="4360037"/>
                  <a:pt x="11104" y="4360037"/>
                  <a:pt x="11104" y="4359402"/>
                </a:cubicBezTo>
                <a:cubicBezTo>
                  <a:pt x="11104" y="4359402"/>
                  <a:pt x="11104" y="4359402"/>
                  <a:pt x="10787" y="4359085"/>
                </a:cubicBezTo>
                <a:cubicBezTo>
                  <a:pt x="10787" y="4359085"/>
                  <a:pt x="10787" y="4359085"/>
                  <a:pt x="10787" y="4358767"/>
                </a:cubicBezTo>
                <a:cubicBezTo>
                  <a:pt x="10787" y="4358767"/>
                  <a:pt x="10787" y="4358767"/>
                  <a:pt x="10470" y="4358450"/>
                </a:cubicBezTo>
                <a:cubicBezTo>
                  <a:pt x="10470" y="4358450"/>
                  <a:pt x="10470" y="4358450"/>
                  <a:pt x="10470" y="4357815"/>
                </a:cubicBezTo>
                <a:cubicBezTo>
                  <a:pt x="10470" y="4357815"/>
                  <a:pt x="10470" y="4357815"/>
                  <a:pt x="10152" y="4357498"/>
                </a:cubicBezTo>
                <a:cubicBezTo>
                  <a:pt x="10152" y="4357498"/>
                  <a:pt x="10152" y="4357498"/>
                  <a:pt x="10152" y="4357180"/>
                </a:cubicBezTo>
                <a:cubicBezTo>
                  <a:pt x="10152" y="4357180"/>
                  <a:pt x="10152" y="4357180"/>
                  <a:pt x="9835" y="4356863"/>
                </a:cubicBezTo>
                <a:cubicBezTo>
                  <a:pt x="9835" y="4356863"/>
                  <a:pt x="9835" y="4356863"/>
                  <a:pt x="9835" y="4356228"/>
                </a:cubicBezTo>
                <a:cubicBezTo>
                  <a:pt x="9835" y="4356228"/>
                  <a:pt x="9835" y="4356228"/>
                  <a:pt x="9518" y="4355910"/>
                </a:cubicBezTo>
                <a:cubicBezTo>
                  <a:pt x="9518" y="4355910"/>
                  <a:pt x="9518" y="4355910"/>
                  <a:pt x="9518" y="4355593"/>
                </a:cubicBezTo>
                <a:cubicBezTo>
                  <a:pt x="9518" y="4355593"/>
                  <a:pt x="9518" y="4355593"/>
                  <a:pt x="9201" y="4355275"/>
                </a:cubicBezTo>
                <a:cubicBezTo>
                  <a:pt x="9201" y="4355275"/>
                  <a:pt x="9201" y="4355275"/>
                  <a:pt x="9201" y="4354640"/>
                </a:cubicBezTo>
                <a:cubicBezTo>
                  <a:pt x="9201" y="4354640"/>
                  <a:pt x="9201" y="4354640"/>
                  <a:pt x="8883" y="4354323"/>
                </a:cubicBezTo>
                <a:cubicBezTo>
                  <a:pt x="8883" y="4354323"/>
                  <a:pt x="8883" y="4354323"/>
                  <a:pt x="8883" y="4353688"/>
                </a:cubicBezTo>
                <a:cubicBezTo>
                  <a:pt x="8883" y="4353688"/>
                  <a:pt x="8883" y="4353688"/>
                  <a:pt x="8566" y="4353688"/>
                </a:cubicBezTo>
                <a:cubicBezTo>
                  <a:pt x="8566" y="4353688"/>
                  <a:pt x="8566" y="4353688"/>
                  <a:pt x="8566" y="4353053"/>
                </a:cubicBezTo>
                <a:cubicBezTo>
                  <a:pt x="8566" y="4353053"/>
                  <a:pt x="8566" y="4353053"/>
                  <a:pt x="8249" y="4352736"/>
                </a:cubicBezTo>
                <a:cubicBezTo>
                  <a:pt x="8249" y="4352736"/>
                  <a:pt x="8249" y="4352736"/>
                  <a:pt x="8249" y="4352101"/>
                </a:cubicBezTo>
                <a:cubicBezTo>
                  <a:pt x="8249" y="4352101"/>
                  <a:pt x="8249" y="4352101"/>
                  <a:pt x="7932" y="4351148"/>
                </a:cubicBezTo>
                <a:cubicBezTo>
                  <a:pt x="7932" y="4351148"/>
                  <a:pt x="7932" y="4351148"/>
                  <a:pt x="7614" y="4351148"/>
                </a:cubicBezTo>
                <a:cubicBezTo>
                  <a:pt x="7614" y="4351148"/>
                  <a:pt x="7614" y="4351148"/>
                  <a:pt x="7614" y="4350513"/>
                </a:cubicBezTo>
                <a:cubicBezTo>
                  <a:pt x="7614" y="4350513"/>
                  <a:pt x="7614" y="4350513"/>
                  <a:pt x="7297" y="4350196"/>
                </a:cubicBezTo>
                <a:cubicBezTo>
                  <a:pt x="7297" y="4350196"/>
                  <a:pt x="7297" y="4350196"/>
                  <a:pt x="7297" y="4349878"/>
                </a:cubicBezTo>
                <a:cubicBezTo>
                  <a:pt x="7297" y="4349878"/>
                  <a:pt x="7297" y="4349878"/>
                  <a:pt x="7297" y="4349561"/>
                </a:cubicBezTo>
                <a:cubicBezTo>
                  <a:pt x="7297" y="4349561"/>
                  <a:pt x="7297" y="4349561"/>
                  <a:pt x="6980" y="4348926"/>
                </a:cubicBezTo>
                <a:cubicBezTo>
                  <a:pt x="6980" y="4348926"/>
                  <a:pt x="6980" y="4348926"/>
                  <a:pt x="6980" y="4348609"/>
                </a:cubicBezTo>
                <a:cubicBezTo>
                  <a:pt x="6980" y="4348609"/>
                  <a:pt x="6980" y="4348609"/>
                  <a:pt x="6663" y="4347974"/>
                </a:cubicBezTo>
                <a:cubicBezTo>
                  <a:pt x="6663" y="4347974"/>
                  <a:pt x="6663" y="4347974"/>
                  <a:pt x="6663" y="4347656"/>
                </a:cubicBezTo>
                <a:cubicBezTo>
                  <a:pt x="6663" y="4347656"/>
                  <a:pt x="6663" y="4347656"/>
                  <a:pt x="6663" y="4347339"/>
                </a:cubicBezTo>
                <a:cubicBezTo>
                  <a:pt x="6663" y="4347339"/>
                  <a:pt x="6663" y="4347339"/>
                  <a:pt x="6345" y="4347021"/>
                </a:cubicBezTo>
                <a:cubicBezTo>
                  <a:pt x="6345" y="4347021"/>
                  <a:pt x="6345" y="4347021"/>
                  <a:pt x="6345" y="4346704"/>
                </a:cubicBezTo>
                <a:cubicBezTo>
                  <a:pt x="6345" y="4346704"/>
                  <a:pt x="6345" y="4346704"/>
                  <a:pt x="6345" y="4346386"/>
                </a:cubicBezTo>
                <a:cubicBezTo>
                  <a:pt x="6345" y="4346386"/>
                  <a:pt x="6345" y="4346386"/>
                  <a:pt x="6028" y="4346069"/>
                </a:cubicBezTo>
                <a:cubicBezTo>
                  <a:pt x="6028" y="4346069"/>
                  <a:pt x="6028" y="4346069"/>
                  <a:pt x="6028" y="4345434"/>
                </a:cubicBezTo>
                <a:cubicBezTo>
                  <a:pt x="6028" y="4345434"/>
                  <a:pt x="6028" y="4345434"/>
                  <a:pt x="5711" y="4345116"/>
                </a:cubicBezTo>
                <a:cubicBezTo>
                  <a:pt x="5711" y="4345116"/>
                  <a:pt x="5711" y="4345116"/>
                  <a:pt x="5711" y="4344799"/>
                </a:cubicBezTo>
                <a:cubicBezTo>
                  <a:pt x="5711" y="4344799"/>
                  <a:pt x="5711" y="4344799"/>
                  <a:pt x="5711" y="4344482"/>
                </a:cubicBezTo>
                <a:cubicBezTo>
                  <a:pt x="5711" y="4344482"/>
                  <a:pt x="5711" y="4344482"/>
                  <a:pt x="5393" y="4344164"/>
                </a:cubicBezTo>
                <a:cubicBezTo>
                  <a:pt x="5393" y="4344164"/>
                  <a:pt x="5393" y="4344164"/>
                  <a:pt x="5393" y="4343847"/>
                </a:cubicBezTo>
                <a:cubicBezTo>
                  <a:pt x="5393" y="4343847"/>
                  <a:pt x="5393" y="4343847"/>
                  <a:pt x="5393" y="4343529"/>
                </a:cubicBezTo>
                <a:cubicBezTo>
                  <a:pt x="5393" y="4343529"/>
                  <a:pt x="5393" y="4343529"/>
                  <a:pt x="5076" y="4341942"/>
                </a:cubicBezTo>
                <a:cubicBezTo>
                  <a:pt x="5076" y="4341942"/>
                  <a:pt x="5076" y="4341942"/>
                  <a:pt x="4759" y="4340989"/>
                </a:cubicBezTo>
                <a:cubicBezTo>
                  <a:pt x="4759" y="4340989"/>
                  <a:pt x="4759" y="4340989"/>
                  <a:pt x="4442" y="4340672"/>
                </a:cubicBezTo>
                <a:cubicBezTo>
                  <a:pt x="4442" y="4340672"/>
                  <a:pt x="4442" y="4340672"/>
                  <a:pt x="4442" y="4340037"/>
                </a:cubicBezTo>
                <a:cubicBezTo>
                  <a:pt x="4442" y="4340037"/>
                  <a:pt x="4442" y="4340037"/>
                  <a:pt x="4124" y="4339085"/>
                </a:cubicBezTo>
                <a:cubicBezTo>
                  <a:pt x="4124" y="4339085"/>
                  <a:pt x="4124" y="4339085"/>
                  <a:pt x="4124" y="4338132"/>
                </a:cubicBezTo>
                <a:cubicBezTo>
                  <a:pt x="4124" y="4338132"/>
                  <a:pt x="4124" y="4338132"/>
                  <a:pt x="3807" y="4337815"/>
                </a:cubicBezTo>
                <a:cubicBezTo>
                  <a:pt x="3807" y="4337815"/>
                  <a:pt x="3807" y="4337815"/>
                  <a:pt x="3807" y="4337180"/>
                </a:cubicBezTo>
                <a:cubicBezTo>
                  <a:pt x="3807" y="4337180"/>
                  <a:pt x="3807" y="4337180"/>
                  <a:pt x="3490" y="4336862"/>
                </a:cubicBezTo>
                <a:cubicBezTo>
                  <a:pt x="3490" y="4336862"/>
                  <a:pt x="3490" y="4336862"/>
                  <a:pt x="3490" y="4336545"/>
                </a:cubicBezTo>
                <a:cubicBezTo>
                  <a:pt x="3490" y="4336545"/>
                  <a:pt x="3490" y="4336545"/>
                  <a:pt x="3490" y="4336227"/>
                </a:cubicBezTo>
                <a:cubicBezTo>
                  <a:pt x="3490" y="4336227"/>
                  <a:pt x="3490" y="4336227"/>
                  <a:pt x="3490" y="4335910"/>
                </a:cubicBezTo>
                <a:cubicBezTo>
                  <a:pt x="3490" y="4335910"/>
                  <a:pt x="3490" y="4335910"/>
                  <a:pt x="3490" y="4335593"/>
                </a:cubicBezTo>
                <a:cubicBezTo>
                  <a:pt x="3490" y="4335593"/>
                  <a:pt x="3490" y="4335593"/>
                  <a:pt x="3173" y="4335593"/>
                </a:cubicBezTo>
                <a:cubicBezTo>
                  <a:pt x="3173" y="4335593"/>
                  <a:pt x="3173" y="4335593"/>
                  <a:pt x="3173" y="4334958"/>
                </a:cubicBezTo>
                <a:cubicBezTo>
                  <a:pt x="3173" y="4334958"/>
                  <a:pt x="3173" y="4334958"/>
                  <a:pt x="3173" y="4334640"/>
                </a:cubicBezTo>
                <a:cubicBezTo>
                  <a:pt x="3173" y="4334640"/>
                  <a:pt x="3173" y="4334640"/>
                  <a:pt x="3173" y="4334005"/>
                </a:cubicBezTo>
                <a:cubicBezTo>
                  <a:pt x="3173" y="4334005"/>
                  <a:pt x="3173" y="4334005"/>
                  <a:pt x="2855" y="4333688"/>
                </a:cubicBezTo>
                <a:cubicBezTo>
                  <a:pt x="2855" y="4333688"/>
                  <a:pt x="2855" y="4333688"/>
                  <a:pt x="2855" y="4333370"/>
                </a:cubicBezTo>
                <a:cubicBezTo>
                  <a:pt x="2855" y="4333370"/>
                  <a:pt x="2855" y="4333370"/>
                  <a:pt x="2855" y="4333053"/>
                </a:cubicBezTo>
                <a:cubicBezTo>
                  <a:pt x="2855" y="4333053"/>
                  <a:pt x="2855" y="4333053"/>
                  <a:pt x="2855" y="4332735"/>
                </a:cubicBezTo>
                <a:cubicBezTo>
                  <a:pt x="2855" y="4332735"/>
                  <a:pt x="2855" y="4332735"/>
                  <a:pt x="2538" y="4332418"/>
                </a:cubicBezTo>
                <a:cubicBezTo>
                  <a:pt x="2538" y="4332418"/>
                  <a:pt x="2538" y="4332418"/>
                  <a:pt x="2538" y="4332100"/>
                </a:cubicBezTo>
                <a:cubicBezTo>
                  <a:pt x="2538" y="4332100"/>
                  <a:pt x="2538" y="4332100"/>
                  <a:pt x="2538" y="4331783"/>
                </a:cubicBezTo>
                <a:cubicBezTo>
                  <a:pt x="2538" y="4331783"/>
                  <a:pt x="2538" y="4331783"/>
                  <a:pt x="2538" y="4331466"/>
                </a:cubicBezTo>
                <a:cubicBezTo>
                  <a:pt x="2538" y="4331466"/>
                  <a:pt x="2538" y="4331466"/>
                  <a:pt x="2538" y="4331148"/>
                </a:cubicBezTo>
                <a:cubicBezTo>
                  <a:pt x="2538" y="4331148"/>
                  <a:pt x="2538" y="4331148"/>
                  <a:pt x="2221" y="4330831"/>
                </a:cubicBezTo>
                <a:cubicBezTo>
                  <a:pt x="2221" y="4330831"/>
                  <a:pt x="2221" y="4330831"/>
                  <a:pt x="2221" y="4330513"/>
                </a:cubicBezTo>
                <a:cubicBezTo>
                  <a:pt x="2221" y="4330513"/>
                  <a:pt x="2221" y="4330513"/>
                  <a:pt x="2221" y="4330196"/>
                </a:cubicBezTo>
                <a:cubicBezTo>
                  <a:pt x="2221" y="4330196"/>
                  <a:pt x="2221" y="4330196"/>
                  <a:pt x="2221" y="4329878"/>
                </a:cubicBezTo>
                <a:cubicBezTo>
                  <a:pt x="2221" y="4329878"/>
                  <a:pt x="2221" y="4329878"/>
                  <a:pt x="1904" y="4328608"/>
                </a:cubicBezTo>
                <a:cubicBezTo>
                  <a:pt x="1904" y="4328608"/>
                  <a:pt x="1904" y="4328608"/>
                  <a:pt x="1904" y="4328291"/>
                </a:cubicBezTo>
                <a:cubicBezTo>
                  <a:pt x="1904" y="4328291"/>
                  <a:pt x="1904" y="4328291"/>
                  <a:pt x="1904" y="4327973"/>
                </a:cubicBezTo>
                <a:cubicBezTo>
                  <a:pt x="1904" y="4327973"/>
                  <a:pt x="1904" y="4327973"/>
                  <a:pt x="1904" y="4327656"/>
                </a:cubicBezTo>
                <a:cubicBezTo>
                  <a:pt x="1904" y="4327656"/>
                  <a:pt x="1904" y="4327656"/>
                  <a:pt x="1904" y="4327339"/>
                </a:cubicBezTo>
                <a:cubicBezTo>
                  <a:pt x="1904" y="4327339"/>
                  <a:pt x="1904" y="4327339"/>
                  <a:pt x="1586" y="4327021"/>
                </a:cubicBezTo>
                <a:cubicBezTo>
                  <a:pt x="1586" y="4327021"/>
                  <a:pt x="1586" y="4327021"/>
                  <a:pt x="1586" y="4326704"/>
                </a:cubicBezTo>
                <a:cubicBezTo>
                  <a:pt x="1586" y="4326704"/>
                  <a:pt x="1586" y="4326704"/>
                  <a:pt x="1586" y="4326386"/>
                </a:cubicBezTo>
                <a:cubicBezTo>
                  <a:pt x="1586" y="4326386"/>
                  <a:pt x="1586" y="4326386"/>
                  <a:pt x="1586" y="4326069"/>
                </a:cubicBezTo>
                <a:cubicBezTo>
                  <a:pt x="1586" y="4326069"/>
                  <a:pt x="1586" y="4326069"/>
                  <a:pt x="1586" y="4325751"/>
                </a:cubicBezTo>
                <a:cubicBezTo>
                  <a:pt x="1586" y="4325751"/>
                  <a:pt x="1586" y="4325751"/>
                  <a:pt x="1586" y="4325434"/>
                </a:cubicBezTo>
                <a:cubicBezTo>
                  <a:pt x="1586" y="4325434"/>
                  <a:pt x="1586" y="4325434"/>
                  <a:pt x="1269" y="4325116"/>
                </a:cubicBezTo>
                <a:cubicBezTo>
                  <a:pt x="1269" y="4325116"/>
                  <a:pt x="1269" y="4325116"/>
                  <a:pt x="1269" y="4324481"/>
                </a:cubicBezTo>
                <a:cubicBezTo>
                  <a:pt x="1269" y="4324481"/>
                  <a:pt x="1269" y="4324481"/>
                  <a:pt x="1269" y="4324164"/>
                </a:cubicBezTo>
                <a:cubicBezTo>
                  <a:pt x="1269" y="4324164"/>
                  <a:pt x="1269" y="4324164"/>
                  <a:pt x="1269" y="4323846"/>
                </a:cubicBezTo>
                <a:cubicBezTo>
                  <a:pt x="1269" y="4323846"/>
                  <a:pt x="1269" y="4323846"/>
                  <a:pt x="1269" y="4323211"/>
                </a:cubicBezTo>
                <a:cubicBezTo>
                  <a:pt x="1269" y="4323211"/>
                  <a:pt x="1269" y="4323211"/>
                  <a:pt x="952" y="4322259"/>
                </a:cubicBezTo>
                <a:cubicBezTo>
                  <a:pt x="952" y="4322259"/>
                  <a:pt x="952" y="4322259"/>
                  <a:pt x="952" y="4321942"/>
                </a:cubicBezTo>
                <a:cubicBezTo>
                  <a:pt x="952" y="4321942"/>
                  <a:pt x="952" y="4321942"/>
                  <a:pt x="952" y="4321624"/>
                </a:cubicBezTo>
                <a:cubicBezTo>
                  <a:pt x="952" y="4321624"/>
                  <a:pt x="952" y="4321624"/>
                  <a:pt x="952" y="4321307"/>
                </a:cubicBezTo>
                <a:cubicBezTo>
                  <a:pt x="952" y="4321307"/>
                  <a:pt x="952" y="4321307"/>
                  <a:pt x="952" y="4320989"/>
                </a:cubicBezTo>
                <a:cubicBezTo>
                  <a:pt x="952" y="4320989"/>
                  <a:pt x="952" y="4320989"/>
                  <a:pt x="952" y="4320672"/>
                </a:cubicBezTo>
                <a:cubicBezTo>
                  <a:pt x="952" y="4320672"/>
                  <a:pt x="952" y="4320672"/>
                  <a:pt x="952" y="4320354"/>
                </a:cubicBezTo>
                <a:cubicBezTo>
                  <a:pt x="952" y="4320354"/>
                  <a:pt x="952" y="4320354"/>
                  <a:pt x="635" y="4320037"/>
                </a:cubicBezTo>
                <a:cubicBezTo>
                  <a:pt x="635" y="4320037"/>
                  <a:pt x="635" y="4320037"/>
                  <a:pt x="635" y="4319719"/>
                </a:cubicBezTo>
                <a:cubicBezTo>
                  <a:pt x="635" y="4319719"/>
                  <a:pt x="635" y="4319719"/>
                  <a:pt x="635" y="4319402"/>
                </a:cubicBezTo>
                <a:cubicBezTo>
                  <a:pt x="635" y="4319402"/>
                  <a:pt x="635" y="4319402"/>
                  <a:pt x="635" y="4318132"/>
                </a:cubicBezTo>
                <a:cubicBezTo>
                  <a:pt x="635" y="4318132"/>
                  <a:pt x="635" y="4318132"/>
                  <a:pt x="635" y="4317815"/>
                </a:cubicBezTo>
                <a:cubicBezTo>
                  <a:pt x="635" y="4317815"/>
                  <a:pt x="635" y="4317815"/>
                  <a:pt x="635" y="4317497"/>
                </a:cubicBezTo>
                <a:cubicBezTo>
                  <a:pt x="635" y="4317497"/>
                  <a:pt x="635" y="4317497"/>
                  <a:pt x="317" y="4316545"/>
                </a:cubicBezTo>
                <a:cubicBezTo>
                  <a:pt x="317" y="4316545"/>
                  <a:pt x="317" y="4316545"/>
                  <a:pt x="317" y="4316227"/>
                </a:cubicBezTo>
                <a:cubicBezTo>
                  <a:pt x="317" y="4316227"/>
                  <a:pt x="317" y="4316227"/>
                  <a:pt x="317" y="4315910"/>
                </a:cubicBezTo>
                <a:cubicBezTo>
                  <a:pt x="317" y="4315910"/>
                  <a:pt x="317" y="4315910"/>
                  <a:pt x="317" y="4315592"/>
                </a:cubicBezTo>
                <a:cubicBezTo>
                  <a:pt x="317" y="4315592"/>
                  <a:pt x="317" y="4315592"/>
                  <a:pt x="317" y="4315275"/>
                </a:cubicBezTo>
                <a:cubicBezTo>
                  <a:pt x="317" y="4315275"/>
                  <a:pt x="317" y="4315275"/>
                  <a:pt x="317" y="4314957"/>
                </a:cubicBezTo>
                <a:cubicBezTo>
                  <a:pt x="317" y="4314957"/>
                  <a:pt x="317" y="4314957"/>
                  <a:pt x="317" y="4314640"/>
                </a:cubicBezTo>
                <a:cubicBezTo>
                  <a:pt x="317" y="4314640"/>
                  <a:pt x="317" y="4314640"/>
                  <a:pt x="317" y="4314323"/>
                </a:cubicBezTo>
                <a:cubicBezTo>
                  <a:pt x="317" y="4314323"/>
                  <a:pt x="317" y="4314323"/>
                  <a:pt x="317" y="4313688"/>
                </a:cubicBezTo>
                <a:cubicBezTo>
                  <a:pt x="317" y="4313688"/>
                  <a:pt x="317" y="4313688"/>
                  <a:pt x="317" y="4313370"/>
                </a:cubicBezTo>
                <a:cubicBezTo>
                  <a:pt x="317" y="4313370"/>
                  <a:pt x="317" y="4313370"/>
                  <a:pt x="317" y="4313053"/>
                </a:cubicBezTo>
                <a:cubicBezTo>
                  <a:pt x="317" y="4313053"/>
                  <a:pt x="317" y="4313053"/>
                  <a:pt x="0" y="4312100"/>
                </a:cubicBezTo>
                <a:lnTo>
                  <a:pt x="0" y="4311783"/>
                </a:lnTo>
                <a:lnTo>
                  <a:pt x="0" y="4311148"/>
                </a:lnTo>
                <a:lnTo>
                  <a:pt x="0" y="4310830"/>
                </a:lnTo>
                <a:lnTo>
                  <a:pt x="0" y="4307547"/>
                </a:lnTo>
                <a:lnTo>
                  <a:pt x="0" y="4299748"/>
                </a:lnTo>
                <a:lnTo>
                  <a:pt x="0" y="4284560"/>
                </a:lnTo>
                <a:lnTo>
                  <a:pt x="0" y="4259522"/>
                </a:lnTo>
                <a:lnTo>
                  <a:pt x="0" y="4222169"/>
                </a:lnTo>
                <a:lnTo>
                  <a:pt x="0" y="4170039"/>
                </a:lnTo>
                <a:lnTo>
                  <a:pt x="0" y="4100670"/>
                </a:lnTo>
                <a:lnTo>
                  <a:pt x="0" y="4095705"/>
                </a:lnTo>
                <a:lnTo>
                  <a:pt x="0" y="4083912"/>
                </a:lnTo>
                <a:lnTo>
                  <a:pt x="0" y="4060948"/>
                </a:lnTo>
                <a:lnTo>
                  <a:pt x="0" y="4023087"/>
                </a:lnTo>
                <a:lnTo>
                  <a:pt x="0" y="3966606"/>
                </a:lnTo>
                <a:lnTo>
                  <a:pt x="0" y="3887782"/>
                </a:lnTo>
                <a:lnTo>
                  <a:pt x="0" y="3782889"/>
                </a:lnTo>
                <a:lnTo>
                  <a:pt x="0" y="3778936"/>
                </a:lnTo>
                <a:lnTo>
                  <a:pt x="0" y="3769546"/>
                </a:lnTo>
                <a:lnTo>
                  <a:pt x="0" y="3751262"/>
                </a:lnTo>
                <a:lnTo>
                  <a:pt x="0" y="3721117"/>
                </a:lnTo>
                <a:lnTo>
                  <a:pt x="0" y="3676147"/>
                </a:lnTo>
                <a:lnTo>
                  <a:pt x="0" y="3613387"/>
                </a:lnTo>
                <a:lnTo>
                  <a:pt x="0" y="3529871"/>
                </a:lnTo>
                <a:lnTo>
                  <a:pt x="0" y="3524906"/>
                </a:lnTo>
                <a:lnTo>
                  <a:pt x="0" y="3513113"/>
                </a:lnTo>
                <a:lnTo>
                  <a:pt x="0" y="3490149"/>
                </a:lnTo>
                <a:lnTo>
                  <a:pt x="0" y="3452288"/>
                </a:lnTo>
                <a:lnTo>
                  <a:pt x="0" y="3395808"/>
                </a:lnTo>
                <a:lnTo>
                  <a:pt x="0" y="3316983"/>
                </a:lnTo>
                <a:lnTo>
                  <a:pt x="0" y="3212091"/>
                </a:lnTo>
                <a:lnTo>
                  <a:pt x="0" y="3208132"/>
                </a:lnTo>
                <a:lnTo>
                  <a:pt x="0" y="3198731"/>
                </a:lnTo>
                <a:lnTo>
                  <a:pt x="0" y="3180424"/>
                </a:lnTo>
                <a:lnTo>
                  <a:pt x="0" y="3150241"/>
                </a:lnTo>
                <a:lnTo>
                  <a:pt x="0" y="3105215"/>
                </a:lnTo>
                <a:lnTo>
                  <a:pt x="0" y="3042376"/>
                </a:lnTo>
                <a:lnTo>
                  <a:pt x="0" y="2958755"/>
                </a:lnTo>
                <a:lnTo>
                  <a:pt x="0" y="2953795"/>
                </a:lnTo>
                <a:lnTo>
                  <a:pt x="0" y="2942014"/>
                </a:lnTo>
                <a:lnTo>
                  <a:pt x="0" y="2919073"/>
                </a:lnTo>
                <a:lnTo>
                  <a:pt x="0" y="2881250"/>
                </a:lnTo>
                <a:lnTo>
                  <a:pt x="0" y="2824826"/>
                </a:lnTo>
                <a:lnTo>
                  <a:pt x="0" y="2746080"/>
                </a:lnTo>
                <a:lnTo>
                  <a:pt x="0" y="2641292"/>
                </a:lnTo>
                <a:lnTo>
                  <a:pt x="0" y="2637542"/>
                </a:lnTo>
                <a:lnTo>
                  <a:pt x="0" y="2628636"/>
                </a:lnTo>
                <a:lnTo>
                  <a:pt x="0" y="2611292"/>
                </a:lnTo>
                <a:lnTo>
                  <a:pt x="0" y="2582698"/>
                </a:lnTo>
                <a:lnTo>
                  <a:pt x="0" y="2540042"/>
                </a:lnTo>
                <a:lnTo>
                  <a:pt x="0" y="2480510"/>
                </a:lnTo>
                <a:lnTo>
                  <a:pt x="0" y="2401290"/>
                </a:lnTo>
                <a:lnTo>
                  <a:pt x="0" y="2400618"/>
                </a:lnTo>
                <a:lnTo>
                  <a:pt x="0" y="2395913"/>
                </a:lnTo>
                <a:lnTo>
                  <a:pt x="0" y="2383143"/>
                </a:lnTo>
                <a:lnTo>
                  <a:pt x="0" y="2358274"/>
                </a:lnTo>
                <a:lnTo>
                  <a:pt x="0" y="2317274"/>
                </a:lnTo>
                <a:lnTo>
                  <a:pt x="0" y="2256111"/>
                </a:lnTo>
                <a:lnTo>
                  <a:pt x="0" y="2170750"/>
                </a:lnTo>
                <a:lnTo>
                  <a:pt x="0" y="2117736"/>
                </a:lnTo>
                <a:lnTo>
                  <a:pt x="0" y="2057160"/>
                </a:lnTo>
                <a:lnTo>
                  <a:pt x="0" y="2053619"/>
                </a:lnTo>
                <a:lnTo>
                  <a:pt x="0" y="2045207"/>
                </a:lnTo>
                <a:lnTo>
                  <a:pt x="0" y="2028827"/>
                </a:lnTo>
                <a:lnTo>
                  <a:pt x="0" y="2001821"/>
                </a:lnTo>
                <a:lnTo>
                  <a:pt x="0" y="1961535"/>
                </a:lnTo>
                <a:lnTo>
                  <a:pt x="0" y="1905310"/>
                </a:lnTo>
                <a:lnTo>
                  <a:pt x="0" y="1830492"/>
                </a:lnTo>
                <a:lnTo>
                  <a:pt x="0" y="1829820"/>
                </a:lnTo>
                <a:lnTo>
                  <a:pt x="0" y="1825115"/>
                </a:lnTo>
                <a:lnTo>
                  <a:pt x="0" y="1812344"/>
                </a:lnTo>
                <a:lnTo>
                  <a:pt x="0" y="1787476"/>
                </a:lnTo>
                <a:lnTo>
                  <a:pt x="0" y="1746476"/>
                </a:lnTo>
                <a:lnTo>
                  <a:pt x="0" y="1685312"/>
                </a:lnTo>
                <a:lnTo>
                  <a:pt x="0" y="1599952"/>
                </a:lnTo>
                <a:lnTo>
                  <a:pt x="0" y="1546938"/>
                </a:lnTo>
                <a:lnTo>
                  <a:pt x="0" y="1486362"/>
                </a:lnTo>
                <a:lnTo>
                  <a:pt x="0" y="1482815"/>
                </a:lnTo>
                <a:lnTo>
                  <a:pt x="0" y="1474392"/>
                </a:lnTo>
                <a:lnTo>
                  <a:pt x="0" y="1457989"/>
                </a:lnTo>
                <a:lnTo>
                  <a:pt x="0" y="1430945"/>
                </a:lnTo>
                <a:lnTo>
                  <a:pt x="0" y="1390602"/>
                </a:lnTo>
                <a:lnTo>
                  <a:pt x="0" y="1334299"/>
                </a:lnTo>
                <a:lnTo>
                  <a:pt x="0" y="1259376"/>
                </a:lnTo>
                <a:lnTo>
                  <a:pt x="0" y="1258704"/>
                </a:lnTo>
                <a:lnTo>
                  <a:pt x="0" y="1254004"/>
                </a:lnTo>
                <a:lnTo>
                  <a:pt x="0" y="1241245"/>
                </a:lnTo>
                <a:lnTo>
                  <a:pt x="0" y="1216399"/>
                </a:lnTo>
                <a:lnTo>
                  <a:pt x="0" y="1175437"/>
                </a:lnTo>
                <a:lnTo>
                  <a:pt x="0" y="1114330"/>
                </a:lnTo>
                <a:lnTo>
                  <a:pt x="0" y="1029048"/>
                </a:lnTo>
                <a:lnTo>
                  <a:pt x="0" y="976083"/>
                </a:lnTo>
                <a:lnTo>
                  <a:pt x="0" y="915563"/>
                </a:lnTo>
                <a:lnTo>
                  <a:pt x="0" y="912017"/>
                </a:lnTo>
                <a:lnTo>
                  <a:pt x="0" y="903593"/>
                </a:lnTo>
                <a:lnTo>
                  <a:pt x="0" y="887190"/>
                </a:lnTo>
                <a:lnTo>
                  <a:pt x="0" y="860147"/>
                </a:lnTo>
                <a:lnTo>
                  <a:pt x="0" y="819804"/>
                </a:lnTo>
                <a:lnTo>
                  <a:pt x="0" y="763501"/>
                </a:lnTo>
                <a:lnTo>
                  <a:pt x="0" y="688577"/>
                </a:lnTo>
                <a:lnTo>
                  <a:pt x="0" y="687906"/>
                </a:lnTo>
                <a:lnTo>
                  <a:pt x="0" y="683205"/>
                </a:lnTo>
                <a:lnTo>
                  <a:pt x="0" y="670447"/>
                </a:lnTo>
                <a:lnTo>
                  <a:pt x="0" y="645601"/>
                </a:lnTo>
                <a:lnTo>
                  <a:pt x="0" y="604639"/>
                </a:lnTo>
                <a:lnTo>
                  <a:pt x="0" y="543532"/>
                </a:lnTo>
                <a:lnTo>
                  <a:pt x="0" y="458250"/>
                </a:lnTo>
                <a:lnTo>
                  <a:pt x="0" y="405285"/>
                </a:lnTo>
                <a:lnTo>
                  <a:pt x="0" y="344765"/>
                </a:lnTo>
                <a:lnTo>
                  <a:pt x="0" y="341218"/>
                </a:lnTo>
                <a:lnTo>
                  <a:pt x="0" y="332795"/>
                </a:lnTo>
                <a:lnTo>
                  <a:pt x="0" y="316392"/>
                </a:lnTo>
                <a:lnTo>
                  <a:pt x="0" y="289348"/>
                </a:lnTo>
                <a:lnTo>
                  <a:pt x="0" y="249005"/>
                </a:lnTo>
                <a:lnTo>
                  <a:pt x="0" y="192702"/>
                </a:lnTo>
                <a:lnTo>
                  <a:pt x="0" y="117779"/>
                </a:lnTo>
                <a:lnTo>
                  <a:pt x="0" y="116668"/>
                </a:lnTo>
                <a:lnTo>
                  <a:pt x="0" y="108890"/>
                </a:lnTo>
                <a:lnTo>
                  <a:pt x="0" y="107938"/>
                </a:lnTo>
                <a:lnTo>
                  <a:pt x="0" y="106985"/>
                </a:lnTo>
                <a:lnTo>
                  <a:pt x="0" y="106668"/>
                </a:lnTo>
                <a:lnTo>
                  <a:pt x="0" y="105715"/>
                </a:lnTo>
                <a:cubicBezTo>
                  <a:pt x="0" y="105715"/>
                  <a:pt x="0" y="105715"/>
                  <a:pt x="317" y="104445"/>
                </a:cubicBezTo>
                <a:cubicBezTo>
                  <a:pt x="317" y="104445"/>
                  <a:pt x="317" y="104445"/>
                  <a:pt x="317" y="103493"/>
                </a:cubicBezTo>
                <a:cubicBezTo>
                  <a:pt x="317" y="103493"/>
                  <a:pt x="317" y="103493"/>
                  <a:pt x="317" y="102541"/>
                </a:cubicBezTo>
                <a:cubicBezTo>
                  <a:pt x="317" y="102541"/>
                  <a:pt x="317" y="102541"/>
                  <a:pt x="317" y="102223"/>
                </a:cubicBezTo>
                <a:cubicBezTo>
                  <a:pt x="317" y="102223"/>
                  <a:pt x="317" y="102223"/>
                  <a:pt x="317" y="101271"/>
                </a:cubicBezTo>
                <a:cubicBezTo>
                  <a:pt x="317" y="101271"/>
                  <a:pt x="317" y="101271"/>
                  <a:pt x="317" y="100318"/>
                </a:cubicBezTo>
                <a:cubicBezTo>
                  <a:pt x="317" y="100318"/>
                  <a:pt x="317" y="100318"/>
                  <a:pt x="635" y="98096"/>
                </a:cubicBezTo>
                <a:cubicBezTo>
                  <a:pt x="635" y="98096"/>
                  <a:pt x="635" y="98096"/>
                  <a:pt x="635" y="97144"/>
                </a:cubicBezTo>
                <a:cubicBezTo>
                  <a:pt x="635" y="97144"/>
                  <a:pt x="635" y="97144"/>
                  <a:pt x="635" y="96826"/>
                </a:cubicBezTo>
                <a:cubicBezTo>
                  <a:pt x="635" y="96826"/>
                  <a:pt x="635" y="96826"/>
                  <a:pt x="635" y="95874"/>
                </a:cubicBezTo>
                <a:cubicBezTo>
                  <a:pt x="635" y="95874"/>
                  <a:pt x="635" y="95874"/>
                  <a:pt x="952" y="93017"/>
                </a:cubicBezTo>
                <a:cubicBezTo>
                  <a:pt x="952" y="93017"/>
                  <a:pt x="952" y="93017"/>
                  <a:pt x="952" y="91747"/>
                </a:cubicBezTo>
                <a:cubicBezTo>
                  <a:pt x="4442" y="64445"/>
                  <a:pt x="15228" y="45397"/>
                  <a:pt x="28871" y="31746"/>
                </a:cubicBezTo>
                <a:cubicBezTo>
                  <a:pt x="28871" y="31746"/>
                  <a:pt x="28871" y="31746"/>
                  <a:pt x="29505" y="31429"/>
                </a:cubicBezTo>
                <a:cubicBezTo>
                  <a:pt x="29505" y="31429"/>
                  <a:pt x="29505" y="31429"/>
                  <a:pt x="30457" y="30477"/>
                </a:cubicBezTo>
                <a:cubicBezTo>
                  <a:pt x="30457" y="30477"/>
                  <a:pt x="30457" y="30477"/>
                  <a:pt x="30774" y="29842"/>
                </a:cubicBezTo>
                <a:cubicBezTo>
                  <a:pt x="30774" y="29842"/>
                  <a:pt x="30774" y="29842"/>
                  <a:pt x="31092" y="29842"/>
                </a:cubicBezTo>
                <a:cubicBezTo>
                  <a:pt x="31092" y="29842"/>
                  <a:pt x="31092" y="29842"/>
                  <a:pt x="31409" y="29524"/>
                </a:cubicBezTo>
                <a:cubicBezTo>
                  <a:pt x="31409" y="29524"/>
                  <a:pt x="31409" y="29524"/>
                  <a:pt x="32043" y="28889"/>
                </a:cubicBezTo>
                <a:cubicBezTo>
                  <a:pt x="32043" y="28889"/>
                  <a:pt x="32043" y="28889"/>
                  <a:pt x="32361" y="28572"/>
                </a:cubicBezTo>
                <a:cubicBezTo>
                  <a:pt x="32361" y="28572"/>
                  <a:pt x="32361" y="28572"/>
                  <a:pt x="32678" y="28572"/>
                </a:cubicBezTo>
                <a:cubicBezTo>
                  <a:pt x="32678" y="28572"/>
                  <a:pt x="32678" y="28572"/>
                  <a:pt x="32995" y="28254"/>
                </a:cubicBezTo>
                <a:cubicBezTo>
                  <a:pt x="32995" y="28254"/>
                  <a:pt x="32995" y="28254"/>
                  <a:pt x="32995" y="27937"/>
                </a:cubicBezTo>
                <a:cubicBezTo>
                  <a:pt x="32995" y="27937"/>
                  <a:pt x="32995" y="27937"/>
                  <a:pt x="33312" y="27619"/>
                </a:cubicBezTo>
                <a:cubicBezTo>
                  <a:pt x="33312" y="27619"/>
                  <a:pt x="33312" y="27619"/>
                  <a:pt x="33630" y="27619"/>
                </a:cubicBezTo>
                <a:cubicBezTo>
                  <a:pt x="33630" y="27619"/>
                  <a:pt x="33630" y="27619"/>
                  <a:pt x="33947" y="27302"/>
                </a:cubicBezTo>
                <a:cubicBezTo>
                  <a:pt x="33947" y="27302"/>
                  <a:pt x="33947" y="27302"/>
                  <a:pt x="34264" y="26984"/>
                </a:cubicBezTo>
                <a:cubicBezTo>
                  <a:pt x="34264" y="26984"/>
                  <a:pt x="34264" y="26984"/>
                  <a:pt x="34899" y="26667"/>
                </a:cubicBezTo>
                <a:cubicBezTo>
                  <a:pt x="34899" y="26667"/>
                  <a:pt x="34899" y="26667"/>
                  <a:pt x="34899" y="26350"/>
                </a:cubicBezTo>
                <a:cubicBezTo>
                  <a:pt x="34899" y="26350"/>
                  <a:pt x="34899" y="26350"/>
                  <a:pt x="35533" y="26032"/>
                </a:cubicBezTo>
                <a:cubicBezTo>
                  <a:pt x="39340" y="22857"/>
                  <a:pt x="43465" y="20000"/>
                  <a:pt x="47589" y="17461"/>
                </a:cubicBezTo>
                <a:cubicBezTo>
                  <a:pt x="47589" y="17461"/>
                  <a:pt x="47589" y="17461"/>
                  <a:pt x="47906" y="17461"/>
                </a:cubicBezTo>
                <a:cubicBezTo>
                  <a:pt x="47906" y="17461"/>
                  <a:pt x="47906" y="17461"/>
                  <a:pt x="48223" y="17143"/>
                </a:cubicBezTo>
                <a:cubicBezTo>
                  <a:pt x="48223" y="17143"/>
                  <a:pt x="48223" y="17143"/>
                  <a:pt x="48541" y="17143"/>
                </a:cubicBezTo>
                <a:cubicBezTo>
                  <a:pt x="48541" y="17143"/>
                  <a:pt x="48541" y="17143"/>
                  <a:pt x="48541" y="16826"/>
                </a:cubicBezTo>
                <a:cubicBezTo>
                  <a:pt x="48541" y="16826"/>
                  <a:pt x="48541" y="16826"/>
                  <a:pt x="48858" y="16826"/>
                </a:cubicBezTo>
                <a:cubicBezTo>
                  <a:pt x="50127" y="16191"/>
                  <a:pt x="51396" y="15556"/>
                  <a:pt x="52348" y="14921"/>
                </a:cubicBezTo>
                <a:cubicBezTo>
                  <a:pt x="52348" y="14921"/>
                  <a:pt x="52348" y="14921"/>
                  <a:pt x="53300" y="14286"/>
                </a:cubicBezTo>
                <a:cubicBezTo>
                  <a:pt x="56155" y="13016"/>
                  <a:pt x="58693" y="11746"/>
                  <a:pt x="61231" y="10476"/>
                </a:cubicBezTo>
                <a:cubicBezTo>
                  <a:pt x="79949" y="2857"/>
                  <a:pt x="97398" y="635"/>
                  <a:pt x="105012" y="318"/>
                </a:cubicBezTo>
                <a:cubicBezTo>
                  <a:pt x="105012" y="318"/>
                  <a:pt x="105012" y="318"/>
                  <a:pt x="105647" y="318"/>
                </a:cubicBezTo>
                <a:cubicBezTo>
                  <a:pt x="105647" y="318"/>
                  <a:pt x="105647" y="318"/>
                  <a:pt x="105964" y="318"/>
                </a:cubicBezTo>
                <a:cubicBezTo>
                  <a:pt x="105964" y="318"/>
                  <a:pt x="105964" y="318"/>
                  <a:pt x="106598" y="318"/>
                </a:cubicBezTo>
                <a:cubicBezTo>
                  <a:pt x="106598" y="318"/>
                  <a:pt x="106598" y="318"/>
                  <a:pt x="106916" y="318"/>
                </a:cubicBezTo>
                <a:cubicBezTo>
                  <a:pt x="106916" y="318"/>
                  <a:pt x="106916" y="318"/>
                  <a:pt x="107233" y="0"/>
                </a:cubicBezTo>
                <a:close/>
              </a:path>
            </a:pathLst>
          </a:custGeom>
        </p:spPr>
        <p:txBody>
          <a:bodyPr wrap="square">
            <a:noAutofit/>
          </a:bodyPr>
          <a:lstStyle>
            <a:lvl1pPr marL="0" indent="0">
              <a:buNone/>
              <a:defRPr/>
            </a:lvl1pPr>
          </a:lstStyle>
          <a:p>
            <a:r>
              <a:rPr lang="nl-NL" dirty="0"/>
              <a:t>[Media]</a:t>
            </a:r>
          </a:p>
        </p:txBody>
      </p:sp>
      <p:sp>
        <p:nvSpPr>
          <p:cNvPr id="2" name="***Titel 1"/>
          <p:cNvSpPr>
            <a:spLocks noGrp="1" noSelect="1"/>
          </p:cNvSpPr>
          <p:nvPr>
            <p:ph type="title" hasCustomPrompt="1"/>
          </p:nvPr>
        </p:nvSpPr>
        <p:spPr bwMode="gray">
          <a:xfrm>
            <a:off x="821055" y="913977"/>
            <a:ext cx="1499036" cy="583927"/>
          </a:xfrm>
          <a:solidFill>
            <a:schemeClr val="tx1"/>
          </a:solidFill>
        </p:spPr>
        <p:txBody>
          <a:bodyPr lIns="90000" tIns="7200" rIns="90000" bIns="7200" anchor="t">
            <a:spAutoFit/>
          </a:bodyPr>
          <a:lstStyle>
            <a:lvl1pPr>
              <a:defRPr sz="3699"/>
            </a:lvl1pPr>
          </a:lstStyle>
          <a:p>
            <a:pPr lvl="0"/>
            <a:r>
              <a:rPr lang="nl-NL" noProof="1"/>
              <a:t>[Titel]</a:t>
            </a:r>
          </a:p>
        </p:txBody>
      </p:sp>
      <p:sp>
        <p:nvSpPr>
          <p:cNvPr id="14" name="Rechthoek 6"/>
          <p:cNvSpPr>
            <a:spLocks noSelect="1"/>
          </p:cNvSpPr>
          <p:nvPr userDrawn="1"/>
        </p:nvSpPr>
        <p:spPr>
          <a:xfrm>
            <a:off x="-1871512" y="152636"/>
            <a:ext cx="1799531" cy="82809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r>
              <a:rPr lang="nl-NL" sz="1200" dirty="0">
                <a:solidFill>
                  <a:schemeClr val="tx1"/>
                </a:solidFill>
              </a:rPr>
              <a:t>De arcering groeit mee met de tekst</a:t>
            </a:r>
            <a:r>
              <a:rPr lang="nl-NL" sz="1200" baseline="0" dirty="0">
                <a:solidFill>
                  <a:schemeClr val="tx1"/>
                </a:solidFill>
              </a:rPr>
              <a:t>. </a:t>
            </a:r>
            <a:r>
              <a:rPr lang="nl-NL" sz="1200" dirty="0">
                <a:solidFill>
                  <a:schemeClr val="tx1"/>
                </a:solidFill>
              </a:rPr>
              <a:t>Geef geen enters in de gearceerde vlakken.</a:t>
            </a:r>
          </a:p>
        </p:txBody>
      </p:sp>
      <p:grpSp>
        <p:nvGrpSpPr>
          <p:cNvPr id="15" name="Group 4">
            <a:extLst>
              <a:ext uri="{FF2B5EF4-FFF2-40B4-BE49-F238E27FC236}">
                <a16:creationId xmlns:a16="http://schemas.microsoft.com/office/drawing/2014/main" id="{FAFCC3C8-9030-46A2-B259-BD08CD3865C7}"/>
              </a:ext>
            </a:extLst>
          </p:cNvPr>
          <p:cNvGrpSpPr>
            <a:grpSpLocks noSelect="1" noChangeAspect="1"/>
          </p:cNvGrpSpPr>
          <p:nvPr userDrawn="1"/>
        </p:nvGrpSpPr>
        <p:grpSpPr bwMode="auto">
          <a:xfrm>
            <a:off x="11071524" y="5635626"/>
            <a:ext cx="750693" cy="885825"/>
            <a:chOff x="6976" y="3550"/>
            <a:chExt cx="473" cy="558"/>
          </a:xfrm>
        </p:grpSpPr>
        <p:sp>
          <p:nvSpPr>
            <p:cNvPr id="16" name="Freeform 5">
              <a:extLst>
                <a:ext uri="{FF2B5EF4-FFF2-40B4-BE49-F238E27FC236}">
                  <a16:creationId xmlns:a16="http://schemas.microsoft.com/office/drawing/2014/main" id="{4478AA1E-028E-4469-9150-17310D864664}"/>
                </a:ext>
              </a:extLst>
            </p:cNvPr>
            <p:cNvSpPr>
              <a:spLocks noSelect="1" noEditPoints="1"/>
            </p:cNvSpPr>
            <p:nvPr userDrawn="1"/>
          </p:nvSpPr>
          <p:spPr bwMode="auto">
            <a:xfrm>
              <a:off x="6976" y="4045"/>
              <a:ext cx="473" cy="63"/>
            </a:xfrm>
            <a:custGeom>
              <a:avLst/>
              <a:gdLst>
                <a:gd name="T0" fmla="*/ 0 w 2366"/>
                <a:gd name="T1" fmla="*/ 312 h 312"/>
                <a:gd name="T2" fmla="*/ 38 w 2366"/>
                <a:gd name="T3" fmla="*/ 0 h 312"/>
                <a:gd name="T4" fmla="*/ 437 w 2366"/>
                <a:gd name="T5" fmla="*/ 0 h 312"/>
                <a:gd name="T6" fmla="*/ 399 w 2366"/>
                <a:gd name="T7" fmla="*/ 253 h 312"/>
                <a:gd name="T8" fmla="*/ 189 w 2366"/>
                <a:gd name="T9" fmla="*/ 0 h 312"/>
                <a:gd name="T10" fmla="*/ 227 w 2366"/>
                <a:gd name="T11" fmla="*/ 312 h 312"/>
                <a:gd name="T12" fmla="*/ 395 w 2366"/>
                <a:gd name="T13" fmla="*/ 312 h 312"/>
                <a:gd name="T14" fmla="*/ 437 w 2366"/>
                <a:gd name="T15" fmla="*/ 0 h 312"/>
                <a:gd name="T16" fmla="*/ 816 w 2366"/>
                <a:gd name="T17" fmla="*/ 274 h 312"/>
                <a:gd name="T18" fmla="*/ 783 w 2366"/>
                <a:gd name="T19" fmla="*/ 170 h 312"/>
                <a:gd name="T20" fmla="*/ 724 w 2366"/>
                <a:gd name="T21" fmla="*/ 0 h 312"/>
                <a:gd name="T22" fmla="*/ 587 w 2366"/>
                <a:gd name="T23" fmla="*/ 312 h 312"/>
                <a:gd name="T24" fmla="*/ 625 w 2366"/>
                <a:gd name="T25" fmla="*/ 188 h 312"/>
                <a:gd name="T26" fmla="*/ 778 w 2366"/>
                <a:gd name="T27" fmla="*/ 235 h 312"/>
                <a:gd name="T28" fmla="*/ 784 w 2366"/>
                <a:gd name="T29" fmla="*/ 312 h 312"/>
                <a:gd name="T30" fmla="*/ 625 w 2366"/>
                <a:gd name="T31" fmla="*/ 152 h 312"/>
                <a:gd name="T32" fmla="*/ 724 w 2366"/>
                <a:gd name="T33" fmla="*/ 36 h 312"/>
                <a:gd name="T34" fmla="*/ 726 w 2366"/>
                <a:gd name="T35" fmla="*/ 152 h 312"/>
                <a:gd name="T36" fmla="*/ 961 w 2366"/>
                <a:gd name="T37" fmla="*/ 0 h 312"/>
                <a:gd name="T38" fmla="*/ 1184 w 2366"/>
                <a:gd name="T39" fmla="*/ 312 h 312"/>
                <a:gd name="T40" fmla="*/ 1000 w 2366"/>
                <a:gd name="T41" fmla="*/ 275 h 312"/>
                <a:gd name="T42" fmla="*/ 1166 w 2366"/>
                <a:gd name="T43" fmla="*/ 167 h 312"/>
                <a:gd name="T44" fmla="*/ 1000 w 2366"/>
                <a:gd name="T45" fmla="*/ 130 h 312"/>
                <a:gd name="T46" fmla="*/ 1184 w 2366"/>
                <a:gd name="T47" fmla="*/ 36 h 312"/>
                <a:gd name="T48" fmla="*/ 961 w 2366"/>
                <a:gd name="T49" fmla="*/ 0 h 312"/>
                <a:gd name="T50" fmla="*/ 1526 w 2366"/>
                <a:gd name="T51" fmla="*/ 0 h 312"/>
                <a:gd name="T52" fmla="*/ 1292 w 2366"/>
                <a:gd name="T53" fmla="*/ 36 h 312"/>
                <a:gd name="T54" fmla="*/ 1390 w 2366"/>
                <a:gd name="T55" fmla="*/ 312 h 312"/>
                <a:gd name="T56" fmla="*/ 1428 w 2366"/>
                <a:gd name="T57" fmla="*/ 36 h 312"/>
                <a:gd name="T58" fmla="*/ 1786 w 2366"/>
                <a:gd name="T59" fmla="*/ 221 h 312"/>
                <a:gd name="T60" fmla="*/ 1862 w 2366"/>
                <a:gd name="T61" fmla="*/ 312 h 312"/>
                <a:gd name="T62" fmla="*/ 1703 w 2366"/>
                <a:gd name="T63" fmla="*/ 0 h 312"/>
                <a:gd name="T64" fmla="*/ 1627 w 2366"/>
                <a:gd name="T65" fmla="*/ 312 h 312"/>
                <a:gd name="T66" fmla="*/ 1786 w 2366"/>
                <a:gd name="T67" fmla="*/ 221 h 312"/>
                <a:gd name="T68" fmla="*/ 1673 w 2366"/>
                <a:gd name="T69" fmla="*/ 185 h 312"/>
                <a:gd name="T70" fmla="*/ 1774 w 2366"/>
                <a:gd name="T71" fmla="*/ 185 h 312"/>
                <a:gd name="T72" fmla="*/ 1979 w 2366"/>
                <a:gd name="T73" fmla="*/ 0 h 312"/>
                <a:gd name="T74" fmla="*/ 2017 w 2366"/>
                <a:gd name="T75" fmla="*/ 312 h 312"/>
                <a:gd name="T76" fmla="*/ 2366 w 2366"/>
                <a:gd name="T77" fmla="*/ 275 h 312"/>
                <a:gd name="T78" fmla="*/ 2206 w 2366"/>
                <a:gd name="T79" fmla="*/ 0 h 312"/>
                <a:gd name="T80" fmla="*/ 2168 w 2366"/>
                <a:gd name="T81" fmla="*/ 312 h 312"/>
                <a:gd name="T82" fmla="*/ 2366 w 2366"/>
                <a:gd name="T83" fmla="*/ 275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366" h="312">
                  <a:moveTo>
                    <a:pt x="38" y="312"/>
                  </a:moveTo>
                  <a:cubicBezTo>
                    <a:pt x="0" y="312"/>
                    <a:pt x="0" y="312"/>
                    <a:pt x="0" y="312"/>
                  </a:cubicBezTo>
                  <a:cubicBezTo>
                    <a:pt x="0" y="0"/>
                    <a:pt x="0" y="0"/>
                    <a:pt x="0" y="0"/>
                  </a:cubicBezTo>
                  <a:cubicBezTo>
                    <a:pt x="38" y="0"/>
                    <a:pt x="38" y="0"/>
                    <a:pt x="38" y="0"/>
                  </a:cubicBezTo>
                  <a:lnTo>
                    <a:pt x="38" y="312"/>
                  </a:lnTo>
                  <a:close/>
                  <a:moveTo>
                    <a:pt x="437" y="0"/>
                  </a:moveTo>
                  <a:cubicBezTo>
                    <a:pt x="399" y="0"/>
                    <a:pt x="399" y="0"/>
                    <a:pt x="399" y="0"/>
                  </a:cubicBezTo>
                  <a:cubicBezTo>
                    <a:pt x="399" y="253"/>
                    <a:pt x="399" y="253"/>
                    <a:pt x="399" y="253"/>
                  </a:cubicBezTo>
                  <a:cubicBezTo>
                    <a:pt x="232" y="0"/>
                    <a:pt x="232" y="0"/>
                    <a:pt x="232" y="0"/>
                  </a:cubicBezTo>
                  <a:cubicBezTo>
                    <a:pt x="189" y="0"/>
                    <a:pt x="189" y="0"/>
                    <a:pt x="189" y="0"/>
                  </a:cubicBezTo>
                  <a:cubicBezTo>
                    <a:pt x="189" y="312"/>
                    <a:pt x="189" y="312"/>
                    <a:pt x="189" y="312"/>
                  </a:cubicBezTo>
                  <a:cubicBezTo>
                    <a:pt x="227" y="312"/>
                    <a:pt x="227" y="312"/>
                    <a:pt x="227" y="312"/>
                  </a:cubicBezTo>
                  <a:cubicBezTo>
                    <a:pt x="227" y="58"/>
                    <a:pt x="227" y="58"/>
                    <a:pt x="227" y="58"/>
                  </a:cubicBezTo>
                  <a:cubicBezTo>
                    <a:pt x="395" y="312"/>
                    <a:pt x="395" y="312"/>
                    <a:pt x="395" y="312"/>
                  </a:cubicBezTo>
                  <a:cubicBezTo>
                    <a:pt x="437" y="312"/>
                    <a:pt x="437" y="312"/>
                    <a:pt x="437" y="312"/>
                  </a:cubicBezTo>
                  <a:lnTo>
                    <a:pt x="437" y="0"/>
                  </a:lnTo>
                  <a:close/>
                  <a:moveTo>
                    <a:pt x="822" y="312"/>
                  </a:moveTo>
                  <a:cubicBezTo>
                    <a:pt x="819" y="303"/>
                    <a:pt x="816" y="286"/>
                    <a:pt x="816" y="274"/>
                  </a:cubicBezTo>
                  <a:cubicBezTo>
                    <a:pt x="816" y="235"/>
                    <a:pt x="816" y="235"/>
                    <a:pt x="816" y="235"/>
                  </a:cubicBezTo>
                  <a:cubicBezTo>
                    <a:pt x="816" y="204"/>
                    <a:pt x="804" y="182"/>
                    <a:pt x="783" y="170"/>
                  </a:cubicBezTo>
                  <a:cubicBezTo>
                    <a:pt x="809" y="154"/>
                    <a:pt x="825" y="127"/>
                    <a:pt x="825" y="94"/>
                  </a:cubicBezTo>
                  <a:cubicBezTo>
                    <a:pt x="825" y="38"/>
                    <a:pt x="788" y="0"/>
                    <a:pt x="724" y="0"/>
                  </a:cubicBezTo>
                  <a:cubicBezTo>
                    <a:pt x="587" y="0"/>
                    <a:pt x="587" y="0"/>
                    <a:pt x="587" y="0"/>
                  </a:cubicBezTo>
                  <a:cubicBezTo>
                    <a:pt x="587" y="312"/>
                    <a:pt x="587" y="312"/>
                    <a:pt x="587" y="312"/>
                  </a:cubicBezTo>
                  <a:cubicBezTo>
                    <a:pt x="625" y="312"/>
                    <a:pt x="625" y="312"/>
                    <a:pt x="625" y="312"/>
                  </a:cubicBezTo>
                  <a:cubicBezTo>
                    <a:pt x="625" y="188"/>
                    <a:pt x="625" y="188"/>
                    <a:pt x="625" y="188"/>
                  </a:cubicBezTo>
                  <a:cubicBezTo>
                    <a:pt x="727" y="188"/>
                    <a:pt x="727" y="188"/>
                    <a:pt x="727" y="188"/>
                  </a:cubicBezTo>
                  <a:cubicBezTo>
                    <a:pt x="762" y="188"/>
                    <a:pt x="778" y="205"/>
                    <a:pt x="778" y="235"/>
                  </a:cubicBezTo>
                  <a:cubicBezTo>
                    <a:pt x="778" y="278"/>
                    <a:pt x="778" y="278"/>
                    <a:pt x="778" y="278"/>
                  </a:cubicBezTo>
                  <a:cubicBezTo>
                    <a:pt x="778" y="292"/>
                    <a:pt x="780" y="303"/>
                    <a:pt x="784" y="312"/>
                  </a:cubicBezTo>
                  <a:cubicBezTo>
                    <a:pt x="822" y="312"/>
                    <a:pt x="822" y="312"/>
                    <a:pt x="822" y="312"/>
                  </a:cubicBezTo>
                  <a:moveTo>
                    <a:pt x="625" y="152"/>
                  </a:moveTo>
                  <a:cubicBezTo>
                    <a:pt x="625" y="36"/>
                    <a:pt x="625" y="36"/>
                    <a:pt x="625" y="36"/>
                  </a:cubicBezTo>
                  <a:cubicBezTo>
                    <a:pt x="724" y="36"/>
                    <a:pt x="724" y="36"/>
                    <a:pt x="724" y="36"/>
                  </a:cubicBezTo>
                  <a:cubicBezTo>
                    <a:pt x="763" y="36"/>
                    <a:pt x="787" y="54"/>
                    <a:pt x="787" y="94"/>
                  </a:cubicBezTo>
                  <a:cubicBezTo>
                    <a:pt x="787" y="130"/>
                    <a:pt x="763" y="152"/>
                    <a:pt x="726" y="152"/>
                  </a:cubicBezTo>
                  <a:lnTo>
                    <a:pt x="625" y="152"/>
                  </a:lnTo>
                  <a:close/>
                  <a:moveTo>
                    <a:pt x="961" y="0"/>
                  </a:moveTo>
                  <a:cubicBezTo>
                    <a:pt x="961" y="312"/>
                    <a:pt x="961" y="312"/>
                    <a:pt x="961" y="312"/>
                  </a:cubicBezTo>
                  <a:cubicBezTo>
                    <a:pt x="1184" y="312"/>
                    <a:pt x="1184" y="312"/>
                    <a:pt x="1184" y="312"/>
                  </a:cubicBezTo>
                  <a:cubicBezTo>
                    <a:pt x="1184" y="275"/>
                    <a:pt x="1184" y="275"/>
                    <a:pt x="1184" y="275"/>
                  </a:cubicBezTo>
                  <a:cubicBezTo>
                    <a:pt x="1000" y="275"/>
                    <a:pt x="1000" y="275"/>
                    <a:pt x="1000" y="275"/>
                  </a:cubicBezTo>
                  <a:cubicBezTo>
                    <a:pt x="1000" y="167"/>
                    <a:pt x="1000" y="167"/>
                    <a:pt x="1000" y="167"/>
                  </a:cubicBezTo>
                  <a:cubicBezTo>
                    <a:pt x="1166" y="167"/>
                    <a:pt x="1166" y="167"/>
                    <a:pt x="1166" y="167"/>
                  </a:cubicBezTo>
                  <a:cubicBezTo>
                    <a:pt x="1166" y="130"/>
                    <a:pt x="1166" y="130"/>
                    <a:pt x="1166" y="130"/>
                  </a:cubicBezTo>
                  <a:cubicBezTo>
                    <a:pt x="1000" y="130"/>
                    <a:pt x="1000" y="130"/>
                    <a:pt x="1000" y="130"/>
                  </a:cubicBezTo>
                  <a:cubicBezTo>
                    <a:pt x="1000" y="36"/>
                    <a:pt x="1000" y="36"/>
                    <a:pt x="1000" y="36"/>
                  </a:cubicBezTo>
                  <a:cubicBezTo>
                    <a:pt x="1184" y="36"/>
                    <a:pt x="1184" y="36"/>
                    <a:pt x="1184" y="36"/>
                  </a:cubicBezTo>
                  <a:cubicBezTo>
                    <a:pt x="1184" y="0"/>
                    <a:pt x="1184" y="0"/>
                    <a:pt x="1184" y="0"/>
                  </a:cubicBezTo>
                  <a:lnTo>
                    <a:pt x="961" y="0"/>
                  </a:lnTo>
                  <a:close/>
                  <a:moveTo>
                    <a:pt x="1526" y="36"/>
                  </a:moveTo>
                  <a:cubicBezTo>
                    <a:pt x="1526" y="0"/>
                    <a:pt x="1526" y="0"/>
                    <a:pt x="1526" y="0"/>
                  </a:cubicBezTo>
                  <a:cubicBezTo>
                    <a:pt x="1292" y="0"/>
                    <a:pt x="1292" y="0"/>
                    <a:pt x="1292" y="0"/>
                  </a:cubicBezTo>
                  <a:cubicBezTo>
                    <a:pt x="1292" y="36"/>
                    <a:pt x="1292" y="36"/>
                    <a:pt x="1292" y="36"/>
                  </a:cubicBezTo>
                  <a:cubicBezTo>
                    <a:pt x="1390" y="36"/>
                    <a:pt x="1390" y="36"/>
                    <a:pt x="1390" y="36"/>
                  </a:cubicBezTo>
                  <a:cubicBezTo>
                    <a:pt x="1390" y="312"/>
                    <a:pt x="1390" y="312"/>
                    <a:pt x="1390" y="312"/>
                  </a:cubicBezTo>
                  <a:cubicBezTo>
                    <a:pt x="1428" y="312"/>
                    <a:pt x="1428" y="312"/>
                    <a:pt x="1428" y="312"/>
                  </a:cubicBezTo>
                  <a:cubicBezTo>
                    <a:pt x="1428" y="36"/>
                    <a:pt x="1428" y="36"/>
                    <a:pt x="1428" y="36"/>
                  </a:cubicBezTo>
                  <a:lnTo>
                    <a:pt x="1526" y="36"/>
                  </a:lnTo>
                  <a:close/>
                  <a:moveTo>
                    <a:pt x="1786" y="221"/>
                  </a:moveTo>
                  <a:cubicBezTo>
                    <a:pt x="1819" y="312"/>
                    <a:pt x="1819" y="312"/>
                    <a:pt x="1819" y="312"/>
                  </a:cubicBezTo>
                  <a:cubicBezTo>
                    <a:pt x="1862" y="312"/>
                    <a:pt x="1862" y="312"/>
                    <a:pt x="1862" y="312"/>
                  </a:cubicBezTo>
                  <a:cubicBezTo>
                    <a:pt x="1746" y="0"/>
                    <a:pt x="1746" y="0"/>
                    <a:pt x="1746" y="0"/>
                  </a:cubicBezTo>
                  <a:cubicBezTo>
                    <a:pt x="1703" y="0"/>
                    <a:pt x="1703" y="0"/>
                    <a:pt x="1703" y="0"/>
                  </a:cubicBezTo>
                  <a:cubicBezTo>
                    <a:pt x="1586" y="312"/>
                    <a:pt x="1586" y="312"/>
                    <a:pt x="1586" y="312"/>
                  </a:cubicBezTo>
                  <a:cubicBezTo>
                    <a:pt x="1627" y="312"/>
                    <a:pt x="1627" y="312"/>
                    <a:pt x="1627" y="312"/>
                  </a:cubicBezTo>
                  <a:cubicBezTo>
                    <a:pt x="1660" y="221"/>
                    <a:pt x="1660" y="221"/>
                    <a:pt x="1660" y="221"/>
                  </a:cubicBezTo>
                  <a:lnTo>
                    <a:pt x="1786" y="221"/>
                  </a:lnTo>
                  <a:close/>
                  <a:moveTo>
                    <a:pt x="1774" y="185"/>
                  </a:moveTo>
                  <a:cubicBezTo>
                    <a:pt x="1673" y="185"/>
                    <a:pt x="1673" y="185"/>
                    <a:pt x="1673" y="185"/>
                  </a:cubicBezTo>
                  <a:cubicBezTo>
                    <a:pt x="1724" y="46"/>
                    <a:pt x="1724" y="46"/>
                    <a:pt x="1724" y="46"/>
                  </a:cubicBezTo>
                  <a:lnTo>
                    <a:pt x="1774" y="185"/>
                  </a:lnTo>
                  <a:close/>
                  <a:moveTo>
                    <a:pt x="2017" y="0"/>
                  </a:moveTo>
                  <a:cubicBezTo>
                    <a:pt x="1979" y="0"/>
                    <a:pt x="1979" y="0"/>
                    <a:pt x="1979" y="0"/>
                  </a:cubicBezTo>
                  <a:cubicBezTo>
                    <a:pt x="1979" y="312"/>
                    <a:pt x="1979" y="312"/>
                    <a:pt x="1979" y="312"/>
                  </a:cubicBezTo>
                  <a:cubicBezTo>
                    <a:pt x="2017" y="312"/>
                    <a:pt x="2017" y="312"/>
                    <a:pt x="2017" y="312"/>
                  </a:cubicBezTo>
                  <a:lnTo>
                    <a:pt x="2017" y="0"/>
                  </a:lnTo>
                  <a:close/>
                  <a:moveTo>
                    <a:pt x="2366" y="275"/>
                  </a:moveTo>
                  <a:cubicBezTo>
                    <a:pt x="2206" y="275"/>
                    <a:pt x="2206" y="275"/>
                    <a:pt x="2206" y="275"/>
                  </a:cubicBezTo>
                  <a:cubicBezTo>
                    <a:pt x="2206" y="0"/>
                    <a:pt x="2206" y="0"/>
                    <a:pt x="2206" y="0"/>
                  </a:cubicBezTo>
                  <a:cubicBezTo>
                    <a:pt x="2168" y="0"/>
                    <a:pt x="2168" y="0"/>
                    <a:pt x="2168" y="0"/>
                  </a:cubicBezTo>
                  <a:cubicBezTo>
                    <a:pt x="2168" y="312"/>
                    <a:pt x="2168" y="312"/>
                    <a:pt x="2168" y="312"/>
                  </a:cubicBezTo>
                  <a:cubicBezTo>
                    <a:pt x="2366" y="312"/>
                    <a:pt x="2366" y="312"/>
                    <a:pt x="2366" y="312"/>
                  </a:cubicBezTo>
                  <a:lnTo>
                    <a:pt x="2366" y="275"/>
                  </a:lnTo>
                  <a:close/>
                </a:path>
              </a:pathLst>
            </a:custGeom>
            <a:solidFill>
              <a:srgbClr val="1F1D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dirty="0"/>
            </a:p>
          </p:txBody>
        </p:sp>
        <p:sp>
          <p:nvSpPr>
            <p:cNvPr id="17" name="Oval 6">
              <a:extLst>
                <a:ext uri="{FF2B5EF4-FFF2-40B4-BE49-F238E27FC236}">
                  <a16:creationId xmlns:a16="http://schemas.microsoft.com/office/drawing/2014/main" id="{15509501-AA99-4415-BFD1-36FD0927DDB9}"/>
                </a:ext>
              </a:extLst>
            </p:cNvPr>
            <p:cNvSpPr>
              <a:spLocks noSelect="1" noChangeArrowheads="1"/>
            </p:cNvSpPr>
            <p:nvPr userDrawn="1"/>
          </p:nvSpPr>
          <p:spPr bwMode="auto">
            <a:xfrm>
              <a:off x="7015" y="3550"/>
              <a:ext cx="396" cy="396"/>
            </a:xfrm>
            <a:prstGeom prst="ellipse">
              <a:avLst/>
            </a:prstGeom>
            <a:solidFill>
              <a:srgbClr val="1F1D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dirty="0"/>
            </a:p>
          </p:txBody>
        </p:sp>
        <p:sp>
          <p:nvSpPr>
            <p:cNvPr id="18" name="Freeform 7">
              <a:extLst>
                <a:ext uri="{FF2B5EF4-FFF2-40B4-BE49-F238E27FC236}">
                  <a16:creationId xmlns:a16="http://schemas.microsoft.com/office/drawing/2014/main" id="{EB1A2ED5-48FA-496D-88D8-8CF7EB57F223}"/>
                </a:ext>
              </a:extLst>
            </p:cNvPr>
            <p:cNvSpPr>
              <a:spLocks noSelect="1" noEditPoints="1"/>
            </p:cNvSpPr>
            <p:nvPr userDrawn="1"/>
          </p:nvSpPr>
          <p:spPr bwMode="auto">
            <a:xfrm>
              <a:off x="7092" y="3646"/>
              <a:ext cx="241" cy="203"/>
            </a:xfrm>
            <a:custGeom>
              <a:avLst/>
              <a:gdLst>
                <a:gd name="T0" fmla="*/ 39 w 241"/>
                <a:gd name="T1" fmla="*/ 203 h 203"/>
                <a:gd name="T2" fmla="*/ 0 w 241"/>
                <a:gd name="T3" fmla="*/ 203 h 203"/>
                <a:gd name="T4" fmla="*/ 0 w 241"/>
                <a:gd name="T5" fmla="*/ 0 h 203"/>
                <a:gd name="T6" fmla="*/ 39 w 241"/>
                <a:gd name="T7" fmla="*/ 0 h 203"/>
                <a:gd name="T8" fmla="*/ 39 w 241"/>
                <a:gd name="T9" fmla="*/ 203 h 203"/>
                <a:gd name="T10" fmla="*/ 241 w 241"/>
                <a:gd name="T11" fmla="*/ 0 h 203"/>
                <a:gd name="T12" fmla="*/ 201 w 241"/>
                <a:gd name="T13" fmla="*/ 0 h 203"/>
                <a:gd name="T14" fmla="*/ 201 w 241"/>
                <a:gd name="T15" fmla="*/ 144 h 203"/>
                <a:gd name="T16" fmla="*/ 117 w 241"/>
                <a:gd name="T17" fmla="*/ 0 h 203"/>
                <a:gd name="T18" fmla="*/ 69 w 241"/>
                <a:gd name="T19" fmla="*/ 0 h 203"/>
                <a:gd name="T20" fmla="*/ 69 w 241"/>
                <a:gd name="T21" fmla="*/ 203 h 203"/>
                <a:gd name="T22" fmla="*/ 109 w 241"/>
                <a:gd name="T23" fmla="*/ 203 h 203"/>
                <a:gd name="T24" fmla="*/ 109 w 241"/>
                <a:gd name="T25" fmla="*/ 59 h 203"/>
                <a:gd name="T26" fmla="*/ 194 w 241"/>
                <a:gd name="T27" fmla="*/ 203 h 203"/>
                <a:gd name="T28" fmla="*/ 241 w 241"/>
                <a:gd name="T29" fmla="*/ 203 h 203"/>
                <a:gd name="T30" fmla="*/ 241 w 241"/>
                <a:gd name="T31" fmla="*/ 0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1" h="203">
                  <a:moveTo>
                    <a:pt x="39" y="203"/>
                  </a:moveTo>
                  <a:lnTo>
                    <a:pt x="0" y="203"/>
                  </a:lnTo>
                  <a:lnTo>
                    <a:pt x="0" y="0"/>
                  </a:lnTo>
                  <a:lnTo>
                    <a:pt x="39" y="0"/>
                  </a:lnTo>
                  <a:lnTo>
                    <a:pt x="39" y="203"/>
                  </a:lnTo>
                  <a:close/>
                  <a:moveTo>
                    <a:pt x="241" y="0"/>
                  </a:moveTo>
                  <a:lnTo>
                    <a:pt x="201" y="0"/>
                  </a:lnTo>
                  <a:lnTo>
                    <a:pt x="201" y="144"/>
                  </a:lnTo>
                  <a:lnTo>
                    <a:pt x="117" y="0"/>
                  </a:lnTo>
                  <a:lnTo>
                    <a:pt x="69" y="0"/>
                  </a:lnTo>
                  <a:lnTo>
                    <a:pt x="69" y="203"/>
                  </a:lnTo>
                  <a:lnTo>
                    <a:pt x="109" y="203"/>
                  </a:lnTo>
                  <a:lnTo>
                    <a:pt x="109" y="59"/>
                  </a:lnTo>
                  <a:lnTo>
                    <a:pt x="194" y="203"/>
                  </a:lnTo>
                  <a:lnTo>
                    <a:pt x="241" y="203"/>
                  </a:lnTo>
                  <a:lnTo>
                    <a:pt x="241" y="0"/>
                  </a:lnTo>
                  <a:close/>
                </a:path>
              </a:pathLst>
            </a:custGeom>
            <a:solidFill>
              <a:srgbClr val="FFE9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dirty="0"/>
            </a:p>
          </p:txBody>
        </p:sp>
        <p:sp>
          <p:nvSpPr>
            <p:cNvPr id="19" name="Freeform 8">
              <a:extLst>
                <a:ext uri="{FF2B5EF4-FFF2-40B4-BE49-F238E27FC236}">
                  <a16:creationId xmlns:a16="http://schemas.microsoft.com/office/drawing/2014/main" id="{AE6E731F-582A-4445-87F2-FE8C37C4FEDC}"/>
                </a:ext>
              </a:extLst>
            </p:cNvPr>
            <p:cNvSpPr>
              <a:spLocks noSelect="1" noEditPoints="1"/>
            </p:cNvSpPr>
            <p:nvPr userDrawn="1"/>
          </p:nvSpPr>
          <p:spPr bwMode="auto">
            <a:xfrm>
              <a:off x="7091" y="3983"/>
              <a:ext cx="242" cy="24"/>
            </a:xfrm>
            <a:custGeom>
              <a:avLst/>
              <a:gdLst>
                <a:gd name="T0" fmla="*/ 14 w 1207"/>
                <a:gd name="T1" fmla="*/ 117 h 119"/>
                <a:gd name="T2" fmla="*/ 0 w 1207"/>
                <a:gd name="T3" fmla="*/ 2 h 119"/>
                <a:gd name="T4" fmla="*/ 14 w 1207"/>
                <a:gd name="T5" fmla="*/ 59 h 119"/>
                <a:gd name="T6" fmla="*/ 92 w 1207"/>
                <a:gd name="T7" fmla="*/ 2 h 119"/>
                <a:gd name="T8" fmla="*/ 62 w 1207"/>
                <a:gd name="T9" fmla="*/ 72 h 119"/>
                <a:gd name="T10" fmla="*/ 76 w 1207"/>
                <a:gd name="T11" fmla="*/ 117 h 119"/>
                <a:gd name="T12" fmla="*/ 14 w 1207"/>
                <a:gd name="T13" fmla="*/ 77 h 119"/>
                <a:gd name="T14" fmla="*/ 169 w 1207"/>
                <a:gd name="T15" fmla="*/ 119 h 119"/>
                <a:gd name="T16" fmla="*/ 169 w 1207"/>
                <a:gd name="T17" fmla="*/ 0 h 119"/>
                <a:gd name="T18" fmla="*/ 212 w 1207"/>
                <a:gd name="T19" fmla="*/ 59 h 119"/>
                <a:gd name="T20" fmla="*/ 126 w 1207"/>
                <a:gd name="T21" fmla="*/ 59 h 119"/>
                <a:gd name="T22" fmla="*/ 212 w 1207"/>
                <a:gd name="T23" fmla="*/ 59 h 119"/>
                <a:gd name="T24" fmla="*/ 340 w 1207"/>
                <a:gd name="T25" fmla="*/ 117 h 119"/>
                <a:gd name="T26" fmla="*/ 279 w 1207"/>
                <a:gd name="T27" fmla="*/ 117 h 119"/>
                <a:gd name="T28" fmla="*/ 264 w 1207"/>
                <a:gd name="T29" fmla="*/ 2 h 119"/>
                <a:gd name="T30" fmla="*/ 342 w 1207"/>
                <a:gd name="T31" fmla="*/ 96 h 119"/>
                <a:gd name="T32" fmla="*/ 356 w 1207"/>
                <a:gd name="T33" fmla="*/ 2 h 119"/>
                <a:gd name="T34" fmla="*/ 416 w 1207"/>
                <a:gd name="T35" fmla="*/ 117 h 119"/>
                <a:gd name="T36" fmla="*/ 402 w 1207"/>
                <a:gd name="T37" fmla="*/ 2 h 119"/>
                <a:gd name="T38" fmla="*/ 416 w 1207"/>
                <a:gd name="T39" fmla="*/ 117 h 119"/>
                <a:gd name="T40" fmla="*/ 537 w 1207"/>
                <a:gd name="T41" fmla="*/ 117 h 119"/>
                <a:gd name="T42" fmla="*/ 475 w 1207"/>
                <a:gd name="T43" fmla="*/ 117 h 119"/>
                <a:gd name="T44" fmla="*/ 461 w 1207"/>
                <a:gd name="T45" fmla="*/ 2 h 119"/>
                <a:gd name="T46" fmla="*/ 539 w 1207"/>
                <a:gd name="T47" fmla="*/ 96 h 119"/>
                <a:gd name="T48" fmla="*/ 553 w 1207"/>
                <a:gd name="T49" fmla="*/ 2 h 119"/>
                <a:gd name="T50" fmla="*/ 612 w 1207"/>
                <a:gd name="T51" fmla="*/ 77 h 119"/>
                <a:gd name="T52" fmla="*/ 598 w 1207"/>
                <a:gd name="T53" fmla="*/ 117 h 119"/>
                <a:gd name="T54" fmla="*/ 612 w 1207"/>
                <a:gd name="T55" fmla="*/ 2 h 119"/>
                <a:gd name="T56" fmla="*/ 670 w 1207"/>
                <a:gd name="T57" fmla="*/ 2 h 119"/>
                <a:gd name="T58" fmla="*/ 642 w 1207"/>
                <a:gd name="T59" fmla="*/ 48 h 119"/>
                <a:gd name="T60" fmla="*/ 674 w 1207"/>
                <a:gd name="T61" fmla="*/ 117 h 119"/>
                <a:gd name="T62" fmla="*/ 612 w 1207"/>
                <a:gd name="T63" fmla="*/ 77 h 119"/>
                <a:gd name="T64" fmla="*/ 723 w 1207"/>
                <a:gd name="T65" fmla="*/ 117 h 119"/>
                <a:gd name="T66" fmla="*/ 737 w 1207"/>
                <a:gd name="T67" fmla="*/ 2 h 119"/>
                <a:gd name="T68" fmla="*/ 796 w 1207"/>
                <a:gd name="T69" fmla="*/ 104 h 119"/>
                <a:gd name="T70" fmla="*/ 847 w 1207"/>
                <a:gd name="T71" fmla="*/ 117 h 119"/>
                <a:gd name="T72" fmla="*/ 833 w 1207"/>
                <a:gd name="T73" fmla="*/ 2 h 119"/>
                <a:gd name="T74" fmla="*/ 847 w 1207"/>
                <a:gd name="T75" fmla="*/ 117 h 119"/>
                <a:gd name="T76" fmla="*/ 880 w 1207"/>
                <a:gd name="T77" fmla="*/ 81 h 119"/>
                <a:gd name="T78" fmla="*/ 918 w 1207"/>
                <a:gd name="T79" fmla="*/ 106 h 119"/>
                <a:gd name="T80" fmla="*/ 943 w 1207"/>
                <a:gd name="T81" fmla="*/ 2 h 119"/>
                <a:gd name="T82" fmla="*/ 957 w 1207"/>
                <a:gd name="T83" fmla="*/ 78 h 119"/>
                <a:gd name="T84" fmla="*/ 1013 w 1207"/>
                <a:gd name="T85" fmla="*/ 77 h 119"/>
                <a:gd name="T86" fmla="*/ 999 w 1207"/>
                <a:gd name="T87" fmla="*/ 117 h 119"/>
                <a:gd name="T88" fmla="*/ 1013 w 1207"/>
                <a:gd name="T89" fmla="*/ 2 h 119"/>
                <a:gd name="T90" fmla="*/ 1071 w 1207"/>
                <a:gd name="T91" fmla="*/ 2 h 119"/>
                <a:gd name="T92" fmla="*/ 1043 w 1207"/>
                <a:gd name="T93" fmla="*/ 48 h 119"/>
                <a:gd name="T94" fmla="*/ 1075 w 1207"/>
                <a:gd name="T95" fmla="*/ 117 h 119"/>
                <a:gd name="T96" fmla="*/ 1013 w 1207"/>
                <a:gd name="T97" fmla="*/ 77 h 119"/>
                <a:gd name="T98" fmla="*/ 1207 w 1207"/>
                <a:gd name="T99" fmla="*/ 16 h 119"/>
                <a:gd name="T100" fmla="*/ 1139 w 1207"/>
                <a:gd name="T101" fmla="*/ 51 h 119"/>
                <a:gd name="T102" fmla="*/ 1200 w 1207"/>
                <a:gd name="T103" fmla="*/ 64 h 119"/>
                <a:gd name="T104" fmla="*/ 1139 w 1207"/>
                <a:gd name="T105" fmla="*/ 104 h 119"/>
                <a:gd name="T106" fmla="*/ 1207 w 1207"/>
                <a:gd name="T107" fmla="*/ 117 h 119"/>
                <a:gd name="T108" fmla="*/ 1125 w 1207"/>
                <a:gd name="T109" fmla="*/ 2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207" h="119">
                  <a:moveTo>
                    <a:pt x="14" y="77"/>
                  </a:moveTo>
                  <a:cubicBezTo>
                    <a:pt x="14" y="117"/>
                    <a:pt x="14" y="117"/>
                    <a:pt x="14" y="117"/>
                  </a:cubicBezTo>
                  <a:cubicBezTo>
                    <a:pt x="0" y="117"/>
                    <a:pt x="0" y="117"/>
                    <a:pt x="0" y="117"/>
                  </a:cubicBezTo>
                  <a:cubicBezTo>
                    <a:pt x="0" y="2"/>
                    <a:pt x="0" y="2"/>
                    <a:pt x="0" y="2"/>
                  </a:cubicBezTo>
                  <a:cubicBezTo>
                    <a:pt x="14" y="2"/>
                    <a:pt x="14" y="2"/>
                    <a:pt x="14" y="2"/>
                  </a:cubicBezTo>
                  <a:cubicBezTo>
                    <a:pt x="14" y="59"/>
                    <a:pt x="14" y="59"/>
                    <a:pt x="14" y="59"/>
                  </a:cubicBezTo>
                  <a:cubicBezTo>
                    <a:pt x="72" y="2"/>
                    <a:pt x="72" y="2"/>
                    <a:pt x="72" y="2"/>
                  </a:cubicBezTo>
                  <a:cubicBezTo>
                    <a:pt x="92" y="2"/>
                    <a:pt x="92" y="2"/>
                    <a:pt x="92" y="2"/>
                  </a:cubicBezTo>
                  <a:cubicBezTo>
                    <a:pt x="44" y="48"/>
                    <a:pt x="44" y="48"/>
                    <a:pt x="44" y="48"/>
                  </a:cubicBezTo>
                  <a:cubicBezTo>
                    <a:pt x="62" y="72"/>
                    <a:pt x="62" y="72"/>
                    <a:pt x="62" y="72"/>
                  </a:cubicBezTo>
                  <a:cubicBezTo>
                    <a:pt x="94" y="117"/>
                    <a:pt x="94" y="117"/>
                    <a:pt x="94" y="117"/>
                  </a:cubicBezTo>
                  <a:cubicBezTo>
                    <a:pt x="76" y="117"/>
                    <a:pt x="76" y="117"/>
                    <a:pt x="76" y="117"/>
                  </a:cubicBezTo>
                  <a:cubicBezTo>
                    <a:pt x="34" y="58"/>
                    <a:pt x="34" y="58"/>
                    <a:pt x="34" y="58"/>
                  </a:cubicBezTo>
                  <a:lnTo>
                    <a:pt x="14" y="77"/>
                  </a:lnTo>
                  <a:close/>
                  <a:moveTo>
                    <a:pt x="226" y="59"/>
                  </a:moveTo>
                  <a:cubicBezTo>
                    <a:pt x="226" y="93"/>
                    <a:pt x="201" y="119"/>
                    <a:pt x="169" y="119"/>
                  </a:cubicBezTo>
                  <a:cubicBezTo>
                    <a:pt x="138" y="119"/>
                    <a:pt x="113" y="93"/>
                    <a:pt x="113" y="59"/>
                  </a:cubicBezTo>
                  <a:cubicBezTo>
                    <a:pt x="113" y="26"/>
                    <a:pt x="138" y="0"/>
                    <a:pt x="169" y="0"/>
                  </a:cubicBezTo>
                  <a:cubicBezTo>
                    <a:pt x="201" y="0"/>
                    <a:pt x="226" y="25"/>
                    <a:pt x="226" y="59"/>
                  </a:cubicBezTo>
                  <a:close/>
                  <a:moveTo>
                    <a:pt x="212" y="59"/>
                  </a:moveTo>
                  <a:cubicBezTo>
                    <a:pt x="212" y="33"/>
                    <a:pt x="194" y="13"/>
                    <a:pt x="169" y="13"/>
                  </a:cubicBezTo>
                  <a:cubicBezTo>
                    <a:pt x="146" y="13"/>
                    <a:pt x="126" y="33"/>
                    <a:pt x="126" y="59"/>
                  </a:cubicBezTo>
                  <a:cubicBezTo>
                    <a:pt x="126" y="85"/>
                    <a:pt x="146" y="106"/>
                    <a:pt x="169" y="106"/>
                  </a:cubicBezTo>
                  <a:cubicBezTo>
                    <a:pt x="193" y="106"/>
                    <a:pt x="212" y="85"/>
                    <a:pt x="212" y="59"/>
                  </a:cubicBezTo>
                  <a:close/>
                  <a:moveTo>
                    <a:pt x="356" y="117"/>
                  </a:moveTo>
                  <a:cubicBezTo>
                    <a:pt x="340" y="117"/>
                    <a:pt x="340" y="117"/>
                    <a:pt x="340" y="117"/>
                  </a:cubicBezTo>
                  <a:cubicBezTo>
                    <a:pt x="279" y="24"/>
                    <a:pt x="279" y="24"/>
                    <a:pt x="279" y="24"/>
                  </a:cubicBezTo>
                  <a:cubicBezTo>
                    <a:pt x="279" y="117"/>
                    <a:pt x="279" y="117"/>
                    <a:pt x="279" y="117"/>
                  </a:cubicBezTo>
                  <a:cubicBezTo>
                    <a:pt x="264" y="117"/>
                    <a:pt x="264" y="117"/>
                    <a:pt x="264" y="117"/>
                  </a:cubicBezTo>
                  <a:cubicBezTo>
                    <a:pt x="264" y="2"/>
                    <a:pt x="264" y="2"/>
                    <a:pt x="264" y="2"/>
                  </a:cubicBezTo>
                  <a:cubicBezTo>
                    <a:pt x="280" y="2"/>
                    <a:pt x="280" y="2"/>
                    <a:pt x="280" y="2"/>
                  </a:cubicBezTo>
                  <a:cubicBezTo>
                    <a:pt x="342" y="96"/>
                    <a:pt x="342" y="96"/>
                    <a:pt x="342" y="96"/>
                  </a:cubicBezTo>
                  <a:cubicBezTo>
                    <a:pt x="342" y="2"/>
                    <a:pt x="342" y="2"/>
                    <a:pt x="342" y="2"/>
                  </a:cubicBezTo>
                  <a:cubicBezTo>
                    <a:pt x="356" y="2"/>
                    <a:pt x="356" y="2"/>
                    <a:pt x="356" y="2"/>
                  </a:cubicBezTo>
                  <a:lnTo>
                    <a:pt x="356" y="117"/>
                  </a:lnTo>
                  <a:close/>
                  <a:moveTo>
                    <a:pt x="416" y="117"/>
                  </a:moveTo>
                  <a:cubicBezTo>
                    <a:pt x="402" y="117"/>
                    <a:pt x="402" y="117"/>
                    <a:pt x="402" y="117"/>
                  </a:cubicBezTo>
                  <a:cubicBezTo>
                    <a:pt x="402" y="2"/>
                    <a:pt x="402" y="2"/>
                    <a:pt x="402" y="2"/>
                  </a:cubicBezTo>
                  <a:cubicBezTo>
                    <a:pt x="416" y="2"/>
                    <a:pt x="416" y="2"/>
                    <a:pt x="416" y="2"/>
                  </a:cubicBezTo>
                  <a:lnTo>
                    <a:pt x="416" y="117"/>
                  </a:lnTo>
                  <a:close/>
                  <a:moveTo>
                    <a:pt x="553" y="117"/>
                  </a:moveTo>
                  <a:cubicBezTo>
                    <a:pt x="537" y="117"/>
                    <a:pt x="537" y="117"/>
                    <a:pt x="537" y="117"/>
                  </a:cubicBezTo>
                  <a:cubicBezTo>
                    <a:pt x="475" y="24"/>
                    <a:pt x="475" y="24"/>
                    <a:pt x="475" y="24"/>
                  </a:cubicBezTo>
                  <a:cubicBezTo>
                    <a:pt x="475" y="117"/>
                    <a:pt x="475" y="117"/>
                    <a:pt x="475" y="117"/>
                  </a:cubicBezTo>
                  <a:cubicBezTo>
                    <a:pt x="461" y="117"/>
                    <a:pt x="461" y="117"/>
                    <a:pt x="461" y="117"/>
                  </a:cubicBezTo>
                  <a:cubicBezTo>
                    <a:pt x="461" y="2"/>
                    <a:pt x="461" y="2"/>
                    <a:pt x="461" y="2"/>
                  </a:cubicBezTo>
                  <a:cubicBezTo>
                    <a:pt x="477" y="2"/>
                    <a:pt x="477" y="2"/>
                    <a:pt x="477" y="2"/>
                  </a:cubicBezTo>
                  <a:cubicBezTo>
                    <a:pt x="539" y="96"/>
                    <a:pt x="539" y="96"/>
                    <a:pt x="539" y="96"/>
                  </a:cubicBezTo>
                  <a:cubicBezTo>
                    <a:pt x="539" y="2"/>
                    <a:pt x="539" y="2"/>
                    <a:pt x="539" y="2"/>
                  </a:cubicBezTo>
                  <a:cubicBezTo>
                    <a:pt x="553" y="2"/>
                    <a:pt x="553" y="2"/>
                    <a:pt x="553" y="2"/>
                  </a:cubicBezTo>
                  <a:lnTo>
                    <a:pt x="553" y="117"/>
                  </a:lnTo>
                  <a:close/>
                  <a:moveTo>
                    <a:pt x="612" y="77"/>
                  </a:moveTo>
                  <a:cubicBezTo>
                    <a:pt x="612" y="117"/>
                    <a:pt x="612" y="117"/>
                    <a:pt x="612" y="117"/>
                  </a:cubicBezTo>
                  <a:cubicBezTo>
                    <a:pt x="598" y="117"/>
                    <a:pt x="598" y="117"/>
                    <a:pt x="598" y="117"/>
                  </a:cubicBezTo>
                  <a:cubicBezTo>
                    <a:pt x="598" y="2"/>
                    <a:pt x="598" y="2"/>
                    <a:pt x="598" y="2"/>
                  </a:cubicBezTo>
                  <a:cubicBezTo>
                    <a:pt x="612" y="2"/>
                    <a:pt x="612" y="2"/>
                    <a:pt x="612" y="2"/>
                  </a:cubicBezTo>
                  <a:cubicBezTo>
                    <a:pt x="612" y="59"/>
                    <a:pt x="612" y="59"/>
                    <a:pt x="612" y="59"/>
                  </a:cubicBezTo>
                  <a:cubicBezTo>
                    <a:pt x="670" y="2"/>
                    <a:pt x="670" y="2"/>
                    <a:pt x="670" y="2"/>
                  </a:cubicBezTo>
                  <a:cubicBezTo>
                    <a:pt x="689" y="2"/>
                    <a:pt x="689" y="2"/>
                    <a:pt x="689" y="2"/>
                  </a:cubicBezTo>
                  <a:cubicBezTo>
                    <a:pt x="642" y="48"/>
                    <a:pt x="642" y="48"/>
                    <a:pt x="642" y="48"/>
                  </a:cubicBezTo>
                  <a:cubicBezTo>
                    <a:pt x="691" y="117"/>
                    <a:pt x="691" y="117"/>
                    <a:pt x="691" y="117"/>
                  </a:cubicBezTo>
                  <a:cubicBezTo>
                    <a:pt x="674" y="117"/>
                    <a:pt x="674" y="117"/>
                    <a:pt x="674" y="117"/>
                  </a:cubicBezTo>
                  <a:cubicBezTo>
                    <a:pt x="632" y="58"/>
                    <a:pt x="632" y="58"/>
                    <a:pt x="632" y="58"/>
                  </a:cubicBezTo>
                  <a:lnTo>
                    <a:pt x="612" y="77"/>
                  </a:lnTo>
                  <a:close/>
                  <a:moveTo>
                    <a:pt x="796" y="117"/>
                  </a:moveTo>
                  <a:cubicBezTo>
                    <a:pt x="723" y="117"/>
                    <a:pt x="723" y="117"/>
                    <a:pt x="723" y="117"/>
                  </a:cubicBezTo>
                  <a:cubicBezTo>
                    <a:pt x="723" y="2"/>
                    <a:pt x="723" y="2"/>
                    <a:pt x="723" y="2"/>
                  </a:cubicBezTo>
                  <a:cubicBezTo>
                    <a:pt x="737" y="2"/>
                    <a:pt x="737" y="2"/>
                    <a:pt x="737" y="2"/>
                  </a:cubicBezTo>
                  <a:cubicBezTo>
                    <a:pt x="737" y="104"/>
                    <a:pt x="737" y="104"/>
                    <a:pt x="737" y="104"/>
                  </a:cubicBezTo>
                  <a:cubicBezTo>
                    <a:pt x="796" y="104"/>
                    <a:pt x="796" y="104"/>
                    <a:pt x="796" y="104"/>
                  </a:cubicBezTo>
                  <a:lnTo>
                    <a:pt x="796" y="117"/>
                  </a:lnTo>
                  <a:close/>
                  <a:moveTo>
                    <a:pt x="847" y="117"/>
                  </a:moveTo>
                  <a:cubicBezTo>
                    <a:pt x="833" y="117"/>
                    <a:pt x="833" y="117"/>
                    <a:pt x="833" y="117"/>
                  </a:cubicBezTo>
                  <a:cubicBezTo>
                    <a:pt x="833" y="2"/>
                    <a:pt x="833" y="2"/>
                    <a:pt x="833" y="2"/>
                  </a:cubicBezTo>
                  <a:cubicBezTo>
                    <a:pt x="847" y="2"/>
                    <a:pt x="847" y="2"/>
                    <a:pt x="847" y="2"/>
                  </a:cubicBezTo>
                  <a:lnTo>
                    <a:pt x="847" y="117"/>
                  </a:lnTo>
                  <a:close/>
                  <a:moveTo>
                    <a:pt x="918" y="119"/>
                  </a:moveTo>
                  <a:cubicBezTo>
                    <a:pt x="896" y="119"/>
                    <a:pt x="880" y="102"/>
                    <a:pt x="880" y="81"/>
                  </a:cubicBezTo>
                  <a:cubicBezTo>
                    <a:pt x="894" y="81"/>
                    <a:pt x="894" y="81"/>
                    <a:pt x="894" y="81"/>
                  </a:cubicBezTo>
                  <a:cubicBezTo>
                    <a:pt x="894" y="94"/>
                    <a:pt x="903" y="106"/>
                    <a:pt x="918" y="106"/>
                  </a:cubicBezTo>
                  <a:cubicBezTo>
                    <a:pt x="935" y="106"/>
                    <a:pt x="943" y="95"/>
                    <a:pt x="943" y="78"/>
                  </a:cubicBezTo>
                  <a:cubicBezTo>
                    <a:pt x="943" y="2"/>
                    <a:pt x="943" y="2"/>
                    <a:pt x="943" y="2"/>
                  </a:cubicBezTo>
                  <a:cubicBezTo>
                    <a:pt x="957" y="2"/>
                    <a:pt x="957" y="2"/>
                    <a:pt x="957" y="2"/>
                  </a:cubicBezTo>
                  <a:cubicBezTo>
                    <a:pt x="957" y="78"/>
                    <a:pt x="957" y="78"/>
                    <a:pt x="957" y="78"/>
                  </a:cubicBezTo>
                  <a:cubicBezTo>
                    <a:pt x="957" y="102"/>
                    <a:pt x="943" y="119"/>
                    <a:pt x="918" y="119"/>
                  </a:cubicBezTo>
                  <a:close/>
                  <a:moveTo>
                    <a:pt x="1013" y="77"/>
                  </a:moveTo>
                  <a:cubicBezTo>
                    <a:pt x="1013" y="117"/>
                    <a:pt x="1013" y="117"/>
                    <a:pt x="1013" y="117"/>
                  </a:cubicBezTo>
                  <a:cubicBezTo>
                    <a:pt x="999" y="117"/>
                    <a:pt x="999" y="117"/>
                    <a:pt x="999" y="117"/>
                  </a:cubicBezTo>
                  <a:cubicBezTo>
                    <a:pt x="999" y="2"/>
                    <a:pt x="999" y="2"/>
                    <a:pt x="999" y="2"/>
                  </a:cubicBezTo>
                  <a:cubicBezTo>
                    <a:pt x="1013" y="2"/>
                    <a:pt x="1013" y="2"/>
                    <a:pt x="1013" y="2"/>
                  </a:cubicBezTo>
                  <a:cubicBezTo>
                    <a:pt x="1013" y="59"/>
                    <a:pt x="1013" y="59"/>
                    <a:pt x="1013" y="59"/>
                  </a:cubicBezTo>
                  <a:cubicBezTo>
                    <a:pt x="1071" y="2"/>
                    <a:pt x="1071" y="2"/>
                    <a:pt x="1071" y="2"/>
                  </a:cubicBezTo>
                  <a:cubicBezTo>
                    <a:pt x="1091" y="2"/>
                    <a:pt x="1091" y="2"/>
                    <a:pt x="1091" y="2"/>
                  </a:cubicBezTo>
                  <a:cubicBezTo>
                    <a:pt x="1043" y="48"/>
                    <a:pt x="1043" y="48"/>
                    <a:pt x="1043" y="48"/>
                  </a:cubicBezTo>
                  <a:cubicBezTo>
                    <a:pt x="1093" y="117"/>
                    <a:pt x="1093" y="117"/>
                    <a:pt x="1093" y="117"/>
                  </a:cubicBezTo>
                  <a:cubicBezTo>
                    <a:pt x="1075" y="117"/>
                    <a:pt x="1075" y="117"/>
                    <a:pt x="1075" y="117"/>
                  </a:cubicBezTo>
                  <a:cubicBezTo>
                    <a:pt x="1033" y="58"/>
                    <a:pt x="1033" y="58"/>
                    <a:pt x="1033" y="58"/>
                  </a:cubicBezTo>
                  <a:lnTo>
                    <a:pt x="1013" y="77"/>
                  </a:lnTo>
                  <a:close/>
                  <a:moveTo>
                    <a:pt x="1207" y="2"/>
                  </a:moveTo>
                  <a:cubicBezTo>
                    <a:pt x="1207" y="16"/>
                    <a:pt x="1207" y="16"/>
                    <a:pt x="1207" y="16"/>
                  </a:cubicBezTo>
                  <a:cubicBezTo>
                    <a:pt x="1139" y="16"/>
                    <a:pt x="1139" y="16"/>
                    <a:pt x="1139" y="16"/>
                  </a:cubicBezTo>
                  <a:cubicBezTo>
                    <a:pt x="1139" y="51"/>
                    <a:pt x="1139" y="51"/>
                    <a:pt x="1139" y="51"/>
                  </a:cubicBezTo>
                  <a:cubicBezTo>
                    <a:pt x="1200" y="51"/>
                    <a:pt x="1200" y="51"/>
                    <a:pt x="1200" y="51"/>
                  </a:cubicBezTo>
                  <a:cubicBezTo>
                    <a:pt x="1200" y="64"/>
                    <a:pt x="1200" y="64"/>
                    <a:pt x="1200" y="64"/>
                  </a:cubicBezTo>
                  <a:cubicBezTo>
                    <a:pt x="1139" y="64"/>
                    <a:pt x="1139" y="64"/>
                    <a:pt x="1139" y="64"/>
                  </a:cubicBezTo>
                  <a:cubicBezTo>
                    <a:pt x="1139" y="104"/>
                    <a:pt x="1139" y="104"/>
                    <a:pt x="1139" y="104"/>
                  </a:cubicBezTo>
                  <a:cubicBezTo>
                    <a:pt x="1207" y="104"/>
                    <a:pt x="1207" y="104"/>
                    <a:pt x="1207" y="104"/>
                  </a:cubicBezTo>
                  <a:cubicBezTo>
                    <a:pt x="1207" y="117"/>
                    <a:pt x="1207" y="117"/>
                    <a:pt x="1207" y="117"/>
                  </a:cubicBezTo>
                  <a:cubicBezTo>
                    <a:pt x="1125" y="117"/>
                    <a:pt x="1125" y="117"/>
                    <a:pt x="1125" y="117"/>
                  </a:cubicBezTo>
                  <a:cubicBezTo>
                    <a:pt x="1125" y="2"/>
                    <a:pt x="1125" y="2"/>
                    <a:pt x="1125" y="2"/>
                  </a:cubicBezTo>
                  <a:lnTo>
                    <a:pt x="1207" y="2"/>
                  </a:lnTo>
                  <a:close/>
                </a:path>
              </a:pathLst>
            </a:custGeom>
            <a:solidFill>
              <a:srgbClr val="1F1D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dirty="0"/>
            </a:p>
          </p:txBody>
        </p:sp>
      </p:grpSp>
    </p:spTree>
    <p:extLst>
      <p:ext uri="{BB962C8B-B14F-4D97-AF65-F5344CB8AC3E}">
        <p14:creationId xmlns:p14="http://schemas.microsoft.com/office/powerpoint/2010/main" val="161173712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Tussendia met foto">
    <p:spTree>
      <p:nvGrpSpPr>
        <p:cNvPr id="1" name=""/>
        <p:cNvGrpSpPr/>
        <p:nvPr/>
      </p:nvGrpSpPr>
      <p:grpSpPr>
        <a:xfrm>
          <a:off x="0" y="0"/>
          <a:ext cx="0" cy="0"/>
          <a:chOff x="0" y="0"/>
          <a:chExt cx="0" cy="0"/>
        </a:xfrm>
      </p:grpSpPr>
      <p:grpSp>
        <p:nvGrpSpPr>
          <p:cNvPr id="18" name="Group 4">
            <a:extLst>
              <a:ext uri="{FF2B5EF4-FFF2-40B4-BE49-F238E27FC236}">
                <a16:creationId xmlns:a16="http://schemas.microsoft.com/office/drawing/2014/main" id="{B738D1B3-0103-45D2-8C88-E2E6CB5E1444}"/>
              </a:ext>
            </a:extLst>
          </p:cNvPr>
          <p:cNvGrpSpPr>
            <a:grpSpLocks noSelect="1" noChangeAspect="1"/>
          </p:cNvGrpSpPr>
          <p:nvPr userDrawn="1"/>
        </p:nvGrpSpPr>
        <p:grpSpPr bwMode="auto">
          <a:xfrm>
            <a:off x="11078647" y="5600737"/>
            <a:ext cx="750693" cy="885825"/>
            <a:chOff x="6976" y="3550"/>
            <a:chExt cx="473" cy="558"/>
          </a:xfrm>
        </p:grpSpPr>
        <p:sp>
          <p:nvSpPr>
            <p:cNvPr id="19" name="Freeform 5">
              <a:extLst>
                <a:ext uri="{FF2B5EF4-FFF2-40B4-BE49-F238E27FC236}">
                  <a16:creationId xmlns:a16="http://schemas.microsoft.com/office/drawing/2014/main" id="{16636DDC-5A4C-45A3-BF10-92AA3C078F78}"/>
                </a:ext>
              </a:extLst>
            </p:cNvPr>
            <p:cNvSpPr>
              <a:spLocks noSelect="1" noEditPoints="1"/>
            </p:cNvSpPr>
            <p:nvPr userDrawn="1"/>
          </p:nvSpPr>
          <p:spPr bwMode="auto">
            <a:xfrm>
              <a:off x="6976" y="4045"/>
              <a:ext cx="473" cy="63"/>
            </a:xfrm>
            <a:custGeom>
              <a:avLst/>
              <a:gdLst>
                <a:gd name="T0" fmla="*/ 0 w 2366"/>
                <a:gd name="T1" fmla="*/ 312 h 312"/>
                <a:gd name="T2" fmla="*/ 38 w 2366"/>
                <a:gd name="T3" fmla="*/ 0 h 312"/>
                <a:gd name="T4" fmla="*/ 437 w 2366"/>
                <a:gd name="T5" fmla="*/ 0 h 312"/>
                <a:gd name="T6" fmla="*/ 399 w 2366"/>
                <a:gd name="T7" fmla="*/ 253 h 312"/>
                <a:gd name="T8" fmla="*/ 189 w 2366"/>
                <a:gd name="T9" fmla="*/ 0 h 312"/>
                <a:gd name="T10" fmla="*/ 227 w 2366"/>
                <a:gd name="T11" fmla="*/ 312 h 312"/>
                <a:gd name="T12" fmla="*/ 395 w 2366"/>
                <a:gd name="T13" fmla="*/ 312 h 312"/>
                <a:gd name="T14" fmla="*/ 437 w 2366"/>
                <a:gd name="T15" fmla="*/ 0 h 312"/>
                <a:gd name="T16" fmla="*/ 816 w 2366"/>
                <a:gd name="T17" fmla="*/ 274 h 312"/>
                <a:gd name="T18" fmla="*/ 783 w 2366"/>
                <a:gd name="T19" fmla="*/ 170 h 312"/>
                <a:gd name="T20" fmla="*/ 724 w 2366"/>
                <a:gd name="T21" fmla="*/ 0 h 312"/>
                <a:gd name="T22" fmla="*/ 587 w 2366"/>
                <a:gd name="T23" fmla="*/ 312 h 312"/>
                <a:gd name="T24" fmla="*/ 625 w 2366"/>
                <a:gd name="T25" fmla="*/ 188 h 312"/>
                <a:gd name="T26" fmla="*/ 778 w 2366"/>
                <a:gd name="T27" fmla="*/ 235 h 312"/>
                <a:gd name="T28" fmla="*/ 784 w 2366"/>
                <a:gd name="T29" fmla="*/ 312 h 312"/>
                <a:gd name="T30" fmla="*/ 625 w 2366"/>
                <a:gd name="T31" fmla="*/ 152 h 312"/>
                <a:gd name="T32" fmla="*/ 724 w 2366"/>
                <a:gd name="T33" fmla="*/ 36 h 312"/>
                <a:gd name="T34" fmla="*/ 726 w 2366"/>
                <a:gd name="T35" fmla="*/ 152 h 312"/>
                <a:gd name="T36" fmla="*/ 961 w 2366"/>
                <a:gd name="T37" fmla="*/ 0 h 312"/>
                <a:gd name="T38" fmla="*/ 1184 w 2366"/>
                <a:gd name="T39" fmla="*/ 312 h 312"/>
                <a:gd name="T40" fmla="*/ 1000 w 2366"/>
                <a:gd name="T41" fmla="*/ 275 h 312"/>
                <a:gd name="T42" fmla="*/ 1166 w 2366"/>
                <a:gd name="T43" fmla="*/ 167 h 312"/>
                <a:gd name="T44" fmla="*/ 1000 w 2366"/>
                <a:gd name="T45" fmla="*/ 130 h 312"/>
                <a:gd name="T46" fmla="*/ 1184 w 2366"/>
                <a:gd name="T47" fmla="*/ 36 h 312"/>
                <a:gd name="T48" fmla="*/ 961 w 2366"/>
                <a:gd name="T49" fmla="*/ 0 h 312"/>
                <a:gd name="T50" fmla="*/ 1526 w 2366"/>
                <a:gd name="T51" fmla="*/ 0 h 312"/>
                <a:gd name="T52" fmla="*/ 1292 w 2366"/>
                <a:gd name="T53" fmla="*/ 36 h 312"/>
                <a:gd name="T54" fmla="*/ 1390 w 2366"/>
                <a:gd name="T55" fmla="*/ 312 h 312"/>
                <a:gd name="T56" fmla="*/ 1428 w 2366"/>
                <a:gd name="T57" fmla="*/ 36 h 312"/>
                <a:gd name="T58" fmla="*/ 1786 w 2366"/>
                <a:gd name="T59" fmla="*/ 221 h 312"/>
                <a:gd name="T60" fmla="*/ 1862 w 2366"/>
                <a:gd name="T61" fmla="*/ 312 h 312"/>
                <a:gd name="T62" fmla="*/ 1703 w 2366"/>
                <a:gd name="T63" fmla="*/ 0 h 312"/>
                <a:gd name="T64" fmla="*/ 1627 w 2366"/>
                <a:gd name="T65" fmla="*/ 312 h 312"/>
                <a:gd name="T66" fmla="*/ 1786 w 2366"/>
                <a:gd name="T67" fmla="*/ 221 h 312"/>
                <a:gd name="T68" fmla="*/ 1673 w 2366"/>
                <a:gd name="T69" fmla="*/ 185 h 312"/>
                <a:gd name="T70" fmla="*/ 1774 w 2366"/>
                <a:gd name="T71" fmla="*/ 185 h 312"/>
                <a:gd name="T72" fmla="*/ 1979 w 2366"/>
                <a:gd name="T73" fmla="*/ 0 h 312"/>
                <a:gd name="T74" fmla="*/ 2017 w 2366"/>
                <a:gd name="T75" fmla="*/ 312 h 312"/>
                <a:gd name="T76" fmla="*/ 2366 w 2366"/>
                <a:gd name="T77" fmla="*/ 275 h 312"/>
                <a:gd name="T78" fmla="*/ 2206 w 2366"/>
                <a:gd name="T79" fmla="*/ 0 h 312"/>
                <a:gd name="T80" fmla="*/ 2168 w 2366"/>
                <a:gd name="T81" fmla="*/ 312 h 312"/>
                <a:gd name="T82" fmla="*/ 2366 w 2366"/>
                <a:gd name="T83" fmla="*/ 275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366" h="312">
                  <a:moveTo>
                    <a:pt x="38" y="312"/>
                  </a:moveTo>
                  <a:cubicBezTo>
                    <a:pt x="0" y="312"/>
                    <a:pt x="0" y="312"/>
                    <a:pt x="0" y="312"/>
                  </a:cubicBezTo>
                  <a:cubicBezTo>
                    <a:pt x="0" y="0"/>
                    <a:pt x="0" y="0"/>
                    <a:pt x="0" y="0"/>
                  </a:cubicBezTo>
                  <a:cubicBezTo>
                    <a:pt x="38" y="0"/>
                    <a:pt x="38" y="0"/>
                    <a:pt x="38" y="0"/>
                  </a:cubicBezTo>
                  <a:lnTo>
                    <a:pt x="38" y="312"/>
                  </a:lnTo>
                  <a:close/>
                  <a:moveTo>
                    <a:pt x="437" y="0"/>
                  </a:moveTo>
                  <a:cubicBezTo>
                    <a:pt x="399" y="0"/>
                    <a:pt x="399" y="0"/>
                    <a:pt x="399" y="0"/>
                  </a:cubicBezTo>
                  <a:cubicBezTo>
                    <a:pt x="399" y="253"/>
                    <a:pt x="399" y="253"/>
                    <a:pt x="399" y="253"/>
                  </a:cubicBezTo>
                  <a:cubicBezTo>
                    <a:pt x="232" y="0"/>
                    <a:pt x="232" y="0"/>
                    <a:pt x="232" y="0"/>
                  </a:cubicBezTo>
                  <a:cubicBezTo>
                    <a:pt x="189" y="0"/>
                    <a:pt x="189" y="0"/>
                    <a:pt x="189" y="0"/>
                  </a:cubicBezTo>
                  <a:cubicBezTo>
                    <a:pt x="189" y="312"/>
                    <a:pt x="189" y="312"/>
                    <a:pt x="189" y="312"/>
                  </a:cubicBezTo>
                  <a:cubicBezTo>
                    <a:pt x="227" y="312"/>
                    <a:pt x="227" y="312"/>
                    <a:pt x="227" y="312"/>
                  </a:cubicBezTo>
                  <a:cubicBezTo>
                    <a:pt x="227" y="58"/>
                    <a:pt x="227" y="58"/>
                    <a:pt x="227" y="58"/>
                  </a:cubicBezTo>
                  <a:cubicBezTo>
                    <a:pt x="395" y="312"/>
                    <a:pt x="395" y="312"/>
                    <a:pt x="395" y="312"/>
                  </a:cubicBezTo>
                  <a:cubicBezTo>
                    <a:pt x="437" y="312"/>
                    <a:pt x="437" y="312"/>
                    <a:pt x="437" y="312"/>
                  </a:cubicBezTo>
                  <a:lnTo>
                    <a:pt x="437" y="0"/>
                  </a:lnTo>
                  <a:close/>
                  <a:moveTo>
                    <a:pt x="822" y="312"/>
                  </a:moveTo>
                  <a:cubicBezTo>
                    <a:pt x="819" y="303"/>
                    <a:pt x="816" y="286"/>
                    <a:pt x="816" y="274"/>
                  </a:cubicBezTo>
                  <a:cubicBezTo>
                    <a:pt x="816" y="235"/>
                    <a:pt x="816" y="235"/>
                    <a:pt x="816" y="235"/>
                  </a:cubicBezTo>
                  <a:cubicBezTo>
                    <a:pt x="816" y="204"/>
                    <a:pt x="804" y="182"/>
                    <a:pt x="783" y="170"/>
                  </a:cubicBezTo>
                  <a:cubicBezTo>
                    <a:pt x="809" y="154"/>
                    <a:pt x="825" y="127"/>
                    <a:pt x="825" y="94"/>
                  </a:cubicBezTo>
                  <a:cubicBezTo>
                    <a:pt x="825" y="38"/>
                    <a:pt x="788" y="0"/>
                    <a:pt x="724" y="0"/>
                  </a:cubicBezTo>
                  <a:cubicBezTo>
                    <a:pt x="587" y="0"/>
                    <a:pt x="587" y="0"/>
                    <a:pt x="587" y="0"/>
                  </a:cubicBezTo>
                  <a:cubicBezTo>
                    <a:pt x="587" y="312"/>
                    <a:pt x="587" y="312"/>
                    <a:pt x="587" y="312"/>
                  </a:cubicBezTo>
                  <a:cubicBezTo>
                    <a:pt x="625" y="312"/>
                    <a:pt x="625" y="312"/>
                    <a:pt x="625" y="312"/>
                  </a:cubicBezTo>
                  <a:cubicBezTo>
                    <a:pt x="625" y="188"/>
                    <a:pt x="625" y="188"/>
                    <a:pt x="625" y="188"/>
                  </a:cubicBezTo>
                  <a:cubicBezTo>
                    <a:pt x="727" y="188"/>
                    <a:pt x="727" y="188"/>
                    <a:pt x="727" y="188"/>
                  </a:cubicBezTo>
                  <a:cubicBezTo>
                    <a:pt x="762" y="188"/>
                    <a:pt x="778" y="205"/>
                    <a:pt x="778" y="235"/>
                  </a:cubicBezTo>
                  <a:cubicBezTo>
                    <a:pt x="778" y="278"/>
                    <a:pt x="778" y="278"/>
                    <a:pt x="778" y="278"/>
                  </a:cubicBezTo>
                  <a:cubicBezTo>
                    <a:pt x="778" y="292"/>
                    <a:pt x="780" y="303"/>
                    <a:pt x="784" y="312"/>
                  </a:cubicBezTo>
                  <a:cubicBezTo>
                    <a:pt x="822" y="312"/>
                    <a:pt x="822" y="312"/>
                    <a:pt x="822" y="312"/>
                  </a:cubicBezTo>
                  <a:moveTo>
                    <a:pt x="625" y="152"/>
                  </a:moveTo>
                  <a:cubicBezTo>
                    <a:pt x="625" y="36"/>
                    <a:pt x="625" y="36"/>
                    <a:pt x="625" y="36"/>
                  </a:cubicBezTo>
                  <a:cubicBezTo>
                    <a:pt x="724" y="36"/>
                    <a:pt x="724" y="36"/>
                    <a:pt x="724" y="36"/>
                  </a:cubicBezTo>
                  <a:cubicBezTo>
                    <a:pt x="763" y="36"/>
                    <a:pt x="787" y="54"/>
                    <a:pt x="787" y="94"/>
                  </a:cubicBezTo>
                  <a:cubicBezTo>
                    <a:pt x="787" y="130"/>
                    <a:pt x="763" y="152"/>
                    <a:pt x="726" y="152"/>
                  </a:cubicBezTo>
                  <a:lnTo>
                    <a:pt x="625" y="152"/>
                  </a:lnTo>
                  <a:close/>
                  <a:moveTo>
                    <a:pt x="961" y="0"/>
                  </a:moveTo>
                  <a:cubicBezTo>
                    <a:pt x="961" y="312"/>
                    <a:pt x="961" y="312"/>
                    <a:pt x="961" y="312"/>
                  </a:cubicBezTo>
                  <a:cubicBezTo>
                    <a:pt x="1184" y="312"/>
                    <a:pt x="1184" y="312"/>
                    <a:pt x="1184" y="312"/>
                  </a:cubicBezTo>
                  <a:cubicBezTo>
                    <a:pt x="1184" y="275"/>
                    <a:pt x="1184" y="275"/>
                    <a:pt x="1184" y="275"/>
                  </a:cubicBezTo>
                  <a:cubicBezTo>
                    <a:pt x="1000" y="275"/>
                    <a:pt x="1000" y="275"/>
                    <a:pt x="1000" y="275"/>
                  </a:cubicBezTo>
                  <a:cubicBezTo>
                    <a:pt x="1000" y="167"/>
                    <a:pt x="1000" y="167"/>
                    <a:pt x="1000" y="167"/>
                  </a:cubicBezTo>
                  <a:cubicBezTo>
                    <a:pt x="1166" y="167"/>
                    <a:pt x="1166" y="167"/>
                    <a:pt x="1166" y="167"/>
                  </a:cubicBezTo>
                  <a:cubicBezTo>
                    <a:pt x="1166" y="130"/>
                    <a:pt x="1166" y="130"/>
                    <a:pt x="1166" y="130"/>
                  </a:cubicBezTo>
                  <a:cubicBezTo>
                    <a:pt x="1000" y="130"/>
                    <a:pt x="1000" y="130"/>
                    <a:pt x="1000" y="130"/>
                  </a:cubicBezTo>
                  <a:cubicBezTo>
                    <a:pt x="1000" y="36"/>
                    <a:pt x="1000" y="36"/>
                    <a:pt x="1000" y="36"/>
                  </a:cubicBezTo>
                  <a:cubicBezTo>
                    <a:pt x="1184" y="36"/>
                    <a:pt x="1184" y="36"/>
                    <a:pt x="1184" y="36"/>
                  </a:cubicBezTo>
                  <a:cubicBezTo>
                    <a:pt x="1184" y="0"/>
                    <a:pt x="1184" y="0"/>
                    <a:pt x="1184" y="0"/>
                  </a:cubicBezTo>
                  <a:lnTo>
                    <a:pt x="961" y="0"/>
                  </a:lnTo>
                  <a:close/>
                  <a:moveTo>
                    <a:pt x="1526" y="36"/>
                  </a:moveTo>
                  <a:cubicBezTo>
                    <a:pt x="1526" y="0"/>
                    <a:pt x="1526" y="0"/>
                    <a:pt x="1526" y="0"/>
                  </a:cubicBezTo>
                  <a:cubicBezTo>
                    <a:pt x="1292" y="0"/>
                    <a:pt x="1292" y="0"/>
                    <a:pt x="1292" y="0"/>
                  </a:cubicBezTo>
                  <a:cubicBezTo>
                    <a:pt x="1292" y="36"/>
                    <a:pt x="1292" y="36"/>
                    <a:pt x="1292" y="36"/>
                  </a:cubicBezTo>
                  <a:cubicBezTo>
                    <a:pt x="1390" y="36"/>
                    <a:pt x="1390" y="36"/>
                    <a:pt x="1390" y="36"/>
                  </a:cubicBezTo>
                  <a:cubicBezTo>
                    <a:pt x="1390" y="312"/>
                    <a:pt x="1390" y="312"/>
                    <a:pt x="1390" y="312"/>
                  </a:cubicBezTo>
                  <a:cubicBezTo>
                    <a:pt x="1428" y="312"/>
                    <a:pt x="1428" y="312"/>
                    <a:pt x="1428" y="312"/>
                  </a:cubicBezTo>
                  <a:cubicBezTo>
                    <a:pt x="1428" y="36"/>
                    <a:pt x="1428" y="36"/>
                    <a:pt x="1428" y="36"/>
                  </a:cubicBezTo>
                  <a:lnTo>
                    <a:pt x="1526" y="36"/>
                  </a:lnTo>
                  <a:close/>
                  <a:moveTo>
                    <a:pt x="1786" y="221"/>
                  </a:moveTo>
                  <a:cubicBezTo>
                    <a:pt x="1819" y="312"/>
                    <a:pt x="1819" y="312"/>
                    <a:pt x="1819" y="312"/>
                  </a:cubicBezTo>
                  <a:cubicBezTo>
                    <a:pt x="1862" y="312"/>
                    <a:pt x="1862" y="312"/>
                    <a:pt x="1862" y="312"/>
                  </a:cubicBezTo>
                  <a:cubicBezTo>
                    <a:pt x="1746" y="0"/>
                    <a:pt x="1746" y="0"/>
                    <a:pt x="1746" y="0"/>
                  </a:cubicBezTo>
                  <a:cubicBezTo>
                    <a:pt x="1703" y="0"/>
                    <a:pt x="1703" y="0"/>
                    <a:pt x="1703" y="0"/>
                  </a:cubicBezTo>
                  <a:cubicBezTo>
                    <a:pt x="1586" y="312"/>
                    <a:pt x="1586" y="312"/>
                    <a:pt x="1586" y="312"/>
                  </a:cubicBezTo>
                  <a:cubicBezTo>
                    <a:pt x="1627" y="312"/>
                    <a:pt x="1627" y="312"/>
                    <a:pt x="1627" y="312"/>
                  </a:cubicBezTo>
                  <a:cubicBezTo>
                    <a:pt x="1660" y="221"/>
                    <a:pt x="1660" y="221"/>
                    <a:pt x="1660" y="221"/>
                  </a:cubicBezTo>
                  <a:lnTo>
                    <a:pt x="1786" y="221"/>
                  </a:lnTo>
                  <a:close/>
                  <a:moveTo>
                    <a:pt x="1774" y="185"/>
                  </a:moveTo>
                  <a:cubicBezTo>
                    <a:pt x="1673" y="185"/>
                    <a:pt x="1673" y="185"/>
                    <a:pt x="1673" y="185"/>
                  </a:cubicBezTo>
                  <a:cubicBezTo>
                    <a:pt x="1724" y="46"/>
                    <a:pt x="1724" y="46"/>
                    <a:pt x="1724" y="46"/>
                  </a:cubicBezTo>
                  <a:lnTo>
                    <a:pt x="1774" y="185"/>
                  </a:lnTo>
                  <a:close/>
                  <a:moveTo>
                    <a:pt x="2017" y="0"/>
                  </a:moveTo>
                  <a:cubicBezTo>
                    <a:pt x="1979" y="0"/>
                    <a:pt x="1979" y="0"/>
                    <a:pt x="1979" y="0"/>
                  </a:cubicBezTo>
                  <a:cubicBezTo>
                    <a:pt x="1979" y="312"/>
                    <a:pt x="1979" y="312"/>
                    <a:pt x="1979" y="312"/>
                  </a:cubicBezTo>
                  <a:cubicBezTo>
                    <a:pt x="2017" y="312"/>
                    <a:pt x="2017" y="312"/>
                    <a:pt x="2017" y="312"/>
                  </a:cubicBezTo>
                  <a:lnTo>
                    <a:pt x="2017" y="0"/>
                  </a:lnTo>
                  <a:close/>
                  <a:moveTo>
                    <a:pt x="2366" y="275"/>
                  </a:moveTo>
                  <a:cubicBezTo>
                    <a:pt x="2206" y="275"/>
                    <a:pt x="2206" y="275"/>
                    <a:pt x="2206" y="275"/>
                  </a:cubicBezTo>
                  <a:cubicBezTo>
                    <a:pt x="2206" y="0"/>
                    <a:pt x="2206" y="0"/>
                    <a:pt x="2206" y="0"/>
                  </a:cubicBezTo>
                  <a:cubicBezTo>
                    <a:pt x="2168" y="0"/>
                    <a:pt x="2168" y="0"/>
                    <a:pt x="2168" y="0"/>
                  </a:cubicBezTo>
                  <a:cubicBezTo>
                    <a:pt x="2168" y="312"/>
                    <a:pt x="2168" y="312"/>
                    <a:pt x="2168" y="312"/>
                  </a:cubicBezTo>
                  <a:cubicBezTo>
                    <a:pt x="2366" y="312"/>
                    <a:pt x="2366" y="312"/>
                    <a:pt x="2366" y="312"/>
                  </a:cubicBezTo>
                  <a:lnTo>
                    <a:pt x="2366" y="275"/>
                  </a:lnTo>
                  <a:close/>
                </a:path>
              </a:pathLst>
            </a:custGeom>
            <a:solidFill>
              <a:srgbClr val="1F1D1A"/>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20" name="Oval 6">
              <a:extLst>
                <a:ext uri="{FF2B5EF4-FFF2-40B4-BE49-F238E27FC236}">
                  <a16:creationId xmlns:a16="http://schemas.microsoft.com/office/drawing/2014/main" id="{A65ADAA7-1FE7-4C5C-928D-C9BE75F4E120}"/>
                </a:ext>
              </a:extLst>
            </p:cNvPr>
            <p:cNvSpPr>
              <a:spLocks noSelect="1" noChangeArrowheads="1"/>
            </p:cNvSpPr>
            <p:nvPr userDrawn="1"/>
          </p:nvSpPr>
          <p:spPr bwMode="auto">
            <a:xfrm>
              <a:off x="7015" y="3550"/>
              <a:ext cx="396" cy="396"/>
            </a:xfrm>
            <a:prstGeom prst="ellipse">
              <a:avLst/>
            </a:prstGeom>
            <a:solidFill>
              <a:srgbClr val="1F1D1A"/>
            </a:solidFill>
            <a:ln w="12700">
              <a:solidFill>
                <a:srgbClr val="000000"/>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21" name="Freeform 7">
              <a:extLst>
                <a:ext uri="{FF2B5EF4-FFF2-40B4-BE49-F238E27FC236}">
                  <a16:creationId xmlns:a16="http://schemas.microsoft.com/office/drawing/2014/main" id="{B7B17D14-413C-46FD-A265-3DB02F841999}"/>
                </a:ext>
              </a:extLst>
            </p:cNvPr>
            <p:cNvSpPr>
              <a:spLocks noSelect="1" noEditPoints="1"/>
            </p:cNvSpPr>
            <p:nvPr userDrawn="1"/>
          </p:nvSpPr>
          <p:spPr bwMode="auto">
            <a:xfrm>
              <a:off x="7092" y="3646"/>
              <a:ext cx="241" cy="203"/>
            </a:xfrm>
            <a:custGeom>
              <a:avLst/>
              <a:gdLst>
                <a:gd name="T0" fmla="*/ 39 w 241"/>
                <a:gd name="T1" fmla="*/ 203 h 203"/>
                <a:gd name="T2" fmla="*/ 0 w 241"/>
                <a:gd name="T3" fmla="*/ 203 h 203"/>
                <a:gd name="T4" fmla="*/ 0 w 241"/>
                <a:gd name="T5" fmla="*/ 0 h 203"/>
                <a:gd name="T6" fmla="*/ 39 w 241"/>
                <a:gd name="T7" fmla="*/ 0 h 203"/>
                <a:gd name="T8" fmla="*/ 39 w 241"/>
                <a:gd name="T9" fmla="*/ 203 h 203"/>
                <a:gd name="T10" fmla="*/ 241 w 241"/>
                <a:gd name="T11" fmla="*/ 0 h 203"/>
                <a:gd name="T12" fmla="*/ 201 w 241"/>
                <a:gd name="T13" fmla="*/ 0 h 203"/>
                <a:gd name="T14" fmla="*/ 201 w 241"/>
                <a:gd name="T15" fmla="*/ 144 h 203"/>
                <a:gd name="T16" fmla="*/ 117 w 241"/>
                <a:gd name="T17" fmla="*/ 0 h 203"/>
                <a:gd name="T18" fmla="*/ 69 w 241"/>
                <a:gd name="T19" fmla="*/ 0 h 203"/>
                <a:gd name="T20" fmla="*/ 69 w 241"/>
                <a:gd name="T21" fmla="*/ 203 h 203"/>
                <a:gd name="T22" fmla="*/ 109 w 241"/>
                <a:gd name="T23" fmla="*/ 203 h 203"/>
                <a:gd name="T24" fmla="*/ 109 w 241"/>
                <a:gd name="T25" fmla="*/ 59 h 203"/>
                <a:gd name="T26" fmla="*/ 194 w 241"/>
                <a:gd name="T27" fmla="*/ 203 h 203"/>
                <a:gd name="T28" fmla="*/ 241 w 241"/>
                <a:gd name="T29" fmla="*/ 203 h 203"/>
                <a:gd name="T30" fmla="*/ 241 w 241"/>
                <a:gd name="T31" fmla="*/ 0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1" h="203">
                  <a:moveTo>
                    <a:pt x="39" y="203"/>
                  </a:moveTo>
                  <a:lnTo>
                    <a:pt x="0" y="203"/>
                  </a:lnTo>
                  <a:lnTo>
                    <a:pt x="0" y="0"/>
                  </a:lnTo>
                  <a:lnTo>
                    <a:pt x="39" y="0"/>
                  </a:lnTo>
                  <a:lnTo>
                    <a:pt x="39" y="203"/>
                  </a:lnTo>
                  <a:close/>
                  <a:moveTo>
                    <a:pt x="241" y="0"/>
                  </a:moveTo>
                  <a:lnTo>
                    <a:pt x="201" y="0"/>
                  </a:lnTo>
                  <a:lnTo>
                    <a:pt x="201" y="144"/>
                  </a:lnTo>
                  <a:lnTo>
                    <a:pt x="117" y="0"/>
                  </a:lnTo>
                  <a:lnTo>
                    <a:pt x="69" y="0"/>
                  </a:lnTo>
                  <a:lnTo>
                    <a:pt x="69" y="203"/>
                  </a:lnTo>
                  <a:lnTo>
                    <a:pt x="109" y="203"/>
                  </a:lnTo>
                  <a:lnTo>
                    <a:pt x="109" y="59"/>
                  </a:lnTo>
                  <a:lnTo>
                    <a:pt x="194" y="203"/>
                  </a:lnTo>
                  <a:lnTo>
                    <a:pt x="241" y="203"/>
                  </a:lnTo>
                  <a:lnTo>
                    <a:pt x="241" y="0"/>
                  </a:lnTo>
                  <a:close/>
                </a:path>
              </a:pathLst>
            </a:custGeom>
            <a:solidFill>
              <a:srgbClr val="FFE9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dirty="0"/>
            </a:p>
          </p:txBody>
        </p:sp>
        <p:sp>
          <p:nvSpPr>
            <p:cNvPr id="22" name="Freeform 8">
              <a:extLst>
                <a:ext uri="{FF2B5EF4-FFF2-40B4-BE49-F238E27FC236}">
                  <a16:creationId xmlns:a16="http://schemas.microsoft.com/office/drawing/2014/main" id="{7CC4FFE4-110F-4827-B2CB-35FBEF2F73FB}"/>
                </a:ext>
              </a:extLst>
            </p:cNvPr>
            <p:cNvSpPr>
              <a:spLocks noSelect="1" noEditPoints="1"/>
            </p:cNvSpPr>
            <p:nvPr userDrawn="1"/>
          </p:nvSpPr>
          <p:spPr bwMode="auto">
            <a:xfrm>
              <a:off x="7091" y="3983"/>
              <a:ext cx="242" cy="24"/>
            </a:xfrm>
            <a:custGeom>
              <a:avLst/>
              <a:gdLst>
                <a:gd name="T0" fmla="*/ 14 w 1207"/>
                <a:gd name="T1" fmla="*/ 117 h 119"/>
                <a:gd name="T2" fmla="*/ 0 w 1207"/>
                <a:gd name="T3" fmla="*/ 2 h 119"/>
                <a:gd name="T4" fmla="*/ 14 w 1207"/>
                <a:gd name="T5" fmla="*/ 59 h 119"/>
                <a:gd name="T6" fmla="*/ 92 w 1207"/>
                <a:gd name="T7" fmla="*/ 2 h 119"/>
                <a:gd name="T8" fmla="*/ 62 w 1207"/>
                <a:gd name="T9" fmla="*/ 72 h 119"/>
                <a:gd name="T10" fmla="*/ 76 w 1207"/>
                <a:gd name="T11" fmla="*/ 117 h 119"/>
                <a:gd name="T12" fmla="*/ 14 w 1207"/>
                <a:gd name="T13" fmla="*/ 77 h 119"/>
                <a:gd name="T14" fmla="*/ 169 w 1207"/>
                <a:gd name="T15" fmla="*/ 119 h 119"/>
                <a:gd name="T16" fmla="*/ 169 w 1207"/>
                <a:gd name="T17" fmla="*/ 0 h 119"/>
                <a:gd name="T18" fmla="*/ 212 w 1207"/>
                <a:gd name="T19" fmla="*/ 59 h 119"/>
                <a:gd name="T20" fmla="*/ 126 w 1207"/>
                <a:gd name="T21" fmla="*/ 59 h 119"/>
                <a:gd name="T22" fmla="*/ 212 w 1207"/>
                <a:gd name="T23" fmla="*/ 59 h 119"/>
                <a:gd name="T24" fmla="*/ 340 w 1207"/>
                <a:gd name="T25" fmla="*/ 117 h 119"/>
                <a:gd name="T26" fmla="*/ 279 w 1207"/>
                <a:gd name="T27" fmla="*/ 117 h 119"/>
                <a:gd name="T28" fmla="*/ 264 w 1207"/>
                <a:gd name="T29" fmla="*/ 2 h 119"/>
                <a:gd name="T30" fmla="*/ 342 w 1207"/>
                <a:gd name="T31" fmla="*/ 96 h 119"/>
                <a:gd name="T32" fmla="*/ 356 w 1207"/>
                <a:gd name="T33" fmla="*/ 2 h 119"/>
                <a:gd name="T34" fmla="*/ 416 w 1207"/>
                <a:gd name="T35" fmla="*/ 117 h 119"/>
                <a:gd name="T36" fmla="*/ 402 w 1207"/>
                <a:gd name="T37" fmla="*/ 2 h 119"/>
                <a:gd name="T38" fmla="*/ 416 w 1207"/>
                <a:gd name="T39" fmla="*/ 117 h 119"/>
                <a:gd name="T40" fmla="*/ 537 w 1207"/>
                <a:gd name="T41" fmla="*/ 117 h 119"/>
                <a:gd name="T42" fmla="*/ 475 w 1207"/>
                <a:gd name="T43" fmla="*/ 117 h 119"/>
                <a:gd name="T44" fmla="*/ 461 w 1207"/>
                <a:gd name="T45" fmla="*/ 2 h 119"/>
                <a:gd name="T46" fmla="*/ 539 w 1207"/>
                <a:gd name="T47" fmla="*/ 96 h 119"/>
                <a:gd name="T48" fmla="*/ 553 w 1207"/>
                <a:gd name="T49" fmla="*/ 2 h 119"/>
                <a:gd name="T50" fmla="*/ 612 w 1207"/>
                <a:gd name="T51" fmla="*/ 77 h 119"/>
                <a:gd name="T52" fmla="*/ 598 w 1207"/>
                <a:gd name="T53" fmla="*/ 117 h 119"/>
                <a:gd name="T54" fmla="*/ 612 w 1207"/>
                <a:gd name="T55" fmla="*/ 2 h 119"/>
                <a:gd name="T56" fmla="*/ 670 w 1207"/>
                <a:gd name="T57" fmla="*/ 2 h 119"/>
                <a:gd name="T58" fmla="*/ 642 w 1207"/>
                <a:gd name="T59" fmla="*/ 48 h 119"/>
                <a:gd name="T60" fmla="*/ 674 w 1207"/>
                <a:gd name="T61" fmla="*/ 117 h 119"/>
                <a:gd name="T62" fmla="*/ 612 w 1207"/>
                <a:gd name="T63" fmla="*/ 77 h 119"/>
                <a:gd name="T64" fmla="*/ 723 w 1207"/>
                <a:gd name="T65" fmla="*/ 117 h 119"/>
                <a:gd name="T66" fmla="*/ 737 w 1207"/>
                <a:gd name="T67" fmla="*/ 2 h 119"/>
                <a:gd name="T68" fmla="*/ 796 w 1207"/>
                <a:gd name="T69" fmla="*/ 104 h 119"/>
                <a:gd name="T70" fmla="*/ 847 w 1207"/>
                <a:gd name="T71" fmla="*/ 117 h 119"/>
                <a:gd name="T72" fmla="*/ 833 w 1207"/>
                <a:gd name="T73" fmla="*/ 2 h 119"/>
                <a:gd name="T74" fmla="*/ 847 w 1207"/>
                <a:gd name="T75" fmla="*/ 117 h 119"/>
                <a:gd name="T76" fmla="*/ 880 w 1207"/>
                <a:gd name="T77" fmla="*/ 81 h 119"/>
                <a:gd name="T78" fmla="*/ 918 w 1207"/>
                <a:gd name="T79" fmla="*/ 106 h 119"/>
                <a:gd name="T80" fmla="*/ 943 w 1207"/>
                <a:gd name="T81" fmla="*/ 2 h 119"/>
                <a:gd name="T82" fmla="*/ 957 w 1207"/>
                <a:gd name="T83" fmla="*/ 78 h 119"/>
                <a:gd name="T84" fmla="*/ 1013 w 1207"/>
                <a:gd name="T85" fmla="*/ 77 h 119"/>
                <a:gd name="T86" fmla="*/ 999 w 1207"/>
                <a:gd name="T87" fmla="*/ 117 h 119"/>
                <a:gd name="T88" fmla="*/ 1013 w 1207"/>
                <a:gd name="T89" fmla="*/ 2 h 119"/>
                <a:gd name="T90" fmla="*/ 1071 w 1207"/>
                <a:gd name="T91" fmla="*/ 2 h 119"/>
                <a:gd name="T92" fmla="*/ 1043 w 1207"/>
                <a:gd name="T93" fmla="*/ 48 h 119"/>
                <a:gd name="T94" fmla="*/ 1075 w 1207"/>
                <a:gd name="T95" fmla="*/ 117 h 119"/>
                <a:gd name="T96" fmla="*/ 1013 w 1207"/>
                <a:gd name="T97" fmla="*/ 77 h 119"/>
                <a:gd name="T98" fmla="*/ 1207 w 1207"/>
                <a:gd name="T99" fmla="*/ 16 h 119"/>
                <a:gd name="T100" fmla="*/ 1139 w 1207"/>
                <a:gd name="T101" fmla="*/ 51 h 119"/>
                <a:gd name="T102" fmla="*/ 1200 w 1207"/>
                <a:gd name="T103" fmla="*/ 64 h 119"/>
                <a:gd name="T104" fmla="*/ 1139 w 1207"/>
                <a:gd name="T105" fmla="*/ 104 h 119"/>
                <a:gd name="T106" fmla="*/ 1207 w 1207"/>
                <a:gd name="T107" fmla="*/ 117 h 119"/>
                <a:gd name="T108" fmla="*/ 1125 w 1207"/>
                <a:gd name="T109" fmla="*/ 2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207" h="119">
                  <a:moveTo>
                    <a:pt x="14" y="77"/>
                  </a:moveTo>
                  <a:cubicBezTo>
                    <a:pt x="14" y="117"/>
                    <a:pt x="14" y="117"/>
                    <a:pt x="14" y="117"/>
                  </a:cubicBezTo>
                  <a:cubicBezTo>
                    <a:pt x="0" y="117"/>
                    <a:pt x="0" y="117"/>
                    <a:pt x="0" y="117"/>
                  </a:cubicBezTo>
                  <a:cubicBezTo>
                    <a:pt x="0" y="2"/>
                    <a:pt x="0" y="2"/>
                    <a:pt x="0" y="2"/>
                  </a:cubicBezTo>
                  <a:cubicBezTo>
                    <a:pt x="14" y="2"/>
                    <a:pt x="14" y="2"/>
                    <a:pt x="14" y="2"/>
                  </a:cubicBezTo>
                  <a:cubicBezTo>
                    <a:pt x="14" y="59"/>
                    <a:pt x="14" y="59"/>
                    <a:pt x="14" y="59"/>
                  </a:cubicBezTo>
                  <a:cubicBezTo>
                    <a:pt x="72" y="2"/>
                    <a:pt x="72" y="2"/>
                    <a:pt x="72" y="2"/>
                  </a:cubicBezTo>
                  <a:cubicBezTo>
                    <a:pt x="92" y="2"/>
                    <a:pt x="92" y="2"/>
                    <a:pt x="92" y="2"/>
                  </a:cubicBezTo>
                  <a:cubicBezTo>
                    <a:pt x="44" y="48"/>
                    <a:pt x="44" y="48"/>
                    <a:pt x="44" y="48"/>
                  </a:cubicBezTo>
                  <a:cubicBezTo>
                    <a:pt x="62" y="72"/>
                    <a:pt x="62" y="72"/>
                    <a:pt x="62" y="72"/>
                  </a:cubicBezTo>
                  <a:cubicBezTo>
                    <a:pt x="94" y="117"/>
                    <a:pt x="94" y="117"/>
                    <a:pt x="94" y="117"/>
                  </a:cubicBezTo>
                  <a:cubicBezTo>
                    <a:pt x="76" y="117"/>
                    <a:pt x="76" y="117"/>
                    <a:pt x="76" y="117"/>
                  </a:cubicBezTo>
                  <a:cubicBezTo>
                    <a:pt x="34" y="58"/>
                    <a:pt x="34" y="58"/>
                    <a:pt x="34" y="58"/>
                  </a:cubicBezTo>
                  <a:lnTo>
                    <a:pt x="14" y="77"/>
                  </a:lnTo>
                  <a:close/>
                  <a:moveTo>
                    <a:pt x="226" y="59"/>
                  </a:moveTo>
                  <a:cubicBezTo>
                    <a:pt x="226" y="93"/>
                    <a:pt x="201" y="119"/>
                    <a:pt x="169" y="119"/>
                  </a:cubicBezTo>
                  <a:cubicBezTo>
                    <a:pt x="138" y="119"/>
                    <a:pt x="113" y="93"/>
                    <a:pt x="113" y="59"/>
                  </a:cubicBezTo>
                  <a:cubicBezTo>
                    <a:pt x="113" y="26"/>
                    <a:pt x="138" y="0"/>
                    <a:pt x="169" y="0"/>
                  </a:cubicBezTo>
                  <a:cubicBezTo>
                    <a:pt x="201" y="0"/>
                    <a:pt x="226" y="25"/>
                    <a:pt x="226" y="59"/>
                  </a:cubicBezTo>
                  <a:close/>
                  <a:moveTo>
                    <a:pt x="212" y="59"/>
                  </a:moveTo>
                  <a:cubicBezTo>
                    <a:pt x="212" y="33"/>
                    <a:pt x="194" y="13"/>
                    <a:pt x="169" y="13"/>
                  </a:cubicBezTo>
                  <a:cubicBezTo>
                    <a:pt x="146" y="13"/>
                    <a:pt x="126" y="33"/>
                    <a:pt x="126" y="59"/>
                  </a:cubicBezTo>
                  <a:cubicBezTo>
                    <a:pt x="126" y="85"/>
                    <a:pt x="146" y="106"/>
                    <a:pt x="169" y="106"/>
                  </a:cubicBezTo>
                  <a:cubicBezTo>
                    <a:pt x="193" y="106"/>
                    <a:pt x="212" y="85"/>
                    <a:pt x="212" y="59"/>
                  </a:cubicBezTo>
                  <a:close/>
                  <a:moveTo>
                    <a:pt x="356" y="117"/>
                  </a:moveTo>
                  <a:cubicBezTo>
                    <a:pt x="340" y="117"/>
                    <a:pt x="340" y="117"/>
                    <a:pt x="340" y="117"/>
                  </a:cubicBezTo>
                  <a:cubicBezTo>
                    <a:pt x="279" y="24"/>
                    <a:pt x="279" y="24"/>
                    <a:pt x="279" y="24"/>
                  </a:cubicBezTo>
                  <a:cubicBezTo>
                    <a:pt x="279" y="117"/>
                    <a:pt x="279" y="117"/>
                    <a:pt x="279" y="117"/>
                  </a:cubicBezTo>
                  <a:cubicBezTo>
                    <a:pt x="264" y="117"/>
                    <a:pt x="264" y="117"/>
                    <a:pt x="264" y="117"/>
                  </a:cubicBezTo>
                  <a:cubicBezTo>
                    <a:pt x="264" y="2"/>
                    <a:pt x="264" y="2"/>
                    <a:pt x="264" y="2"/>
                  </a:cubicBezTo>
                  <a:cubicBezTo>
                    <a:pt x="280" y="2"/>
                    <a:pt x="280" y="2"/>
                    <a:pt x="280" y="2"/>
                  </a:cubicBezTo>
                  <a:cubicBezTo>
                    <a:pt x="342" y="96"/>
                    <a:pt x="342" y="96"/>
                    <a:pt x="342" y="96"/>
                  </a:cubicBezTo>
                  <a:cubicBezTo>
                    <a:pt x="342" y="2"/>
                    <a:pt x="342" y="2"/>
                    <a:pt x="342" y="2"/>
                  </a:cubicBezTo>
                  <a:cubicBezTo>
                    <a:pt x="356" y="2"/>
                    <a:pt x="356" y="2"/>
                    <a:pt x="356" y="2"/>
                  </a:cubicBezTo>
                  <a:lnTo>
                    <a:pt x="356" y="117"/>
                  </a:lnTo>
                  <a:close/>
                  <a:moveTo>
                    <a:pt x="416" y="117"/>
                  </a:moveTo>
                  <a:cubicBezTo>
                    <a:pt x="402" y="117"/>
                    <a:pt x="402" y="117"/>
                    <a:pt x="402" y="117"/>
                  </a:cubicBezTo>
                  <a:cubicBezTo>
                    <a:pt x="402" y="2"/>
                    <a:pt x="402" y="2"/>
                    <a:pt x="402" y="2"/>
                  </a:cubicBezTo>
                  <a:cubicBezTo>
                    <a:pt x="416" y="2"/>
                    <a:pt x="416" y="2"/>
                    <a:pt x="416" y="2"/>
                  </a:cubicBezTo>
                  <a:lnTo>
                    <a:pt x="416" y="117"/>
                  </a:lnTo>
                  <a:close/>
                  <a:moveTo>
                    <a:pt x="553" y="117"/>
                  </a:moveTo>
                  <a:cubicBezTo>
                    <a:pt x="537" y="117"/>
                    <a:pt x="537" y="117"/>
                    <a:pt x="537" y="117"/>
                  </a:cubicBezTo>
                  <a:cubicBezTo>
                    <a:pt x="475" y="24"/>
                    <a:pt x="475" y="24"/>
                    <a:pt x="475" y="24"/>
                  </a:cubicBezTo>
                  <a:cubicBezTo>
                    <a:pt x="475" y="117"/>
                    <a:pt x="475" y="117"/>
                    <a:pt x="475" y="117"/>
                  </a:cubicBezTo>
                  <a:cubicBezTo>
                    <a:pt x="461" y="117"/>
                    <a:pt x="461" y="117"/>
                    <a:pt x="461" y="117"/>
                  </a:cubicBezTo>
                  <a:cubicBezTo>
                    <a:pt x="461" y="2"/>
                    <a:pt x="461" y="2"/>
                    <a:pt x="461" y="2"/>
                  </a:cubicBezTo>
                  <a:cubicBezTo>
                    <a:pt x="477" y="2"/>
                    <a:pt x="477" y="2"/>
                    <a:pt x="477" y="2"/>
                  </a:cubicBezTo>
                  <a:cubicBezTo>
                    <a:pt x="539" y="96"/>
                    <a:pt x="539" y="96"/>
                    <a:pt x="539" y="96"/>
                  </a:cubicBezTo>
                  <a:cubicBezTo>
                    <a:pt x="539" y="2"/>
                    <a:pt x="539" y="2"/>
                    <a:pt x="539" y="2"/>
                  </a:cubicBezTo>
                  <a:cubicBezTo>
                    <a:pt x="553" y="2"/>
                    <a:pt x="553" y="2"/>
                    <a:pt x="553" y="2"/>
                  </a:cubicBezTo>
                  <a:lnTo>
                    <a:pt x="553" y="117"/>
                  </a:lnTo>
                  <a:close/>
                  <a:moveTo>
                    <a:pt x="612" y="77"/>
                  </a:moveTo>
                  <a:cubicBezTo>
                    <a:pt x="612" y="117"/>
                    <a:pt x="612" y="117"/>
                    <a:pt x="612" y="117"/>
                  </a:cubicBezTo>
                  <a:cubicBezTo>
                    <a:pt x="598" y="117"/>
                    <a:pt x="598" y="117"/>
                    <a:pt x="598" y="117"/>
                  </a:cubicBezTo>
                  <a:cubicBezTo>
                    <a:pt x="598" y="2"/>
                    <a:pt x="598" y="2"/>
                    <a:pt x="598" y="2"/>
                  </a:cubicBezTo>
                  <a:cubicBezTo>
                    <a:pt x="612" y="2"/>
                    <a:pt x="612" y="2"/>
                    <a:pt x="612" y="2"/>
                  </a:cubicBezTo>
                  <a:cubicBezTo>
                    <a:pt x="612" y="59"/>
                    <a:pt x="612" y="59"/>
                    <a:pt x="612" y="59"/>
                  </a:cubicBezTo>
                  <a:cubicBezTo>
                    <a:pt x="670" y="2"/>
                    <a:pt x="670" y="2"/>
                    <a:pt x="670" y="2"/>
                  </a:cubicBezTo>
                  <a:cubicBezTo>
                    <a:pt x="689" y="2"/>
                    <a:pt x="689" y="2"/>
                    <a:pt x="689" y="2"/>
                  </a:cubicBezTo>
                  <a:cubicBezTo>
                    <a:pt x="642" y="48"/>
                    <a:pt x="642" y="48"/>
                    <a:pt x="642" y="48"/>
                  </a:cubicBezTo>
                  <a:cubicBezTo>
                    <a:pt x="691" y="117"/>
                    <a:pt x="691" y="117"/>
                    <a:pt x="691" y="117"/>
                  </a:cubicBezTo>
                  <a:cubicBezTo>
                    <a:pt x="674" y="117"/>
                    <a:pt x="674" y="117"/>
                    <a:pt x="674" y="117"/>
                  </a:cubicBezTo>
                  <a:cubicBezTo>
                    <a:pt x="632" y="58"/>
                    <a:pt x="632" y="58"/>
                    <a:pt x="632" y="58"/>
                  </a:cubicBezTo>
                  <a:lnTo>
                    <a:pt x="612" y="77"/>
                  </a:lnTo>
                  <a:close/>
                  <a:moveTo>
                    <a:pt x="796" y="117"/>
                  </a:moveTo>
                  <a:cubicBezTo>
                    <a:pt x="723" y="117"/>
                    <a:pt x="723" y="117"/>
                    <a:pt x="723" y="117"/>
                  </a:cubicBezTo>
                  <a:cubicBezTo>
                    <a:pt x="723" y="2"/>
                    <a:pt x="723" y="2"/>
                    <a:pt x="723" y="2"/>
                  </a:cubicBezTo>
                  <a:cubicBezTo>
                    <a:pt x="737" y="2"/>
                    <a:pt x="737" y="2"/>
                    <a:pt x="737" y="2"/>
                  </a:cubicBezTo>
                  <a:cubicBezTo>
                    <a:pt x="737" y="104"/>
                    <a:pt x="737" y="104"/>
                    <a:pt x="737" y="104"/>
                  </a:cubicBezTo>
                  <a:cubicBezTo>
                    <a:pt x="796" y="104"/>
                    <a:pt x="796" y="104"/>
                    <a:pt x="796" y="104"/>
                  </a:cubicBezTo>
                  <a:lnTo>
                    <a:pt x="796" y="117"/>
                  </a:lnTo>
                  <a:close/>
                  <a:moveTo>
                    <a:pt x="847" y="117"/>
                  </a:moveTo>
                  <a:cubicBezTo>
                    <a:pt x="833" y="117"/>
                    <a:pt x="833" y="117"/>
                    <a:pt x="833" y="117"/>
                  </a:cubicBezTo>
                  <a:cubicBezTo>
                    <a:pt x="833" y="2"/>
                    <a:pt x="833" y="2"/>
                    <a:pt x="833" y="2"/>
                  </a:cubicBezTo>
                  <a:cubicBezTo>
                    <a:pt x="847" y="2"/>
                    <a:pt x="847" y="2"/>
                    <a:pt x="847" y="2"/>
                  </a:cubicBezTo>
                  <a:lnTo>
                    <a:pt x="847" y="117"/>
                  </a:lnTo>
                  <a:close/>
                  <a:moveTo>
                    <a:pt x="918" y="119"/>
                  </a:moveTo>
                  <a:cubicBezTo>
                    <a:pt x="896" y="119"/>
                    <a:pt x="880" y="102"/>
                    <a:pt x="880" y="81"/>
                  </a:cubicBezTo>
                  <a:cubicBezTo>
                    <a:pt x="894" y="81"/>
                    <a:pt x="894" y="81"/>
                    <a:pt x="894" y="81"/>
                  </a:cubicBezTo>
                  <a:cubicBezTo>
                    <a:pt x="894" y="94"/>
                    <a:pt x="903" y="106"/>
                    <a:pt x="918" y="106"/>
                  </a:cubicBezTo>
                  <a:cubicBezTo>
                    <a:pt x="935" y="106"/>
                    <a:pt x="943" y="95"/>
                    <a:pt x="943" y="78"/>
                  </a:cubicBezTo>
                  <a:cubicBezTo>
                    <a:pt x="943" y="2"/>
                    <a:pt x="943" y="2"/>
                    <a:pt x="943" y="2"/>
                  </a:cubicBezTo>
                  <a:cubicBezTo>
                    <a:pt x="957" y="2"/>
                    <a:pt x="957" y="2"/>
                    <a:pt x="957" y="2"/>
                  </a:cubicBezTo>
                  <a:cubicBezTo>
                    <a:pt x="957" y="78"/>
                    <a:pt x="957" y="78"/>
                    <a:pt x="957" y="78"/>
                  </a:cubicBezTo>
                  <a:cubicBezTo>
                    <a:pt x="957" y="102"/>
                    <a:pt x="943" y="119"/>
                    <a:pt x="918" y="119"/>
                  </a:cubicBezTo>
                  <a:close/>
                  <a:moveTo>
                    <a:pt x="1013" y="77"/>
                  </a:moveTo>
                  <a:cubicBezTo>
                    <a:pt x="1013" y="117"/>
                    <a:pt x="1013" y="117"/>
                    <a:pt x="1013" y="117"/>
                  </a:cubicBezTo>
                  <a:cubicBezTo>
                    <a:pt x="999" y="117"/>
                    <a:pt x="999" y="117"/>
                    <a:pt x="999" y="117"/>
                  </a:cubicBezTo>
                  <a:cubicBezTo>
                    <a:pt x="999" y="2"/>
                    <a:pt x="999" y="2"/>
                    <a:pt x="999" y="2"/>
                  </a:cubicBezTo>
                  <a:cubicBezTo>
                    <a:pt x="1013" y="2"/>
                    <a:pt x="1013" y="2"/>
                    <a:pt x="1013" y="2"/>
                  </a:cubicBezTo>
                  <a:cubicBezTo>
                    <a:pt x="1013" y="59"/>
                    <a:pt x="1013" y="59"/>
                    <a:pt x="1013" y="59"/>
                  </a:cubicBezTo>
                  <a:cubicBezTo>
                    <a:pt x="1071" y="2"/>
                    <a:pt x="1071" y="2"/>
                    <a:pt x="1071" y="2"/>
                  </a:cubicBezTo>
                  <a:cubicBezTo>
                    <a:pt x="1091" y="2"/>
                    <a:pt x="1091" y="2"/>
                    <a:pt x="1091" y="2"/>
                  </a:cubicBezTo>
                  <a:cubicBezTo>
                    <a:pt x="1043" y="48"/>
                    <a:pt x="1043" y="48"/>
                    <a:pt x="1043" y="48"/>
                  </a:cubicBezTo>
                  <a:cubicBezTo>
                    <a:pt x="1093" y="117"/>
                    <a:pt x="1093" y="117"/>
                    <a:pt x="1093" y="117"/>
                  </a:cubicBezTo>
                  <a:cubicBezTo>
                    <a:pt x="1075" y="117"/>
                    <a:pt x="1075" y="117"/>
                    <a:pt x="1075" y="117"/>
                  </a:cubicBezTo>
                  <a:cubicBezTo>
                    <a:pt x="1033" y="58"/>
                    <a:pt x="1033" y="58"/>
                    <a:pt x="1033" y="58"/>
                  </a:cubicBezTo>
                  <a:lnTo>
                    <a:pt x="1013" y="77"/>
                  </a:lnTo>
                  <a:close/>
                  <a:moveTo>
                    <a:pt x="1207" y="2"/>
                  </a:moveTo>
                  <a:cubicBezTo>
                    <a:pt x="1207" y="16"/>
                    <a:pt x="1207" y="16"/>
                    <a:pt x="1207" y="16"/>
                  </a:cubicBezTo>
                  <a:cubicBezTo>
                    <a:pt x="1139" y="16"/>
                    <a:pt x="1139" y="16"/>
                    <a:pt x="1139" y="16"/>
                  </a:cubicBezTo>
                  <a:cubicBezTo>
                    <a:pt x="1139" y="51"/>
                    <a:pt x="1139" y="51"/>
                    <a:pt x="1139" y="51"/>
                  </a:cubicBezTo>
                  <a:cubicBezTo>
                    <a:pt x="1200" y="51"/>
                    <a:pt x="1200" y="51"/>
                    <a:pt x="1200" y="51"/>
                  </a:cubicBezTo>
                  <a:cubicBezTo>
                    <a:pt x="1200" y="64"/>
                    <a:pt x="1200" y="64"/>
                    <a:pt x="1200" y="64"/>
                  </a:cubicBezTo>
                  <a:cubicBezTo>
                    <a:pt x="1139" y="64"/>
                    <a:pt x="1139" y="64"/>
                    <a:pt x="1139" y="64"/>
                  </a:cubicBezTo>
                  <a:cubicBezTo>
                    <a:pt x="1139" y="104"/>
                    <a:pt x="1139" y="104"/>
                    <a:pt x="1139" y="104"/>
                  </a:cubicBezTo>
                  <a:cubicBezTo>
                    <a:pt x="1207" y="104"/>
                    <a:pt x="1207" y="104"/>
                    <a:pt x="1207" y="104"/>
                  </a:cubicBezTo>
                  <a:cubicBezTo>
                    <a:pt x="1207" y="117"/>
                    <a:pt x="1207" y="117"/>
                    <a:pt x="1207" y="117"/>
                  </a:cubicBezTo>
                  <a:cubicBezTo>
                    <a:pt x="1125" y="117"/>
                    <a:pt x="1125" y="117"/>
                    <a:pt x="1125" y="117"/>
                  </a:cubicBezTo>
                  <a:cubicBezTo>
                    <a:pt x="1125" y="2"/>
                    <a:pt x="1125" y="2"/>
                    <a:pt x="1125" y="2"/>
                  </a:cubicBezTo>
                  <a:lnTo>
                    <a:pt x="1207" y="2"/>
                  </a:lnTo>
                  <a:close/>
                </a:path>
              </a:pathLst>
            </a:custGeom>
            <a:solidFill>
              <a:srgbClr val="1F1D1A"/>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nl-NL" dirty="0"/>
            </a:p>
          </p:txBody>
        </p:sp>
      </p:grpSp>
      <p:sp>
        <p:nvSpPr>
          <p:cNvPr id="11" name="***Tijdelijke aanduiding voor tekst 5">
            <a:extLst>
              <a:ext uri="{FF2B5EF4-FFF2-40B4-BE49-F238E27FC236}">
                <a16:creationId xmlns:a16="http://schemas.microsoft.com/office/drawing/2014/main" id="{5712FE66-A66B-4BB7-B938-BC6587D0A0F7}"/>
              </a:ext>
            </a:extLst>
          </p:cNvPr>
          <p:cNvSpPr>
            <a:spLocks noGrp="1" noSelect="1"/>
          </p:cNvSpPr>
          <p:nvPr>
            <p:ph type="body" sz="quarter" idx="1002" hasCustomPrompt="1"/>
          </p:nvPr>
        </p:nvSpPr>
        <p:spPr bwMode="gray">
          <a:xfrm>
            <a:off x="823106" y="1798724"/>
            <a:ext cx="1988965" cy="846386"/>
          </a:xfrm>
          <a:solidFill>
            <a:schemeClr val="accent1"/>
          </a:solidFill>
        </p:spPr>
        <p:txBody>
          <a:bodyPr wrap="none" lIns="162000" rIns="126000">
            <a:spAutoFit/>
          </a:bodyPr>
          <a:lstStyle>
            <a:lvl1pPr marL="0" indent="0">
              <a:lnSpc>
                <a:spcPct val="100000"/>
              </a:lnSpc>
              <a:spcBef>
                <a:spcPts val="0"/>
              </a:spcBef>
              <a:buFontTx/>
              <a:buNone/>
              <a:defRPr sz="5498" b="0"/>
            </a:lvl1pPr>
            <a:lvl2pPr marL="0" indent="0">
              <a:lnSpc>
                <a:spcPct val="100000"/>
              </a:lnSpc>
              <a:spcBef>
                <a:spcPts val="0"/>
              </a:spcBef>
              <a:buFontTx/>
              <a:buNone/>
              <a:defRPr sz="5498" b="0"/>
            </a:lvl2pPr>
            <a:lvl3pPr marL="0" indent="0">
              <a:lnSpc>
                <a:spcPct val="100000"/>
              </a:lnSpc>
              <a:spcBef>
                <a:spcPts val="0"/>
              </a:spcBef>
              <a:buFontTx/>
              <a:buNone/>
              <a:defRPr sz="5498" b="0"/>
            </a:lvl3pPr>
            <a:lvl4pPr marL="0">
              <a:lnSpc>
                <a:spcPct val="100000"/>
              </a:lnSpc>
              <a:spcBef>
                <a:spcPts val="0"/>
              </a:spcBef>
              <a:buFontTx/>
              <a:buNone/>
              <a:defRPr sz="5498" b="0"/>
            </a:lvl4pPr>
            <a:lvl5pPr marL="0">
              <a:lnSpc>
                <a:spcPct val="100000"/>
              </a:lnSpc>
              <a:spcBef>
                <a:spcPts val="0"/>
              </a:spcBef>
              <a:buFontTx/>
              <a:buNone/>
              <a:defRPr sz="5498" b="0"/>
            </a:lvl5pPr>
            <a:lvl6pPr marL="0">
              <a:lnSpc>
                <a:spcPct val="100000"/>
              </a:lnSpc>
              <a:spcBef>
                <a:spcPts val="0"/>
              </a:spcBef>
              <a:buFontTx/>
              <a:buNone/>
              <a:defRPr sz="5498" b="0"/>
            </a:lvl6pPr>
            <a:lvl7pPr marL="0">
              <a:lnSpc>
                <a:spcPct val="100000"/>
              </a:lnSpc>
              <a:spcBef>
                <a:spcPts val="0"/>
              </a:spcBef>
              <a:buFontTx/>
              <a:buNone/>
              <a:defRPr sz="5498" b="0"/>
            </a:lvl7pPr>
            <a:lvl8pPr marL="0">
              <a:lnSpc>
                <a:spcPct val="100000"/>
              </a:lnSpc>
              <a:spcBef>
                <a:spcPts val="0"/>
              </a:spcBef>
              <a:buFontTx/>
              <a:buNone/>
              <a:defRPr sz="5498" b="0"/>
            </a:lvl8pPr>
            <a:lvl9pPr marL="0">
              <a:lnSpc>
                <a:spcPct val="100000"/>
              </a:lnSpc>
              <a:spcBef>
                <a:spcPts val="0"/>
              </a:spcBef>
              <a:buFontTx/>
              <a:buNone/>
              <a:defRPr sz="5498" b="0"/>
            </a:lvl9pPr>
          </a:lstStyle>
          <a:p>
            <a:pPr lvl="0"/>
            <a:r>
              <a:rPr lang="nl-NL" dirty="0"/>
              <a:t>[Titel]</a:t>
            </a:r>
          </a:p>
        </p:txBody>
      </p:sp>
      <p:sp>
        <p:nvSpPr>
          <p:cNvPr id="12" name="***Tijdelijke aanduiding voor tekst 5">
            <a:extLst>
              <a:ext uri="{FF2B5EF4-FFF2-40B4-BE49-F238E27FC236}">
                <a16:creationId xmlns:a16="http://schemas.microsoft.com/office/drawing/2014/main" id="{B80DD2BF-99FE-4BBB-812C-CF99DE7DC29B}"/>
              </a:ext>
            </a:extLst>
          </p:cNvPr>
          <p:cNvSpPr>
            <a:spLocks noGrp="1" noSelect="1"/>
          </p:cNvSpPr>
          <p:nvPr>
            <p:ph type="body" sz="quarter" idx="1003" hasCustomPrompt="1"/>
          </p:nvPr>
        </p:nvSpPr>
        <p:spPr bwMode="gray">
          <a:xfrm>
            <a:off x="823106" y="870470"/>
            <a:ext cx="1988965" cy="846386"/>
          </a:xfrm>
          <a:solidFill>
            <a:schemeClr val="accent1"/>
          </a:solidFill>
        </p:spPr>
        <p:txBody>
          <a:bodyPr wrap="none" lIns="162000" rIns="126000">
            <a:spAutoFit/>
          </a:bodyPr>
          <a:lstStyle>
            <a:lvl1pPr marL="0" indent="0">
              <a:lnSpc>
                <a:spcPct val="100000"/>
              </a:lnSpc>
              <a:spcBef>
                <a:spcPts val="0"/>
              </a:spcBef>
              <a:buFontTx/>
              <a:buNone/>
              <a:defRPr sz="5498" b="0"/>
            </a:lvl1pPr>
            <a:lvl2pPr marL="0" indent="0">
              <a:lnSpc>
                <a:spcPct val="100000"/>
              </a:lnSpc>
              <a:spcBef>
                <a:spcPts val="0"/>
              </a:spcBef>
              <a:buFontTx/>
              <a:buNone/>
              <a:defRPr sz="5498" b="0"/>
            </a:lvl2pPr>
            <a:lvl3pPr marL="0" indent="0">
              <a:lnSpc>
                <a:spcPct val="100000"/>
              </a:lnSpc>
              <a:spcBef>
                <a:spcPts val="0"/>
              </a:spcBef>
              <a:buFontTx/>
              <a:buNone/>
              <a:defRPr sz="5498" b="0"/>
            </a:lvl3pPr>
            <a:lvl4pPr marL="0">
              <a:lnSpc>
                <a:spcPct val="100000"/>
              </a:lnSpc>
              <a:spcBef>
                <a:spcPts val="0"/>
              </a:spcBef>
              <a:buFontTx/>
              <a:buNone/>
              <a:defRPr sz="5498" b="0"/>
            </a:lvl4pPr>
            <a:lvl5pPr marL="0">
              <a:lnSpc>
                <a:spcPct val="100000"/>
              </a:lnSpc>
              <a:spcBef>
                <a:spcPts val="0"/>
              </a:spcBef>
              <a:buFontTx/>
              <a:buNone/>
              <a:defRPr sz="5498" b="0"/>
            </a:lvl5pPr>
            <a:lvl6pPr marL="0">
              <a:lnSpc>
                <a:spcPct val="100000"/>
              </a:lnSpc>
              <a:spcBef>
                <a:spcPts val="0"/>
              </a:spcBef>
              <a:buFontTx/>
              <a:buNone/>
              <a:defRPr sz="5498" b="0"/>
            </a:lvl6pPr>
            <a:lvl7pPr marL="0">
              <a:lnSpc>
                <a:spcPct val="100000"/>
              </a:lnSpc>
              <a:spcBef>
                <a:spcPts val="0"/>
              </a:spcBef>
              <a:buFontTx/>
              <a:buNone/>
              <a:defRPr sz="5498" b="0"/>
            </a:lvl7pPr>
            <a:lvl8pPr marL="0">
              <a:lnSpc>
                <a:spcPct val="100000"/>
              </a:lnSpc>
              <a:spcBef>
                <a:spcPts val="0"/>
              </a:spcBef>
              <a:buFontTx/>
              <a:buNone/>
              <a:defRPr sz="5498" b="0"/>
            </a:lvl8pPr>
            <a:lvl9pPr marL="0">
              <a:lnSpc>
                <a:spcPct val="100000"/>
              </a:lnSpc>
              <a:spcBef>
                <a:spcPts val="0"/>
              </a:spcBef>
              <a:buFontTx/>
              <a:buNone/>
              <a:defRPr sz="5498" b="0"/>
            </a:lvl9pPr>
          </a:lstStyle>
          <a:p>
            <a:pPr lvl="0"/>
            <a:r>
              <a:rPr lang="nl-NL" dirty="0"/>
              <a:t>[Titel]</a:t>
            </a:r>
          </a:p>
        </p:txBody>
      </p:sp>
      <p:sp>
        <p:nvSpPr>
          <p:cNvPr id="6" name="Rechthoek 5"/>
          <p:cNvSpPr>
            <a:spLocks noSelect="1"/>
          </p:cNvSpPr>
          <p:nvPr userDrawn="1"/>
        </p:nvSpPr>
        <p:spPr>
          <a:xfrm>
            <a:off x="-1871512" y="152636"/>
            <a:ext cx="1799531" cy="82809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r>
              <a:rPr lang="nl-NL" sz="1200" dirty="0">
                <a:solidFill>
                  <a:schemeClr val="tx1"/>
                </a:solidFill>
              </a:rPr>
              <a:t>De arcering groeit mee met de tekst</a:t>
            </a:r>
            <a:r>
              <a:rPr lang="nl-NL" sz="1200" baseline="0" dirty="0">
                <a:solidFill>
                  <a:schemeClr val="tx1"/>
                </a:solidFill>
              </a:rPr>
              <a:t>. </a:t>
            </a:r>
            <a:r>
              <a:rPr lang="nl-NL" sz="1200" dirty="0">
                <a:solidFill>
                  <a:schemeClr val="tx1"/>
                </a:solidFill>
              </a:rPr>
              <a:t>Geef geen enters in de gearceerde vlakken.</a:t>
            </a:r>
          </a:p>
        </p:txBody>
      </p:sp>
      <p:sp>
        <p:nvSpPr>
          <p:cNvPr id="17" name="Tijdelijke aanduiding voor afbeelding 16">
            <a:extLst>
              <a:ext uri="{FF2B5EF4-FFF2-40B4-BE49-F238E27FC236}">
                <a16:creationId xmlns:a16="http://schemas.microsoft.com/office/drawing/2014/main" id="{3A1E4567-17F4-4D7E-BBDE-EE69024D0D17}"/>
              </a:ext>
            </a:extLst>
          </p:cNvPr>
          <p:cNvSpPr>
            <a:spLocks noGrp="1" noSelect="1"/>
          </p:cNvSpPr>
          <p:nvPr>
            <p:ph type="pic" sz="quarter" idx="1004" hasCustomPrompt="1"/>
          </p:nvPr>
        </p:nvSpPr>
        <p:spPr bwMode="gray">
          <a:xfrm>
            <a:off x="311072" y="320677"/>
            <a:ext cx="11606364" cy="6284912"/>
          </a:xfrm>
          <a:custGeom>
            <a:avLst/>
            <a:gdLst>
              <a:gd name="connsiteX0" fmla="*/ 11317867 w 11609386"/>
              <a:gd name="connsiteY0" fmla="*/ 6079518 h 6284912"/>
              <a:gd name="connsiteX1" fmla="*/ 11333742 w 11609386"/>
              <a:gd name="connsiteY1" fmla="*/ 6123969 h 6284912"/>
              <a:gd name="connsiteX2" fmla="*/ 11301992 w 11609386"/>
              <a:gd name="connsiteY2" fmla="*/ 6123969 h 6284912"/>
              <a:gd name="connsiteX3" fmla="*/ 10968616 w 11609386"/>
              <a:gd name="connsiteY3" fmla="*/ 6076343 h 6284912"/>
              <a:gd name="connsiteX4" fmla="*/ 10999660 w 11609386"/>
              <a:gd name="connsiteY4" fmla="*/ 6076343 h 6284912"/>
              <a:gd name="connsiteX5" fmla="*/ 11019416 w 11609386"/>
              <a:gd name="connsiteY5" fmla="*/ 6095394 h 6284912"/>
              <a:gd name="connsiteX6" fmla="*/ 11000288 w 11609386"/>
              <a:gd name="connsiteY6" fmla="*/ 6114444 h 6284912"/>
              <a:gd name="connsiteX7" fmla="*/ 10968616 w 11609386"/>
              <a:gd name="connsiteY7" fmla="*/ 6114444 h 6284912"/>
              <a:gd name="connsiteX8" fmla="*/ 10968616 w 11609386"/>
              <a:gd name="connsiteY8" fmla="*/ 6076343 h 6284912"/>
              <a:gd name="connsiteX9" fmla="*/ 11459155 w 11609386"/>
              <a:gd name="connsiteY9" fmla="*/ 6065230 h 6284912"/>
              <a:gd name="connsiteX10" fmla="*/ 11459155 w 11609386"/>
              <a:gd name="connsiteY10" fmla="*/ 6165245 h 6284912"/>
              <a:gd name="connsiteX11" fmla="*/ 11521068 w 11609386"/>
              <a:gd name="connsiteY11" fmla="*/ 6165245 h 6284912"/>
              <a:gd name="connsiteX12" fmla="*/ 11521068 w 11609386"/>
              <a:gd name="connsiteY12" fmla="*/ 6152545 h 6284912"/>
              <a:gd name="connsiteX13" fmla="*/ 11470268 w 11609386"/>
              <a:gd name="connsiteY13" fmla="*/ 6152545 h 6284912"/>
              <a:gd name="connsiteX14" fmla="*/ 11470268 w 11609386"/>
              <a:gd name="connsiteY14" fmla="*/ 6065230 h 6284912"/>
              <a:gd name="connsiteX15" fmla="*/ 11398830 w 11609386"/>
              <a:gd name="connsiteY15" fmla="*/ 6065230 h 6284912"/>
              <a:gd name="connsiteX16" fmla="*/ 11398830 w 11609386"/>
              <a:gd name="connsiteY16" fmla="*/ 6165245 h 6284912"/>
              <a:gd name="connsiteX17" fmla="*/ 11409943 w 11609386"/>
              <a:gd name="connsiteY17" fmla="*/ 6165245 h 6284912"/>
              <a:gd name="connsiteX18" fmla="*/ 11409943 w 11609386"/>
              <a:gd name="connsiteY18" fmla="*/ 6065230 h 6284912"/>
              <a:gd name="connsiteX19" fmla="*/ 11311517 w 11609386"/>
              <a:gd name="connsiteY19" fmla="*/ 6065230 h 6284912"/>
              <a:gd name="connsiteX20" fmla="*/ 11273417 w 11609386"/>
              <a:gd name="connsiteY20" fmla="*/ 6165245 h 6284912"/>
              <a:gd name="connsiteX21" fmla="*/ 11286117 w 11609386"/>
              <a:gd name="connsiteY21" fmla="*/ 6165245 h 6284912"/>
              <a:gd name="connsiteX22" fmla="*/ 11297230 w 11609386"/>
              <a:gd name="connsiteY22" fmla="*/ 6135082 h 6284912"/>
              <a:gd name="connsiteX23" fmla="*/ 11336917 w 11609386"/>
              <a:gd name="connsiteY23" fmla="*/ 6135082 h 6284912"/>
              <a:gd name="connsiteX24" fmla="*/ 11348030 w 11609386"/>
              <a:gd name="connsiteY24" fmla="*/ 6165245 h 6284912"/>
              <a:gd name="connsiteX25" fmla="*/ 11360730 w 11609386"/>
              <a:gd name="connsiteY25" fmla="*/ 6165245 h 6284912"/>
              <a:gd name="connsiteX26" fmla="*/ 11324217 w 11609386"/>
              <a:gd name="connsiteY26" fmla="*/ 6065230 h 6284912"/>
              <a:gd name="connsiteX27" fmla="*/ 11179754 w 11609386"/>
              <a:gd name="connsiteY27" fmla="*/ 6065230 h 6284912"/>
              <a:gd name="connsiteX28" fmla="*/ 11179754 w 11609386"/>
              <a:gd name="connsiteY28" fmla="*/ 6076343 h 6284912"/>
              <a:gd name="connsiteX29" fmla="*/ 11211504 w 11609386"/>
              <a:gd name="connsiteY29" fmla="*/ 6076343 h 6284912"/>
              <a:gd name="connsiteX30" fmla="*/ 11211504 w 11609386"/>
              <a:gd name="connsiteY30" fmla="*/ 6165245 h 6284912"/>
              <a:gd name="connsiteX31" fmla="*/ 11224204 w 11609386"/>
              <a:gd name="connsiteY31" fmla="*/ 6165245 h 6284912"/>
              <a:gd name="connsiteX32" fmla="*/ 11224204 w 11609386"/>
              <a:gd name="connsiteY32" fmla="*/ 6076343 h 6284912"/>
              <a:gd name="connsiteX33" fmla="*/ 11254367 w 11609386"/>
              <a:gd name="connsiteY33" fmla="*/ 6076343 h 6284912"/>
              <a:gd name="connsiteX34" fmla="*/ 11254367 w 11609386"/>
              <a:gd name="connsiteY34" fmla="*/ 6065230 h 6284912"/>
              <a:gd name="connsiteX35" fmla="*/ 11074979 w 11609386"/>
              <a:gd name="connsiteY35" fmla="*/ 6065230 h 6284912"/>
              <a:gd name="connsiteX36" fmla="*/ 11074979 w 11609386"/>
              <a:gd name="connsiteY36" fmla="*/ 6165245 h 6284912"/>
              <a:gd name="connsiteX37" fmla="*/ 11146417 w 11609386"/>
              <a:gd name="connsiteY37" fmla="*/ 6165245 h 6284912"/>
              <a:gd name="connsiteX38" fmla="*/ 11146417 w 11609386"/>
              <a:gd name="connsiteY38" fmla="*/ 6152545 h 6284912"/>
              <a:gd name="connsiteX39" fmla="*/ 11087679 w 11609386"/>
              <a:gd name="connsiteY39" fmla="*/ 6152545 h 6284912"/>
              <a:gd name="connsiteX40" fmla="*/ 11087679 w 11609386"/>
              <a:gd name="connsiteY40" fmla="*/ 6119207 h 6284912"/>
              <a:gd name="connsiteX41" fmla="*/ 11140067 w 11609386"/>
              <a:gd name="connsiteY41" fmla="*/ 6119207 h 6284912"/>
              <a:gd name="connsiteX42" fmla="*/ 11140067 w 11609386"/>
              <a:gd name="connsiteY42" fmla="*/ 6106506 h 6284912"/>
              <a:gd name="connsiteX43" fmla="*/ 11087679 w 11609386"/>
              <a:gd name="connsiteY43" fmla="*/ 6106506 h 6284912"/>
              <a:gd name="connsiteX44" fmla="*/ 11087679 w 11609386"/>
              <a:gd name="connsiteY44" fmla="*/ 6076343 h 6284912"/>
              <a:gd name="connsiteX45" fmla="*/ 11146417 w 11609386"/>
              <a:gd name="connsiteY45" fmla="*/ 6076343 h 6284912"/>
              <a:gd name="connsiteX46" fmla="*/ 11146417 w 11609386"/>
              <a:gd name="connsiteY46" fmla="*/ 6065230 h 6284912"/>
              <a:gd name="connsiteX47" fmla="*/ 10955916 w 11609386"/>
              <a:gd name="connsiteY47" fmla="*/ 6065230 h 6284912"/>
              <a:gd name="connsiteX48" fmla="*/ 10955916 w 11609386"/>
              <a:gd name="connsiteY48" fmla="*/ 6165245 h 6284912"/>
              <a:gd name="connsiteX49" fmla="*/ 10968082 w 11609386"/>
              <a:gd name="connsiteY49" fmla="*/ 6165245 h 6284912"/>
              <a:gd name="connsiteX50" fmla="*/ 10968082 w 11609386"/>
              <a:gd name="connsiteY50" fmla="*/ 6125496 h 6284912"/>
              <a:gd name="connsiteX51" fmla="*/ 11000740 w 11609386"/>
              <a:gd name="connsiteY51" fmla="*/ 6125496 h 6284912"/>
              <a:gd name="connsiteX52" fmla="*/ 11017068 w 11609386"/>
              <a:gd name="connsiteY52" fmla="*/ 6140562 h 6284912"/>
              <a:gd name="connsiteX53" fmla="*/ 11017068 w 11609386"/>
              <a:gd name="connsiteY53" fmla="*/ 6154346 h 6284912"/>
              <a:gd name="connsiteX54" fmla="*/ 11018989 w 11609386"/>
              <a:gd name="connsiteY54" fmla="*/ 6165245 h 6284912"/>
              <a:gd name="connsiteX55" fmla="*/ 11031155 w 11609386"/>
              <a:gd name="connsiteY55" fmla="*/ 6165245 h 6284912"/>
              <a:gd name="connsiteX56" fmla="*/ 11029234 w 11609386"/>
              <a:gd name="connsiteY56" fmla="*/ 6153064 h 6284912"/>
              <a:gd name="connsiteX57" fmla="*/ 11029234 w 11609386"/>
              <a:gd name="connsiteY57" fmla="*/ 6140562 h 6284912"/>
              <a:gd name="connsiteX58" fmla="*/ 11018669 w 11609386"/>
              <a:gd name="connsiteY58" fmla="*/ 6119726 h 6284912"/>
              <a:gd name="connsiteX59" fmla="*/ 11032116 w 11609386"/>
              <a:gd name="connsiteY59" fmla="*/ 6095363 h 6284912"/>
              <a:gd name="connsiteX60" fmla="*/ 10999779 w 11609386"/>
              <a:gd name="connsiteY60" fmla="*/ 6065230 h 6284912"/>
              <a:gd name="connsiteX61" fmla="*/ 10955916 w 11609386"/>
              <a:gd name="connsiteY61" fmla="*/ 6065230 h 6284912"/>
              <a:gd name="connsiteX62" fmla="*/ 10830503 w 11609386"/>
              <a:gd name="connsiteY62" fmla="*/ 6065230 h 6284912"/>
              <a:gd name="connsiteX63" fmla="*/ 10830503 w 11609386"/>
              <a:gd name="connsiteY63" fmla="*/ 6165245 h 6284912"/>
              <a:gd name="connsiteX64" fmla="*/ 10841616 w 11609386"/>
              <a:gd name="connsiteY64" fmla="*/ 6165245 h 6284912"/>
              <a:gd name="connsiteX65" fmla="*/ 10841616 w 11609386"/>
              <a:gd name="connsiteY65" fmla="*/ 6084281 h 6284912"/>
              <a:gd name="connsiteX66" fmla="*/ 10895591 w 11609386"/>
              <a:gd name="connsiteY66" fmla="*/ 6165245 h 6284912"/>
              <a:gd name="connsiteX67" fmla="*/ 10908291 w 11609386"/>
              <a:gd name="connsiteY67" fmla="*/ 6165245 h 6284912"/>
              <a:gd name="connsiteX68" fmla="*/ 10908291 w 11609386"/>
              <a:gd name="connsiteY68" fmla="*/ 6065230 h 6284912"/>
              <a:gd name="connsiteX69" fmla="*/ 10897178 w 11609386"/>
              <a:gd name="connsiteY69" fmla="*/ 6065230 h 6284912"/>
              <a:gd name="connsiteX70" fmla="*/ 10897178 w 11609386"/>
              <a:gd name="connsiteY70" fmla="*/ 6146195 h 6284912"/>
              <a:gd name="connsiteX71" fmla="*/ 10843203 w 11609386"/>
              <a:gd name="connsiteY71" fmla="*/ 6065230 h 6284912"/>
              <a:gd name="connsiteX72" fmla="*/ 10770178 w 11609386"/>
              <a:gd name="connsiteY72" fmla="*/ 6065230 h 6284912"/>
              <a:gd name="connsiteX73" fmla="*/ 10770178 w 11609386"/>
              <a:gd name="connsiteY73" fmla="*/ 6165245 h 6284912"/>
              <a:gd name="connsiteX74" fmla="*/ 10782878 w 11609386"/>
              <a:gd name="connsiteY74" fmla="*/ 6165245 h 6284912"/>
              <a:gd name="connsiteX75" fmla="*/ 10782878 w 11609386"/>
              <a:gd name="connsiteY75" fmla="*/ 6065230 h 6284912"/>
              <a:gd name="connsiteX76" fmla="*/ 11006717 w 11609386"/>
              <a:gd name="connsiteY76" fmla="*/ 5970771 h 6284912"/>
              <a:gd name="connsiteX77" fmla="*/ 11021004 w 11609386"/>
              <a:gd name="connsiteY77" fmla="*/ 5985691 h 6284912"/>
              <a:gd name="connsiteX78" fmla="*/ 11006717 w 11609386"/>
              <a:gd name="connsiteY78" fmla="*/ 6000934 h 6284912"/>
              <a:gd name="connsiteX79" fmla="*/ 10992429 w 11609386"/>
              <a:gd name="connsiteY79" fmla="*/ 5985691 h 6284912"/>
              <a:gd name="connsiteX80" fmla="*/ 11006717 w 11609386"/>
              <a:gd name="connsiteY80" fmla="*/ 5970771 h 6284912"/>
              <a:gd name="connsiteX81" fmla="*/ 11309930 w 11609386"/>
              <a:gd name="connsiteY81" fmla="*/ 5968390 h 6284912"/>
              <a:gd name="connsiteX82" fmla="*/ 11309930 w 11609386"/>
              <a:gd name="connsiteY82" fmla="*/ 6004903 h 6284912"/>
              <a:gd name="connsiteX83" fmla="*/ 11336918 w 11609386"/>
              <a:gd name="connsiteY83" fmla="*/ 6004903 h 6284912"/>
              <a:gd name="connsiteX84" fmla="*/ 11336918 w 11609386"/>
              <a:gd name="connsiteY84" fmla="*/ 6000141 h 6284912"/>
              <a:gd name="connsiteX85" fmla="*/ 11314693 w 11609386"/>
              <a:gd name="connsiteY85" fmla="*/ 6000141 h 6284912"/>
              <a:gd name="connsiteX86" fmla="*/ 11314693 w 11609386"/>
              <a:gd name="connsiteY86" fmla="*/ 5987441 h 6284912"/>
              <a:gd name="connsiteX87" fmla="*/ 11333743 w 11609386"/>
              <a:gd name="connsiteY87" fmla="*/ 5987441 h 6284912"/>
              <a:gd name="connsiteX88" fmla="*/ 11333743 w 11609386"/>
              <a:gd name="connsiteY88" fmla="*/ 5984265 h 6284912"/>
              <a:gd name="connsiteX89" fmla="*/ 11314693 w 11609386"/>
              <a:gd name="connsiteY89" fmla="*/ 5984265 h 6284912"/>
              <a:gd name="connsiteX90" fmla="*/ 11314693 w 11609386"/>
              <a:gd name="connsiteY90" fmla="*/ 5973153 h 6284912"/>
              <a:gd name="connsiteX91" fmla="*/ 11336918 w 11609386"/>
              <a:gd name="connsiteY91" fmla="*/ 5973153 h 6284912"/>
              <a:gd name="connsiteX92" fmla="*/ 11336918 w 11609386"/>
              <a:gd name="connsiteY92" fmla="*/ 5968390 h 6284912"/>
              <a:gd name="connsiteX93" fmla="*/ 11270242 w 11609386"/>
              <a:gd name="connsiteY93" fmla="*/ 5968390 h 6284912"/>
              <a:gd name="connsiteX94" fmla="*/ 11270242 w 11609386"/>
              <a:gd name="connsiteY94" fmla="*/ 6004903 h 6284912"/>
              <a:gd name="connsiteX95" fmla="*/ 11275005 w 11609386"/>
              <a:gd name="connsiteY95" fmla="*/ 6004903 h 6284912"/>
              <a:gd name="connsiteX96" fmla="*/ 11275005 w 11609386"/>
              <a:gd name="connsiteY96" fmla="*/ 5992203 h 6284912"/>
              <a:gd name="connsiteX97" fmla="*/ 11281355 w 11609386"/>
              <a:gd name="connsiteY97" fmla="*/ 5985853 h 6284912"/>
              <a:gd name="connsiteX98" fmla="*/ 11294055 w 11609386"/>
              <a:gd name="connsiteY98" fmla="*/ 6004903 h 6284912"/>
              <a:gd name="connsiteX99" fmla="*/ 11300405 w 11609386"/>
              <a:gd name="connsiteY99" fmla="*/ 6004903 h 6284912"/>
              <a:gd name="connsiteX100" fmla="*/ 11284530 w 11609386"/>
              <a:gd name="connsiteY100" fmla="*/ 5982678 h 6284912"/>
              <a:gd name="connsiteX101" fmla="*/ 11298817 w 11609386"/>
              <a:gd name="connsiteY101" fmla="*/ 5968390 h 6284912"/>
              <a:gd name="connsiteX102" fmla="*/ 11292467 w 11609386"/>
              <a:gd name="connsiteY102" fmla="*/ 5968390 h 6284912"/>
              <a:gd name="connsiteX103" fmla="*/ 11275005 w 11609386"/>
              <a:gd name="connsiteY103" fmla="*/ 5985853 h 6284912"/>
              <a:gd name="connsiteX104" fmla="*/ 11275005 w 11609386"/>
              <a:gd name="connsiteY104" fmla="*/ 5968390 h 6284912"/>
              <a:gd name="connsiteX105" fmla="*/ 11252924 w 11609386"/>
              <a:gd name="connsiteY105" fmla="*/ 5968390 h 6284912"/>
              <a:gd name="connsiteX106" fmla="*/ 11252924 w 11609386"/>
              <a:gd name="connsiteY106" fmla="*/ 5992108 h 6284912"/>
              <a:gd name="connsiteX107" fmla="*/ 11244677 w 11609386"/>
              <a:gd name="connsiteY107" fmla="*/ 6000846 h 6284912"/>
              <a:gd name="connsiteX108" fmla="*/ 11236760 w 11609386"/>
              <a:gd name="connsiteY108" fmla="*/ 5993044 h 6284912"/>
              <a:gd name="connsiteX109" fmla="*/ 11232142 w 11609386"/>
              <a:gd name="connsiteY109" fmla="*/ 5993044 h 6284912"/>
              <a:gd name="connsiteX110" fmla="*/ 11244677 w 11609386"/>
              <a:gd name="connsiteY110" fmla="*/ 6004903 h 6284912"/>
              <a:gd name="connsiteX111" fmla="*/ 11257542 w 11609386"/>
              <a:gd name="connsiteY111" fmla="*/ 5992108 h 6284912"/>
              <a:gd name="connsiteX112" fmla="*/ 11257542 w 11609386"/>
              <a:gd name="connsiteY112" fmla="*/ 5968390 h 6284912"/>
              <a:gd name="connsiteX113" fmla="*/ 11252924 w 11609386"/>
              <a:gd name="connsiteY113" fmla="*/ 5968390 h 6284912"/>
              <a:gd name="connsiteX114" fmla="*/ 11217854 w 11609386"/>
              <a:gd name="connsiteY114" fmla="*/ 5968390 h 6284912"/>
              <a:gd name="connsiteX115" fmla="*/ 11217854 w 11609386"/>
              <a:gd name="connsiteY115" fmla="*/ 6004903 h 6284912"/>
              <a:gd name="connsiteX116" fmla="*/ 11222617 w 11609386"/>
              <a:gd name="connsiteY116" fmla="*/ 6004903 h 6284912"/>
              <a:gd name="connsiteX117" fmla="*/ 11222617 w 11609386"/>
              <a:gd name="connsiteY117" fmla="*/ 5968390 h 6284912"/>
              <a:gd name="connsiteX118" fmla="*/ 11182929 w 11609386"/>
              <a:gd name="connsiteY118" fmla="*/ 5968390 h 6284912"/>
              <a:gd name="connsiteX119" fmla="*/ 11182929 w 11609386"/>
              <a:gd name="connsiteY119" fmla="*/ 6004903 h 6284912"/>
              <a:gd name="connsiteX120" fmla="*/ 11205154 w 11609386"/>
              <a:gd name="connsiteY120" fmla="*/ 6004903 h 6284912"/>
              <a:gd name="connsiteX121" fmla="*/ 11205154 w 11609386"/>
              <a:gd name="connsiteY121" fmla="*/ 6000141 h 6284912"/>
              <a:gd name="connsiteX122" fmla="*/ 11187691 w 11609386"/>
              <a:gd name="connsiteY122" fmla="*/ 6000141 h 6284912"/>
              <a:gd name="connsiteX123" fmla="*/ 11187691 w 11609386"/>
              <a:gd name="connsiteY123" fmla="*/ 5968390 h 6284912"/>
              <a:gd name="connsiteX124" fmla="*/ 11143242 w 11609386"/>
              <a:gd name="connsiteY124" fmla="*/ 5968390 h 6284912"/>
              <a:gd name="connsiteX125" fmla="*/ 11143242 w 11609386"/>
              <a:gd name="connsiteY125" fmla="*/ 6004903 h 6284912"/>
              <a:gd name="connsiteX126" fmla="*/ 11148005 w 11609386"/>
              <a:gd name="connsiteY126" fmla="*/ 6004903 h 6284912"/>
              <a:gd name="connsiteX127" fmla="*/ 11148005 w 11609386"/>
              <a:gd name="connsiteY127" fmla="*/ 5992203 h 6284912"/>
              <a:gd name="connsiteX128" fmla="*/ 11154355 w 11609386"/>
              <a:gd name="connsiteY128" fmla="*/ 5985853 h 6284912"/>
              <a:gd name="connsiteX129" fmla="*/ 11167055 w 11609386"/>
              <a:gd name="connsiteY129" fmla="*/ 6004903 h 6284912"/>
              <a:gd name="connsiteX130" fmla="*/ 11171817 w 11609386"/>
              <a:gd name="connsiteY130" fmla="*/ 6004903 h 6284912"/>
              <a:gd name="connsiteX131" fmla="*/ 11157529 w 11609386"/>
              <a:gd name="connsiteY131" fmla="*/ 5982678 h 6284912"/>
              <a:gd name="connsiteX132" fmla="*/ 11171817 w 11609386"/>
              <a:gd name="connsiteY132" fmla="*/ 5968390 h 6284912"/>
              <a:gd name="connsiteX133" fmla="*/ 11165467 w 11609386"/>
              <a:gd name="connsiteY133" fmla="*/ 5968390 h 6284912"/>
              <a:gd name="connsiteX134" fmla="*/ 11148005 w 11609386"/>
              <a:gd name="connsiteY134" fmla="*/ 5985853 h 6284912"/>
              <a:gd name="connsiteX135" fmla="*/ 11148005 w 11609386"/>
              <a:gd name="connsiteY135" fmla="*/ 5968390 h 6284912"/>
              <a:gd name="connsiteX136" fmla="*/ 11098792 w 11609386"/>
              <a:gd name="connsiteY136" fmla="*/ 5968390 h 6284912"/>
              <a:gd name="connsiteX137" fmla="*/ 11098792 w 11609386"/>
              <a:gd name="connsiteY137" fmla="*/ 6004903 h 6284912"/>
              <a:gd name="connsiteX138" fmla="*/ 11103555 w 11609386"/>
              <a:gd name="connsiteY138" fmla="*/ 6004903 h 6284912"/>
              <a:gd name="connsiteX139" fmla="*/ 11103555 w 11609386"/>
              <a:gd name="connsiteY139" fmla="*/ 5974740 h 6284912"/>
              <a:gd name="connsiteX140" fmla="*/ 11124192 w 11609386"/>
              <a:gd name="connsiteY140" fmla="*/ 6004903 h 6284912"/>
              <a:gd name="connsiteX141" fmla="*/ 11128955 w 11609386"/>
              <a:gd name="connsiteY141" fmla="*/ 6004903 h 6284912"/>
              <a:gd name="connsiteX142" fmla="*/ 11128955 w 11609386"/>
              <a:gd name="connsiteY142" fmla="*/ 5968390 h 6284912"/>
              <a:gd name="connsiteX143" fmla="*/ 11124192 w 11609386"/>
              <a:gd name="connsiteY143" fmla="*/ 5968390 h 6284912"/>
              <a:gd name="connsiteX144" fmla="*/ 11124192 w 11609386"/>
              <a:gd name="connsiteY144" fmla="*/ 5998553 h 6284912"/>
              <a:gd name="connsiteX145" fmla="*/ 11105142 w 11609386"/>
              <a:gd name="connsiteY145" fmla="*/ 5968390 h 6284912"/>
              <a:gd name="connsiteX146" fmla="*/ 11081329 w 11609386"/>
              <a:gd name="connsiteY146" fmla="*/ 5968390 h 6284912"/>
              <a:gd name="connsiteX147" fmla="*/ 11081329 w 11609386"/>
              <a:gd name="connsiteY147" fmla="*/ 6004903 h 6284912"/>
              <a:gd name="connsiteX148" fmla="*/ 11084504 w 11609386"/>
              <a:gd name="connsiteY148" fmla="*/ 6004903 h 6284912"/>
              <a:gd name="connsiteX149" fmla="*/ 11084504 w 11609386"/>
              <a:gd name="connsiteY149" fmla="*/ 5968390 h 6284912"/>
              <a:gd name="connsiteX150" fmla="*/ 11036879 w 11609386"/>
              <a:gd name="connsiteY150" fmla="*/ 5968390 h 6284912"/>
              <a:gd name="connsiteX151" fmla="*/ 11036879 w 11609386"/>
              <a:gd name="connsiteY151" fmla="*/ 6004903 h 6284912"/>
              <a:gd name="connsiteX152" fmla="*/ 11041641 w 11609386"/>
              <a:gd name="connsiteY152" fmla="*/ 6004903 h 6284912"/>
              <a:gd name="connsiteX153" fmla="*/ 11041641 w 11609386"/>
              <a:gd name="connsiteY153" fmla="*/ 5974740 h 6284912"/>
              <a:gd name="connsiteX154" fmla="*/ 11060691 w 11609386"/>
              <a:gd name="connsiteY154" fmla="*/ 6004903 h 6284912"/>
              <a:gd name="connsiteX155" fmla="*/ 11065454 w 11609386"/>
              <a:gd name="connsiteY155" fmla="*/ 6004903 h 6284912"/>
              <a:gd name="connsiteX156" fmla="*/ 11065454 w 11609386"/>
              <a:gd name="connsiteY156" fmla="*/ 5968390 h 6284912"/>
              <a:gd name="connsiteX157" fmla="*/ 11062279 w 11609386"/>
              <a:gd name="connsiteY157" fmla="*/ 5968390 h 6284912"/>
              <a:gd name="connsiteX158" fmla="*/ 11062279 w 11609386"/>
              <a:gd name="connsiteY158" fmla="*/ 5998553 h 6284912"/>
              <a:gd name="connsiteX159" fmla="*/ 11041641 w 11609386"/>
              <a:gd name="connsiteY159" fmla="*/ 5968390 h 6284912"/>
              <a:gd name="connsiteX160" fmla="*/ 10952741 w 11609386"/>
              <a:gd name="connsiteY160" fmla="*/ 5968390 h 6284912"/>
              <a:gd name="connsiteX161" fmla="*/ 10952741 w 11609386"/>
              <a:gd name="connsiteY161" fmla="*/ 6004903 h 6284912"/>
              <a:gd name="connsiteX162" fmla="*/ 10957504 w 11609386"/>
              <a:gd name="connsiteY162" fmla="*/ 6004903 h 6284912"/>
              <a:gd name="connsiteX163" fmla="*/ 10957504 w 11609386"/>
              <a:gd name="connsiteY163" fmla="*/ 5992203 h 6284912"/>
              <a:gd name="connsiteX164" fmla="*/ 10963854 w 11609386"/>
              <a:gd name="connsiteY164" fmla="*/ 5985853 h 6284912"/>
              <a:gd name="connsiteX165" fmla="*/ 10976554 w 11609386"/>
              <a:gd name="connsiteY165" fmla="*/ 6004903 h 6284912"/>
              <a:gd name="connsiteX166" fmla="*/ 10982904 w 11609386"/>
              <a:gd name="connsiteY166" fmla="*/ 6004903 h 6284912"/>
              <a:gd name="connsiteX167" fmla="*/ 10973379 w 11609386"/>
              <a:gd name="connsiteY167" fmla="*/ 5990616 h 6284912"/>
              <a:gd name="connsiteX168" fmla="*/ 10967029 w 11609386"/>
              <a:gd name="connsiteY168" fmla="*/ 5982678 h 6284912"/>
              <a:gd name="connsiteX169" fmla="*/ 10982904 w 11609386"/>
              <a:gd name="connsiteY169" fmla="*/ 5968390 h 6284912"/>
              <a:gd name="connsiteX170" fmla="*/ 10976554 w 11609386"/>
              <a:gd name="connsiteY170" fmla="*/ 5968390 h 6284912"/>
              <a:gd name="connsiteX171" fmla="*/ 10957504 w 11609386"/>
              <a:gd name="connsiteY171" fmla="*/ 5985853 h 6284912"/>
              <a:gd name="connsiteX172" fmla="*/ 10957504 w 11609386"/>
              <a:gd name="connsiteY172" fmla="*/ 5968390 h 6284912"/>
              <a:gd name="connsiteX173" fmla="*/ 11006562 w 11609386"/>
              <a:gd name="connsiteY173" fmla="*/ 5966802 h 6284912"/>
              <a:gd name="connsiteX174" fmla="*/ 10989254 w 11609386"/>
              <a:gd name="connsiteY174" fmla="*/ 5985693 h 6284912"/>
              <a:gd name="connsiteX175" fmla="*/ 11006562 w 11609386"/>
              <a:gd name="connsiteY175" fmla="*/ 6004903 h 6284912"/>
              <a:gd name="connsiteX176" fmla="*/ 11024179 w 11609386"/>
              <a:gd name="connsiteY176" fmla="*/ 5985693 h 6284912"/>
              <a:gd name="connsiteX177" fmla="*/ 11006562 w 11609386"/>
              <a:gd name="connsiteY177" fmla="*/ 5966802 h 6284912"/>
              <a:gd name="connsiteX178" fmla="*/ 11146417 w 11609386"/>
              <a:gd name="connsiteY178" fmla="*/ 5279395 h 6284912"/>
              <a:gd name="connsiteX179" fmla="*/ 10832091 w 11609386"/>
              <a:gd name="connsiteY179" fmla="*/ 5593729 h 6284912"/>
              <a:gd name="connsiteX180" fmla="*/ 11146417 w 11609386"/>
              <a:gd name="connsiteY180" fmla="*/ 5908063 h 6284912"/>
              <a:gd name="connsiteX181" fmla="*/ 11460743 w 11609386"/>
              <a:gd name="connsiteY181" fmla="*/ 5593729 h 6284912"/>
              <a:gd name="connsiteX182" fmla="*/ 11146417 w 11609386"/>
              <a:gd name="connsiteY182" fmla="*/ 5279395 h 6284912"/>
              <a:gd name="connsiteX183" fmla="*/ 127224 w 11609386"/>
              <a:gd name="connsiteY183" fmla="*/ 0 h 6284912"/>
              <a:gd name="connsiteX184" fmla="*/ 7359580 w 11609386"/>
              <a:gd name="connsiteY184" fmla="*/ 0 h 6284912"/>
              <a:gd name="connsiteX185" fmla="*/ 9998902 w 11609386"/>
              <a:gd name="connsiteY185" fmla="*/ 0 h 6284912"/>
              <a:gd name="connsiteX186" fmla="*/ 11481845 w 11609386"/>
              <a:gd name="connsiteY186" fmla="*/ 0 h 6284912"/>
              <a:gd name="connsiteX187" fmla="*/ 11609386 w 11609386"/>
              <a:gd name="connsiteY187" fmla="*/ 127629 h 6284912"/>
              <a:gd name="connsiteX188" fmla="*/ 11609386 w 11609386"/>
              <a:gd name="connsiteY188" fmla="*/ 6157601 h 6284912"/>
              <a:gd name="connsiteX189" fmla="*/ 11481845 w 11609386"/>
              <a:gd name="connsiteY189" fmla="*/ 6284912 h 6284912"/>
              <a:gd name="connsiteX190" fmla="*/ 10128014 w 11609386"/>
              <a:gd name="connsiteY190" fmla="*/ 6284912 h 6284912"/>
              <a:gd name="connsiteX191" fmla="*/ 9998902 w 11609386"/>
              <a:gd name="connsiteY191" fmla="*/ 6284912 h 6284912"/>
              <a:gd name="connsiteX192" fmla="*/ 9816692 w 11609386"/>
              <a:gd name="connsiteY192" fmla="*/ 6284912 h 6284912"/>
              <a:gd name="connsiteX193" fmla="*/ 9779414 w 11609386"/>
              <a:gd name="connsiteY193" fmla="*/ 6284912 h 6284912"/>
              <a:gd name="connsiteX194" fmla="*/ 9481944 w 11609386"/>
              <a:gd name="connsiteY194" fmla="*/ 6284912 h 6284912"/>
              <a:gd name="connsiteX195" fmla="*/ 9460966 w 11609386"/>
              <a:gd name="connsiteY195" fmla="*/ 6284912 h 6284912"/>
              <a:gd name="connsiteX196" fmla="*/ 9335103 w 11609386"/>
              <a:gd name="connsiteY196" fmla="*/ 6284912 h 6284912"/>
              <a:gd name="connsiteX197" fmla="*/ 9151696 w 11609386"/>
              <a:gd name="connsiteY197" fmla="*/ 6284912 h 6284912"/>
              <a:gd name="connsiteX198" fmla="*/ 127224 w 11609386"/>
              <a:gd name="connsiteY198" fmla="*/ 6284912 h 6284912"/>
              <a:gd name="connsiteX199" fmla="*/ 0 w 11609386"/>
              <a:gd name="connsiteY199" fmla="*/ 6157601 h 6284912"/>
              <a:gd name="connsiteX200" fmla="*/ 0 w 11609386"/>
              <a:gd name="connsiteY200" fmla="*/ 127629 h 6284912"/>
              <a:gd name="connsiteX201" fmla="*/ 127224 w 11609386"/>
              <a:gd name="connsiteY201" fmla="*/ 0 h 628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Lst>
            <a:rect l="l" t="t" r="r" b="b"/>
            <a:pathLst>
              <a:path w="11609386" h="6284912">
                <a:moveTo>
                  <a:pt x="11317867" y="6079518"/>
                </a:moveTo>
                <a:lnTo>
                  <a:pt x="11333742" y="6123969"/>
                </a:lnTo>
                <a:lnTo>
                  <a:pt x="11301992" y="6123969"/>
                </a:lnTo>
                <a:close/>
                <a:moveTo>
                  <a:pt x="10968616" y="6076343"/>
                </a:moveTo>
                <a:cubicBezTo>
                  <a:pt x="10999660" y="6076343"/>
                  <a:pt x="10999660" y="6076343"/>
                  <a:pt x="10999660" y="6076343"/>
                </a:cubicBezTo>
                <a:cubicBezTo>
                  <a:pt x="11011890" y="6076343"/>
                  <a:pt x="11019416" y="6082255"/>
                  <a:pt x="11019416" y="6095394"/>
                </a:cubicBezTo>
                <a:cubicBezTo>
                  <a:pt x="11019416" y="6107218"/>
                  <a:pt x="11011890" y="6114444"/>
                  <a:pt x="11000288" y="6114444"/>
                </a:cubicBezTo>
                <a:cubicBezTo>
                  <a:pt x="10968616" y="6114444"/>
                  <a:pt x="10968616" y="6114444"/>
                  <a:pt x="10968616" y="6114444"/>
                </a:cubicBezTo>
                <a:cubicBezTo>
                  <a:pt x="10968616" y="6076343"/>
                  <a:pt x="10968616" y="6076343"/>
                  <a:pt x="10968616" y="6076343"/>
                </a:cubicBezTo>
                <a:close/>
                <a:moveTo>
                  <a:pt x="11459155" y="6065230"/>
                </a:moveTo>
                <a:lnTo>
                  <a:pt x="11459155" y="6165245"/>
                </a:lnTo>
                <a:lnTo>
                  <a:pt x="11521068" y="6165245"/>
                </a:lnTo>
                <a:lnTo>
                  <a:pt x="11521068" y="6152545"/>
                </a:lnTo>
                <a:lnTo>
                  <a:pt x="11470268" y="6152545"/>
                </a:lnTo>
                <a:lnTo>
                  <a:pt x="11470268" y="6065230"/>
                </a:lnTo>
                <a:close/>
                <a:moveTo>
                  <a:pt x="11398830" y="6065230"/>
                </a:moveTo>
                <a:lnTo>
                  <a:pt x="11398830" y="6165245"/>
                </a:lnTo>
                <a:lnTo>
                  <a:pt x="11409943" y="6165245"/>
                </a:lnTo>
                <a:lnTo>
                  <a:pt x="11409943" y="6065230"/>
                </a:lnTo>
                <a:close/>
                <a:moveTo>
                  <a:pt x="11311517" y="6065230"/>
                </a:moveTo>
                <a:lnTo>
                  <a:pt x="11273417" y="6165245"/>
                </a:lnTo>
                <a:lnTo>
                  <a:pt x="11286117" y="6165245"/>
                </a:lnTo>
                <a:lnTo>
                  <a:pt x="11297230" y="6135082"/>
                </a:lnTo>
                <a:lnTo>
                  <a:pt x="11336917" y="6135082"/>
                </a:lnTo>
                <a:lnTo>
                  <a:pt x="11348030" y="6165245"/>
                </a:lnTo>
                <a:lnTo>
                  <a:pt x="11360730" y="6165245"/>
                </a:lnTo>
                <a:lnTo>
                  <a:pt x="11324217" y="6065230"/>
                </a:lnTo>
                <a:close/>
                <a:moveTo>
                  <a:pt x="11179754" y="6065230"/>
                </a:moveTo>
                <a:lnTo>
                  <a:pt x="11179754" y="6076343"/>
                </a:lnTo>
                <a:lnTo>
                  <a:pt x="11211504" y="6076343"/>
                </a:lnTo>
                <a:lnTo>
                  <a:pt x="11211504" y="6165245"/>
                </a:lnTo>
                <a:lnTo>
                  <a:pt x="11224204" y="6165245"/>
                </a:lnTo>
                <a:lnTo>
                  <a:pt x="11224204" y="6076343"/>
                </a:lnTo>
                <a:lnTo>
                  <a:pt x="11254367" y="6076343"/>
                </a:lnTo>
                <a:lnTo>
                  <a:pt x="11254367" y="6065230"/>
                </a:lnTo>
                <a:close/>
                <a:moveTo>
                  <a:pt x="11074979" y="6065230"/>
                </a:moveTo>
                <a:lnTo>
                  <a:pt x="11074979" y="6165245"/>
                </a:lnTo>
                <a:lnTo>
                  <a:pt x="11146417" y="6165245"/>
                </a:lnTo>
                <a:lnTo>
                  <a:pt x="11146417" y="6152545"/>
                </a:lnTo>
                <a:lnTo>
                  <a:pt x="11087679" y="6152545"/>
                </a:lnTo>
                <a:lnTo>
                  <a:pt x="11087679" y="6119207"/>
                </a:lnTo>
                <a:lnTo>
                  <a:pt x="11140067" y="6119207"/>
                </a:lnTo>
                <a:lnTo>
                  <a:pt x="11140067" y="6106506"/>
                </a:lnTo>
                <a:lnTo>
                  <a:pt x="11087679" y="6106506"/>
                </a:lnTo>
                <a:lnTo>
                  <a:pt x="11087679" y="6076343"/>
                </a:lnTo>
                <a:lnTo>
                  <a:pt x="11146417" y="6076343"/>
                </a:lnTo>
                <a:lnTo>
                  <a:pt x="11146417" y="6065230"/>
                </a:lnTo>
                <a:close/>
                <a:moveTo>
                  <a:pt x="10955916" y="6065230"/>
                </a:moveTo>
                <a:cubicBezTo>
                  <a:pt x="10955916" y="6165245"/>
                  <a:pt x="10955916" y="6165245"/>
                  <a:pt x="10955916" y="6165245"/>
                </a:cubicBezTo>
                <a:cubicBezTo>
                  <a:pt x="10968082" y="6165245"/>
                  <a:pt x="10968082" y="6165245"/>
                  <a:pt x="10968082" y="6165245"/>
                </a:cubicBezTo>
                <a:cubicBezTo>
                  <a:pt x="10968082" y="6125496"/>
                  <a:pt x="10968082" y="6125496"/>
                  <a:pt x="10968082" y="6125496"/>
                </a:cubicBezTo>
                <a:cubicBezTo>
                  <a:pt x="11000740" y="6125496"/>
                  <a:pt x="11000740" y="6125496"/>
                  <a:pt x="11000740" y="6125496"/>
                </a:cubicBezTo>
                <a:cubicBezTo>
                  <a:pt x="11011945" y="6125496"/>
                  <a:pt x="11017068" y="6130945"/>
                  <a:pt x="11017068" y="6140562"/>
                </a:cubicBezTo>
                <a:cubicBezTo>
                  <a:pt x="11017068" y="6154346"/>
                  <a:pt x="11017068" y="6154346"/>
                  <a:pt x="11017068" y="6154346"/>
                </a:cubicBezTo>
                <a:cubicBezTo>
                  <a:pt x="11017068" y="6158834"/>
                  <a:pt x="11017708" y="6162360"/>
                  <a:pt x="11018989" y="6165245"/>
                </a:cubicBezTo>
                <a:cubicBezTo>
                  <a:pt x="11031155" y="6165245"/>
                  <a:pt x="11031155" y="6165245"/>
                  <a:pt x="11031155" y="6165245"/>
                </a:cubicBezTo>
                <a:cubicBezTo>
                  <a:pt x="11030195" y="6162360"/>
                  <a:pt x="11029234" y="6156911"/>
                  <a:pt x="11029234" y="6153064"/>
                </a:cubicBezTo>
                <a:cubicBezTo>
                  <a:pt x="11029234" y="6140562"/>
                  <a:pt x="11029234" y="6140562"/>
                  <a:pt x="11029234" y="6140562"/>
                </a:cubicBezTo>
                <a:cubicBezTo>
                  <a:pt x="11029234" y="6130625"/>
                  <a:pt x="11025392" y="6123572"/>
                  <a:pt x="11018669" y="6119726"/>
                </a:cubicBezTo>
                <a:cubicBezTo>
                  <a:pt x="11026993" y="6114597"/>
                  <a:pt x="11032116" y="6105941"/>
                  <a:pt x="11032116" y="6095363"/>
                </a:cubicBezTo>
                <a:cubicBezTo>
                  <a:pt x="11032116" y="6077412"/>
                  <a:pt x="11020270" y="6065230"/>
                  <a:pt x="10999779" y="6065230"/>
                </a:cubicBezTo>
                <a:cubicBezTo>
                  <a:pt x="10955916" y="6065230"/>
                  <a:pt x="10955916" y="6065230"/>
                  <a:pt x="10955916" y="6065230"/>
                </a:cubicBezTo>
                <a:close/>
                <a:moveTo>
                  <a:pt x="10830503" y="6065230"/>
                </a:moveTo>
                <a:lnTo>
                  <a:pt x="10830503" y="6165245"/>
                </a:lnTo>
                <a:lnTo>
                  <a:pt x="10841616" y="6165245"/>
                </a:lnTo>
                <a:lnTo>
                  <a:pt x="10841616" y="6084281"/>
                </a:lnTo>
                <a:lnTo>
                  <a:pt x="10895591" y="6165245"/>
                </a:lnTo>
                <a:lnTo>
                  <a:pt x="10908291" y="6165245"/>
                </a:lnTo>
                <a:lnTo>
                  <a:pt x="10908291" y="6065230"/>
                </a:lnTo>
                <a:lnTo>
                  <a:pt x="10897178" y="6065230"/>
                </a:lnTo>
                <a:lnTo>
                  <a:pt x="10897178" y="6146195"/>
                </a:lnTo>
                <a:lnTo>
                  <a:pt x="10843203" y="6065230"/>
                </a:lnTo>
                <a:close/>
                <a:moveTo>
                  <a:pt x="10770178" y="6065230"/>
                </a:moveTo>
                <a:lnTo>
                  <a:pt x="10770178" y="6165245"/>
                </a:lnTo>
                <a:lnTo>
                  <a:pt x="10782878" y="6165245"/>
                </a:lnTo>
                <a:lnTo>
                  <a:pt x="10782878" y="6065230"/>
                </a:lnTo>
                <a:close/>
                <a:moveTo>
                  <a:pt x="11006717" y="5970771"/>
                </a:moveTo>
                <a:cubicBezTo>
                  <a:pt x="11015023" y="5970771"/>
                  <a:pt x="11021004" y="5977258"/>
                  <a:pt x="11021004" y="5985691"/>
                </a:cubicBezTo>
                <a:cubicBezTo>
                  <a:pt x="11021004" y="5994123"/>
                  <a:pt x="11014691" y="6000934"/>
                  <a:pt x="11006717" y="6000934"/>
                </a:cubicBezTo>
                <a:cubicBezTo>
                  <a:pt x="10999074" y="6000934"/>
                  <a:pt x="10992429" y="5994123"/>
                  <a:pt x="10992429" y="5985691"/>
                </a:cubicBezTo>
                <a:cubicBezTo>
                  <a:pt x="10992429" y="5977258"/>
                  <a:pt x="10999074" y="5970771"/>
                  <a:pt x="11006717" y="5970771"/>
                </a:cubicBezTo>
                <a:close/>
                <a:moveTo>
                  <a:pt x="11309930" y="5968390"/>
                </a:moveTo>
                <a:lnTo>
                  <a:pt x="11309930" y="6004903"/>
                </a:lnTo>
                <a:lnTo>
                  <a:pt x="11336918" y="6004903"/>
                </a:lnTo>
                <a:lnTo>
                  <a:pt x="11336918" y="6000141"/>
                </a:lnTo>
                <a:lnTo>
                  <a:pt x="11314693" y="6000141"/>
                </a:lnTo>
                <a:lnTo>
                  <a:pt x="11314693" y="5987441"/>
                </a:lnTo>
                <a:lnTo>
                  <a:pt x="11333743" y="5987441"/>
                </a:lnTo>
                <a:lnTo>
                  <a:pt x="11333743" y="5984265"/>
                </a:lnTo>
                <a:lnTo>
                  <a:pt x="11314693" y="5984265"/>
                </a:lnTo>
                <a:lnTo>
                  <a:pt x="11314693" y="5973153"/>
                </a:lnTo>
                <a:lnTo>
                  <a:pt x="11336918" y="5973153"/>
                </a:lnTo>
                <a:lnTo>
                  <a:pt x="11336918" y="5968390"/>
                </a:lnTo>
                <a:close/>
                <a:moveTo>
                  <a:pt x="11270242" y="5968390"/>
                </a:moveTo>
                <a:lnTo>
                  <a:pt x="11270242" y="6004903"/>
                </a:lnTo>
                <a:lnTo>
                  <a:pt x="11275005" y="6004903"/>
                </a:lnTo>
                <a:lnTo>
                  <a:pt x="11275005" y="5992203"/>
                </a:lnTo>
                <a:lnTo>
                  <a:pt x="11281355" y="5985853"/>
                </a:lnTo>
                <a:lnTo>
                  <a:pt x="11294055" y="6004903"/>
                </a:lnTo>
                <a:lnTo>
                  <a:pt x="11300405" y="6004903"/>
                </a:lnTo>
                <a:lnTo>
                  <a:pt x="11284530" y="5982678"/>
                </a:lnTo>
                <a:lnTo>
                  <a:pt x="11298817" y="5968390"/>
                </a:lnTo>
                <a:lnTo>
                  <a:pt x="11292467" y="5968390"/>
                </a:lnTo>
                <a:lnTo>
                  <a:pt x="11275005" y="5985853"/>
                </a:lnTo>
                <a:lnTo>
                  <a:pt x="11275005" y="5968390"/>
                </a:lnTo>
                <a:close/>
                <a:moveTo>
                  <a:pt x="11252924" y="5968390"/>
                </a:moveTo>
                <a:lnTo>
                  <a:pt x="11252924" y="5992108"/>
                </a:lnTo>
                <a:cubicBezTo>
                  <a:pt x="11252924" y="5997413"/>
                  <a:pt x="11250285" y="6000846"/>
                  <a:pt x="11244677" y="6000846"/>
                </a:cubicBezTo>
                <a:cubicBezTo>
                  <a:pt x="11239729" y="6000846"/>
                  <a:pt x="11236760" y="5997101"/>
                  <a:pt x="11236760" y="5993044"/>
                </a:cubicBezTo>
                <a:cubicBezTo>
                  <a:pt x="11232142" y="5993044"/>
                  <a:pt x="11232142" y="5993044"/>
                  <a:pt x="11232142" y="5993044"/>
                </a:cubicBezTo>
                <a:cubicBezTo>
                  <a:pt x="11232142" y="5999598"/>
                  <a:pt x="11237420" y="6004903"/>
                  <a:pt x="11244677" y="6004903"/>
                </a:cubicBezTo>
                <a:cubicBezTo>
                  <a:pt x="11252924" y="6004903"/>
                  <a:pt x="11257542" y="5999598"/>
                  <a:pt x="11257542" y="5992108"/>
                </a:cubicBezTo>
                <a:cubicBezTo>
                  <a:pt x="11257542" y="5968390"/>
                  <a:pt x="11257542" y="5968390"/>
                  <a:pt x="11257542" y="5968390"/>
                </a:cubicBezTo>
                <a:cubicBezTo>
                  <a:pt x="11252924" y="5968390"/>
                  <a:pt x="11252924" y="5968390"/>
                  <a:pt x="11252924" y="5968390"/>
                </a:cubicBezTo>
                <a:close/>
                <a:moveTo>
                  <a:pt x="11217854" y="5968390"/>
                </a:moveTo>
                <a:lnTo>
                  <a:pt x="11217854" y="6004903"/>
                </a:lnTo>
                <a:lnTo>
                  <a:pt x="11222617" y="6004903"/>
                </a:lnTo>
                <a:lnTo>
                  <a:pt x="11222617" y="5968390"/>
                </a:lnTo>
                <a:close/>
                <a:moveTo>
                  <a:pt x="11182929" y="5968390"/>
                </a:moveTo>
                <a:lnTo>
                  <a:pt x="11182929" y="6004903"/>
                </a:lnTo>
                <a:lnTo>
                  <a:pt x="11205154" y="6004903"/>
                </a:lnTo>
                <a:lnTo>
                  <a:pt x="11205154" y="6000141"/>
                </a:lnTo>
                <a:lnTo>
                  <a:pt x="11187691" y="6000141"/>
                </a:lnTo>
                <a:lnTo>
                  <a:pt x="11187691" y="5968390"/>
                </a:lnTo>
                <a:close/>
                <a:moveTo>
                  <a:pt x="11143242" y="5968390"/>
                </a:moveTo>
                <a:lnTo>
                  <a:pt x="11143242" y="6004903"/>
                </a:lnTo>
                <a:lnTo>
                  <a:pt x="11148005" y="6004903"/>
                </a:lnTo>
                <a:lnTo>
                  <a:pt x="11148005" y="5992203"/>
                </a:lnTo>
                <a:lnTo>
                  <a:pt x="11154355" y="5985853"/>
                </a:lnTo>
                <a:lnTo>
                  <a:pt x="11167055" y="6004903"/>
                </a:lnTo>
                <a:lnTo>
                  <a:pt x="11171817" y="6004903"/>
                </a:lnTo>
                <a:lnTo>
                  <a:pt x="11157529" y="5982678"/>
                </a:lnTo>
                <a:lnTo>
                  <a:pt x="11171817" y="5968390"/>
                </a:lnTo>
                <a:lnTo>
                  <a:pt x="11165467" y="5968390"/>
                </a:lnTo>
                <a:lnTo>
                  <a:pt x="11148005" y="5985853"/>
                </a:lnTo>
                <a:lnTo>
                  <a:pt x="11148005" y="5968390"/>
                </a:lnTo>
                <a:close/>
                <a:moveTo>
                  <a:pt x="11098792" y="5968390"/>
                </a:moveTo>
                <a:lnTo>
                  <a:pt x="11098792" y="6004903"/>
                </a:lnTo>
                <a:lnTo>
                  <a:pt x="11103555" y="6004903"/>
                </a:lnTo>
                <a:lnTo>
                  <a:pt x="11103555" y="5974740"/>
                </a:lnTo>
                <a:lnTo>
                  <a:pt x="11124192" y="6004903"/>
                </a:lnTo>
                <a:lnTo>
                  <a:pt x="11128955" y="6004903"/>
                </a:lnTo>
                <a:lnTo>
                  <a:pt x="11128955" y="5968390"/>
                </a:lnTo>
                <a:lnTo>
                  <a:pt x="11124192" y="5968390"/>
                </a:lnTo>
                <a:lnTo>
                  <a:pt x="11124192" y="5998553"/>
                </a:lnTo>
                <a:lnTo>
                  <a:pt x="11105142" y="5968390"/>
                </a:lnTo>
                <a:close/>
                <a:moveTo>
                  <a:pt x="11081329" y="5968390"/>
                </a:moveTo>
                <a:lnTo>
                  <a:pt x="11081329" y="6004903"/>
                </a:lnTo>
                <a:lnTo>
                  <a:pt x="11084504" y="6004903"/>
                </a:lnTo>
                <a:lnTo>
                  <a:pt x="11084504" y="5968390"/>
                </a:lnTo>
                <a:close/>
                <a:moveTo>
                  <a:pt x="11036879" y="5968390"/>
                </a:moveTo>
                <a:lnTo>
                  <a:pt x="11036879" y="6004903"/>
                </a:lnTo>
                <a:lnTo>
                  <a:pt x="11041641" y="6004903"/>
                </a:lnTo>
                <a:lnTo>
                  <a:pt x="11041641" y="5974740"/>
                </a:lnTo>
                <a:lnTo>
                  <a:pt x="11060691" y="6004903"/>
                </a:lnTo>
                <a:lnTo>
                  <a:pt x="11065454" y="6004903"/>
                </a:lnTo>
                <a:lnTo>
                  <a:pt x="11065454" y="5968390"/>
                </a:lnTo>
                <a:lnTo>
                  <a:pt x="11062279" y="5968390"/>
                </a:lnTo>
                <a:lnTo>
                  <a:pt x="11062279" y="5998553"/>
                </a:lnTo>
                <a:lnTo>
                  <a:pt x="11041641" y="5968390"/>
                </a:lnTo>
                <a:close/>
                <a:moveTo>
                  <a:pt x="10952741" y="5968390"/>
                </a:moveTo>
                <a:lnTo>
                  <a:pt x="10952741" y="6004903"/>
                </a:lnTo>
                <a:lnTo>
                  <a:pt x="10957504" y="6004903"/>
                </a:lnTo>
                <a:lnTo>
                  <a:pt x="10957504" y="5992203"/>
                </a:lnTo>
                <a:lnTo>
                  <a:pt x="10963854" y="5985853"/>
                </a:lnTo>
                <a:lnTo>
                  <a:pt x="10976554" y="6004903"/>
                </a:lnTo>
                <a:lnTo>
                  <a:pt x="10982904" y="6004903"/>
                </a:lnTo>
                <a:lnTo>
                  <a:pt x="10973379" y="5990616"/>
                </a:lnTo>
                <a:lnTo>
                  <a:pt x="10967029" y="5982678"/>
                </a:lnTo>
                <a:lnTo>
                  <a:pt x="10982904" y="5968390"/>
                </a:lnTo>
                <a:lnTo>
                  <a:pt x="10976554" y="5968390"/>
                </a:lnTo>
                <a:lnTo>
                  <a:pt x="10957504" y="5985853"/>
                </a:lnTo>
                <a:lnTo>
                  <a:pt x="10957504" y="5968390"/>
                </a:lnTo>
                <a:close/>
                <a:moveTo>
                  <a:pt x="11006562" y="5966802"/>
                </a:moveTo>
                <a:cubicBezTo>
                  <a:pt x="10996981" y="5966802"/>
                  <a:pt x="10989254" y="5975127"/>
                  <a:pt x="10989254" y="5985693"/>
                </a:cubicBezTo>
                <a:cubicBezTo>
                  <a:pt x="10989254" y="5996579"/>
                  <a:pt x="10996981" y="6004903"/>
                  <a:pt x="11006562" y="6004903"/>
                </a:cubicBezTo>
                <a:cubicBezTo>
                  <a:pt x="11016452" y="6004903"/>
                  <a:pt x="11024179" y="5996579"/>
                  <a:pt x="11024179" y="5985693"/>
                </a:cubicBezTo>
                <a:cubicBezTo>
                  <a:pt x="11024179" y="5974807"/>
                  <a:pt x="11016452" y="5966802"/>
                  <a:pt x="11006562" y="5966802"/>
                </a:cubicBezTo>
                <a:close/>
                <a:moveTo>
                  <a:pt x="11146417" y="5279395"/>
                </a:moveTo>
                <a:cubicBezTo>
                  <a:pt x="10972820" y="5279395"/>
                  <a:pt x="10832091" y="5420127"/>
                  <a:pt x="10832091" y="5593729"/>
                </a:cubicBezTo>
                <a:cubicBezTo>
                  <a:pt x="10832091" y="5767331"/>
                  <a:pt x="10972820" y="5908063"/>
                  <a:pt x="11146417" y="5908063"/>
                </a:cubicBezTo>
                <a:cubicBezTo>
                  <a:pt x="11320014" y="5908063"/>
                  <a:pt x="11460743" y="5767331"/>
                  <a:pt x="11460743" y="5593729"/>
                </a:cubicBezTo>
                <a:cubicBezTo>
                  <a:pt x="11460743" y="5420127"/>
                  <a:pt x="11320014" y="5279395"/>
                  <a:pt x="11146417" y="5279395"/>
                </a:cubicBezTo>
                <a:close/>
                <a:moveTo>
                  <a:pt x="127224" y="0"/>
                </a:moveTo>
                <a:lnTo>
                  <a:pt x="7359580" y="0"/>
                </a:lnTo>
                <a:lnTo>
                  <a:pt x="9998902" y="0"/>
                </a:lnTo>
                <a:lnTo>
                  <a:pt x="11481845" y="0"/>
                </a:lnTo>
                <a:cubicBezTo>
                  <a:pt x="11609386" y="0"/>
                  <a:pt x="11609386" y="127629"/>
                  <a:pt x="11609386" y="127629"/>
                </a:cubicBezTo>
                <a:cubicBezTo>
                  <a:pt x="11609386" y="127629"/>
                  <a:pt x="11609386" y="127629"/>
                  <a:pt x="11609386" y="6157601"/>
                </a:cubicBezTo>
                <a:cubicBezTo>
                  <a:pt x="11609386" y="6284912"/>
                  <a:pt x="11481845" y="6284912"/>
                  <a:pt x="11481845" y="6284912"/>
                </a:cubicBezTo>
                <a:cubicBezTo>
                  <a:pt x="11481845" y="6284912"/>
                  <a:pt x="11481845" y="6284912"/>
                  <a:pt x="10128014" y="6284912"/>
                </a:cubicBezTo>
                <a:lnTo>
                  <a:pt x="9998902" y="6284912"/>
                </a:lnTo>
                <a:lnTo>
                  <a:pt x="9816692" y="6284912"/>
                </a:lnTo>
                <a:lnTo>
                  <a:pt x="9779414" y="6284912"/>
                </a:lnTo>
                <a:cubicBezTo>
                  <a:pt x="9685530" y="6284912"/>
                  <a:pt x="9586468" y="6284912"/>
                  <a:pt x="9481944" y="6284912"/>
                </a:cubicBezTo>
                <a:lnTo>
                  <a:pt x="9460966" y="6284912"/>
                </a:lnTo>
                <a:lnTo>
                  <a:pt x="9335103" y="6284912"/>
                </a:lnTo>
                <a:lnTo>
                  <a:pt x="9151696" y="6284912"/>
                </a:lnTo>
                <a:cubicBezTo>
                  <a:pt x="7531395" y="6284912"/>
                  <a:pt x="4784394" y="6284912"/>
                  <a:pt x="127224" y="6284912"/>
                </a:cubicBezTo>
                <a:cubicBezTo>
                  <a:pt x="0" y="6284912"/>
                  <a:pt x="0" y="6157601"/>
                  <a:pt x="0" y="6157601"/>
                </a:cubicBezTo>
                <a:cubicBezTo>
                  <a:pt x="0" y="6157601"/>
                  <a:pt x="0" y="6157601"/>
                  <a:pt x="0" y="127629"/>
                </a:cubicBezTo>
                <a:cubicBezTo>
                  <a:pt x="0" y="0"/>
                  <a:pt x="127224" y="0"/>
                  <a:pt x="127224" y="0"/>
                </a:cubicBezTo>
                <a:close/>
              </a:path>
            </a:pathLst>
          </a:custGeom>
          <a:solidFill>
            <a:schemeClr val="bg1"/>
          </a:solidFill>
        </p:spPr>
        <p:txBody>
          <a:bodyPr wrap="square">
            <a:noAutofit/>
          </a:bodyPr>
          <a:lstStyle>
            <a:lvl1pPr marL="270027" indent="-270027" algn="l" defTabSz="1088610" rtl="0" eaLnBrk="1" latinLnBrk="0" hangingPunct="1">
              <a:lnSpc>
                <a:spcPct val="102000"/>
              </a:lnSpc>
              <a:spcBef>
                <a:spcPts val="0"/>
              </a:spcBef>
              <a:buClr>
                <a:schemeClr val="accent1"/>
              </a:buClr>
              <a:buFont typeface="Arial" pitchFamily="34" charset="0"/>
              <a:buNone/>
              <a:defRPr/>
            </a:lvl1pPr>
          </a:lstStyle>
          <a:p>
            <a:r>
              <a:rPr lang="nl-NL" dirty="0"/>
              <a:t>Afbeelding]</a:t>
            </a:r>
          </a:p>
        </p:txBody>
      </p:sp>
      <p:sp>
        <p:nvSpPr>
          <p:cNvPr id="23" name="***Titel 1">
            <a:extLst>
              <a:ext uri="{FF2B5EF4-FFF2-40B4-BE49-F238E27FC236}">
                <a16:creationId xmlns:a16="http://schemas.microsoft.com/office/drawing/2014/main" id="{5DC97B7B-9D05-49EC-B38E-F5DF5B102326}"/>
              </a:ext>
            </a:extLst>
          </p:cNvPr>
          <p:cNvSpPr>
            <a:spLocks noGrp="1" noSelect="1"/>
          </p:cNvSpPr>
          <p:nvPr>
            <p:ph type="title" hasCustomPrompt="1"/>
          </p:nvPr>
        </p:nvSpPr>
        <p:spPr bwMode="gray">
          <a:xfrm>
            <a:off x="821055" y="913977"/>
            <a:ext cx="1499036" cy="583927"/>
          </a:xfrm>
          <a:solidFill>
            <a:schemeClr val="tx1"/>
          </a:solidFill>
        </p:spPr>
        <p:txBody>
          <a:bodyPr lIns="90000" tIns="7200" rIns="90000" bIns="7200" anchor="t">
            <a:spAutoFit/>
          </a:bodyPr>
          <a:lstStyle>
            <a:lvl1pPr>
              <a:defRPr sz="3699"/>
            </a:lvl1pPr>
          </a:lstStyle>
          <a:p>
            <a:pPr lvl="0"/>
            <a:r>
              <a:rPr lang="nl-NL" noProof="1"/>
              <a:t>[Titel]</a:t>
            </a:r>
          </a:p>
        </p:txBody>
      </p:sp>
      <p:sp>
        <p:nvSpPr>
          <p:cNvPr id="24" name="Tijdelijke aanduiding voor tekst 7">
            <a:extLst>
              <a:ext uri="{FF2B5EF4-FFF2-40B4-BE49-F238E27FC236}">
                <a16:creationId xmlns:a16="http://schemas.microsoft.com/office/drawing/2014/main" id="{9E7DEDF1-DF34-4494-A80D-5E8852D22DA5}"/>
              </a:ext>
            </a:extLst>
          </p:cNvPr>
          <p:cNvSpPr>
            <a:spLocks noGrp="1" noSelect="1"/>
          </p:cNvSpPr>
          <p:nvPr>
            <p:ph type="body" sz="quarter" idx="14" hasCustomPrompt="1"/>
          </p:nvPr>
        </p:nvSpPr>
        <p:spPr bwMode="gray">
          <a:xfrm>
            <a:off x="821055" y="1563442"/>
            <a:ext cx="1499036" cy="583927"/>
          </a:xfrm>
          <a:solidFill>
            <a:schemeClr val="tx1"/>
          </a:solidFill>
        </p:spPr>
        <p:txBody>
          <a:bodyPr wrap="none" lIns="90000" tIns="7200" rIns="90000" bIns="7200" anchor="t">
            <a:spAutoFit/>
          </a:bodyPr>
          <a:lstStyle>
            <a:lvl1pPr marL="0" indent="0">
              <a:lnSpc>
                <a:spcPct val="100000"/>
              </a:lnSpc>
              <a:buFontTx/>
              <a:buNone/>
              <a:defRPr sz="3699" b="0">
                <a:solidFill>
                  <a:schemeClr val="bg1"/>
                </a:solidFill>
                <a:latin typeface="+mj-lt"/>
              </a:defRPr>
            </a:lvl1pPr>
            <a:lvl2pPr marL="0" indent="0">
              <a:lnSpc>
                <a:spcPct val="100000"/>
              </a:lnSpc>
              <a:buFontTx/>
              <a:buNone/>
              <a:defRPr sz="3699" b="0">
                <a:solidFill>
                  <a:schemeClr val="bg1"/>
                </a:solidFill>
                <a:latin typeface="+mj-lt"/>
              </a:defRPr>
            </a:lvl2pPr>
            <a:lvl3pPr marL="0" indent="0">
              <a:lnSpc>
                <a:spcPct val="100000"/>
              </a:lnSpc>
              <a:buFontTx/>
              <a:buNone/>
              <a:defRPr sz="3699" b="0">
                <a:solidFill>
                  <a:schemeClr val="bg1"/>
                </a:solidFill>
                <a:latin typeface="+mj-lt"/>
              </a:defRPr>
            </a:lvl3pPr>
            <a:lvl4pPr marL="0">
              <a:lnSpc>
                <a:spcPct val="100000"/>
              </a:lnSpc>
              <a:buFontTx/>
              <a:buNone/>
              <a:defRPr sz="3699" b="0">
                <a:solidFill>
                  <a:schemeClr val="bg1"/>
                </a:solidFill>
                <a:latin typeface="+mj-lt"/>
              </a:defRPr>
            </a:lvl4pPr>
            <a:lvl5pPr marL="0">
              <a:lnSpc>
                <a:spcPct val="100000"/>
              </a:lnSpc>
              <a:buFontTx/>
              <a:buNone/>
              <a:defRPr sz="3699" b="0">
                <a:solidFill>
                  <a:schemeClr val="bg1"/>
                </a:solidFill>
                <a:latin typeface="+mj-lt"/>
              </a:defRPr>
            </a:lvl5pPr>
            <a:lvl6pPr marL="0">
              <a:lnSpc>
                <a:spcPct val="100000"/>
              </a:lnSpc>
              <a:buFontTx/>
              <a:buNone/>
              <a:defRPr sz="3699" b="0">
                <a:solidFill>
                  <a:schemeClr val="bg1"/>
                </a:solidFill>
                <a:latin typeface="+mj-lt"/>
              </a:defRPr>
            </a:lvl6pPr>
            <a:lvl7pPr marL="0">
              <a:lnSpc>
                <a:spcPct val="100000"/>
              </a:lnSpc>
              <a:buFontTx/>
              <a:buNone/>
              <a:defRPr sz="3699" b="0">
                <a:solidFill>
                  <a:schemeClr val="bg1"/>
                </a:solidFill>
                <a:latin typeface="+mj-lt"/>
              </a:defRPr>
            </a:lvl7pPr>
            <a:lvl8pPr marL="0">
              <a:lnSpc>
                <a:spcPct val="100000"/>
              </a:lnSpc>
              <a:buFontTx/>
              <a:buNone/>
              <a:defRPr sz="3699" b="0">
                <a:solidFill>
                  <a:schemeClr val="bg1"/>
                </a:solidFill>
                <a:latin typeface="+mj-lt"/>
              </a:defRPr>
            </a:lvl8pPr>
            <a:lvl9pPr marL="0">
              <a:lnSpc>
                <a:spcPct val="100000"/>
              </a:lnSpc>
              <a:buFontTx/>
              <a:buNone/>
              <a:defRPr sz="3699" b="0">
                <a:solidFill>
                  <a:schemeClr val="bg1"/>
                </a:solidFill>
                <a:latin typeface="+mj-lt"/>
              </a:defRPr>
            </a:lvl9pPr>
          </a:lstStyle>
          <a:p>
            <a:pPr lvl="0"/>
            <a:r>
              <a:rPr lang="nl-NL" dirty="0"/>
              <a:t>[Titel]</a:t>
            </a:r>
          </a:p>
        </p:txBody>
      </p:sp>
    </p:spTree>
    <p:extLst>
      <p:ext uri="{BB962C8B-B14F-4D97-AF65-F5344CB8AC3E}">
        <p14:creationId xmlns:p14="http://schemas.microsoft.com/office/powerpoint/2010/main" val="137660230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eldia met foto">
    <p:spTree>
      <p:nvGrpSpPr>
        <p:cNvPr id="1" name=""/>
        <p:cNvGrpSpPr/>
        <p:nvPr/>
      </p:nvGrpSpPr>
      <p:grpSpPr>
        <a:xfrm>
          <a:off x="0" y="0"/>
          <a:ext cx="0" cy="0"/>
          <a:chOff x="0" y="0"/>
          <a:chExt cx="0" cy="0"/>
        </a:xfrm>
      </p:grpSpPr>
      <p:sp>
        <p:nvSpPr>
          <p:cNvPr id="22" name="Tijdelijke aanduiding voor afbeelding 21">
            <a:extLst>
              <a:ext uri="{FF2B5EF4-FFF2-40B4-BE49-F238E27FC236}">
                <a16:creationId xmlns:a16="http://schemas.microsoft.com/office/drawing/2014/main" id="{42A91659-E46C-4B46-A3E1-5D4B07C50497}"/>
              </a:ext>
            </a:extLst>
          </p:cNvPr>
          <p:cNvSpPr>
            <a:spLocks noGrp="1" noSelect="1"/>
          </p:cNvSpPr>
          <p:nvPr>
            <p:ph type="pic" sz="quarter" idx="13" hasCustomPrompt="1"/>
          </p:nvPr>
        </p:nvSpPr>
        <p:spPr bwMode="gray">
          <a:xfrm>
            <a:off x="0" y="2"/>
            <a:ext cx="12186426" cy="5615145"/>
          </a:xfrm>
          <a:custGeom>
            <a:avLst/>
            <a:gdLst>
              <a:gd name="connsiteX0" fmla="*/ 0 w 12189600"/>
              <a:gd name="connsiteY0" fmla="*/ 0 h 5615145"/>
              <a:gd name="connsiteX1" fmla="*/ 12189600 w 12189600"/>
              <a:gd name="connsiteY1" fmla="*/ 0 h 5615145"/>
              <a:gd name="connsiteX2" fmla="*/ 12189600 w 12189600"/>
              <a:gd name="connsiteY2" fmla="*/ 4307757 h 5615145"/>
              <a:gd name="connsiteX3" fmla="*/ 11532845 w 12189600"/>
              <a:gd name="connsiteY3" fmla="*/ 4466170 h 5615145"/>
              <a:gd name="connsiteX4" fmla="*/ 0 w 12189600"/>
              <a:gd name="connsiteY4" fmla="*/ 5431156 h 5615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89600" h="5615145">
                <a:moveTo>
                  <a:pt x="0" y="0"/>
                </a:moveTo>
                <a:lnTo>
                  <a:pt x="12189600" y="0"/>
                </a:lnTo>
                <a:lnTo>
                  <a:pt x="12189600" y="4307757"/>
                </a:lnTo>
                <a:lnTo>
                  <a:pt x="11532845" y="4466170"/>
                </a:lnTo>
                <a:cubicBezTo>
                  <a:pt x="4801826" y="6045592"/>
                  <a:pt x="943299" y="5588943"/>
                  <a:pt x="0" y="5431156"/>
                </a:cubicBezTo>
                <a:close/>
              </a:path>
            </a:pathLst>
          </a:custGeom>
        </p:spPr>
        <p:txBody>
          <a:bodyPr wrap="square">
            <a:noAutofit/>
          </a:bodyPr>
          <a:lstStyle>
            <a:lvl1pPr marL="270027" indent="-270027" algn="l" defTabSz="1088610" rtl="0" eaLnBrk="1" latinLnBrk="0" hangingPunct="1">
              <a:spcBef>
                <a:spcPts val="0"/>
              </a:spcBef>
              <a:buFont typeface="Arial" pitchFamily="34" charset="0"/>
              <a:buNone/>
              <a:defRPr/>
            </a:lvl1pPr>
          </a:lstStyle>
          <a:p>
            <a:r>
              <a:rPr lang="nl-NL" dirty="0"/>
              <a:t>[Afbeelding]</a:t>
            </a:r>
          </a:p>
        </p:txBody>
      </p:sp>
      <p:sp>
        <p:nvSpPr>
          <p:cNvPr id="24" name="Freeform 8">
            <a:extLst>
              <a:ext uri="{FF2B5EF4-FFF2-40B4-BE49-F238E27FC236}">
                <a16:creationId xmlns:a16="http://schemas.microsoft.com/office/drawing/2014/main" id="{5F989409-1D25-455F-842A-DBE65ED0B83B}"/>
              </a:ext>
            </a:extLst>
          </p:cNvPr>
          <p:cNvSpPr>
            <a:spLocks noSelect="1"/>
          </p:cNvSpPr>
          <p:nvPr userDrawn="1"/>
        </p:nvSpPr>
        <p:spPr bwMode="gray">
          <a:xfrm>
            <a:off x="0" y="4306889"/>
            <a:ext cx="12190026" cy="2551113"/>
          </a:xfrm>
          <a:custGeom>
            <a:avLst/>
            <a:gdLst>
              <a:gd name="T0" fmla="*/ 38393 w 38393"/>
              <a:gd name="T1" fmla="*/ 8035 h 8035"/>
              <a:gd name="T2" fmla="*/ 38393 w 38393"/>
              <a:gd name="T3" fmla="*/ 0 h 8035"/>
              <a:gd name="T4" fmla="*/ 0 w 38393"/>
              <a:gd name="T5" fmla="*/ 3541 h 8035"/>
              <a:gd name="T6" fmla="*/ 0 w 38393"/>
              <a:gd name="T7" fmla="*/ 8035 h 8035"/>
              <a:gd name="T8" fmla="*/ 38393 w 38393"/>
              <a:gd name="T9" fmla="*/ 8035 h 8035"/>
            </a:gdLst>
            <a:ahLst/>
            <a:cxnLst>
              <a:cxn ang="0">
                <a:pos x="T0" y="T1"/>
              </a:cxn>
              <a:cxn ang="0">
                <a:pos x="T2" y="T3"/>
              </a:cxn>
              <a:cxn ang="0">
                <a:pos x="T4" y="T5"/>
              </a:cxn>
              <a:cxn ang="0">
                <a:pos x="T6" y="T7"/>
              </a:cxn>
              <a:cxn ang="0">
                <a:pos x="T8" y="T9"/>
              </a:cxn>
            </a:cxnLst>
            <a:rect l="0" t="0" r="r" b="b"/>
            <a:pathLst>
              <a:path w="38393" h="8035">
                <a:moveTo>
                  <a:pt x="38393" y="8035"/>
                </a:moveTo>
                <a:cubicBezTo>
                  <a:pt x="38393" y="0"/>
                  <a:pt x="38393" y="0"/>
                  <a:pt x="38393" y="0"/>
                </a:cubicBezTo>
                <a:cubicBezTo>
                  <a:pt x="15913" y="5570"/>
                  <a:pt x="3066" y="4054"/>
                  <a:pt x="0" y="3541"/>
                </a:cubicBezTo>
                <a:cubicBezTo>
                  <a:pt x="0" y="8035"/>
                  <a:pt x="0" y="8035"/>
                  <a:pt x="0" y="8035"/>
                </a:cubicBezTo>
                <a:lnTo>
                  <a:pt x="38393" y="8035"/>
                </a:lnTo>
                <a:close/>
              </a:path>
            </a:pathLst>
          </a:custGeom>
          <a:solidFill>
            <a:srgbClr val="FFE91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nl-NL" dirty="0"/>
          </a:p>
        </p:txBody>
      </p:sp>
      <p:sp>
        <p:nvSpPr>
          <p:cNvPr id="3" name="Ondertitel 2"/>
          <p:cNvSpPr>
            <a:spLocks noGrp="1" noSelect="1"/>
          </p:cNvSpPr>
          <p:nvPr>
            <p:ph type="subTitle" idx="1" hasCustomPrompt="1"/>
          </p:nvPr>
        </p:nvSpPr>
        <p:spPr bwMode="gray">
          <a:xfrm>
            <a:off x="346254" y="5886040"/>
            <a:ext cx="2961062" cy="590400"/>
          </a:xfrm>
          <a:prstGeom prst="rect">
            <a:avLst/>
          </a:prstGeom>
          <a:noFill/>
        </p:spPr>
        <p:txBody>
          <a:bodyPr lIns="144000" anchor="ctr"/>
          <a:lstStyle>
            <a:lvl1pPr marL="0" indent="0" algn="l">
              <a:lnSpc>
                <a:spcPct val="100000"/>
              </a:lnSpc>
              <a:buNone/>
              <a:defRPr sz="3299">
                <a:solidFill>
                  <a:schemeClr val="tx1"/>
                </a:solidFill>
              </a:defRPr>
            </a:lvl1pPr>
            <a:lvl2pPr marL="544306" indent="0" algn="ctr">
              <a:buNone/>
              <a:defRPr>
                <a:solidFill>
                  <a:schemeClr val="tx1">
                    <a:tint val="75000"/>
                  </a:schemeClr>
                </a:solidFill>
              </a:defRPr>
            </a:lvl2pPr>
            <a:lvl3pPr marL="1088610" indent="0" algn="ctr">
              <a:buNone/>
              <a:defRPr>
                <a:solidFill>
                  <a:schemeClr val="tx1">
                    <a:tint val="75000"/>
                  </a:schemeClr>
                </a:solidFill>
              </a:defRPr>
            </a:lvl3pPr>
            <a:lvl4pPr marL="1632916" indent="0" algn="ctr">
              <a:buNone/>
              <a:defRPr>
                <a:solidFill>
                  <a:schemeClr val="tx1">
                    <a:tint val="75000"/>
                  </a:schemeClr>
                </a:solidFill>
              </a:defRPr>
            </a:lvl4pPr>
            <a:lvl5pPr marL="2177222" indent="0" algn="ctr">
              <a:buNone/>
              <a:defRPr>
                <a:solidFill>
                  <a:schemeClr val="tx1">
                    <a:tint val="75000"/>
                  </a:schemeClr>
                </a:solidFill>
              </a:defRPr>
            </a:lvl5pPr>
            <a:lvl6pPr marL="2721526" indent="0" algn="ctr">
              <a:buNone/>
              <a:defRPr>
                <a:solidFill>
                  <a:schemeClr val="tx1">
                    <a:tint val="75000"/>
                  </a:schemeClr>
                </a:solidFill>
              </a:defRPr>
            </a:lvl6pPr>
            <a:lvl7pPr marL="3265831" indent="0" algn="ctr">
              <a:buNone/>
              <a:defRPr>
                <a:solidFill>
                  <a:schemeClr val="tx1">
                    <a:tint val="75000"/>
                  </a:schemeClr>
                </a:solidFill>
              </a:defRPr>
            </a:lvl7pPr>
            <a:lvl8pPr marL="3810137" indent="0" algn="ctr">
              <a:buNone/>
              <a:defRPr>
                <a:solidFill>
                  <a:schemeClr val="tx1">
                    <a:tint val="75000"/>
                  </a:schemeClr>
                </a:solidFill>
              </a:defRPr>
            </a:lvl8pPr>
            <a:lvl9pPr marL="4354442" indent="0" algn="ctr">
              <a:buNone/>
              <a:defRPr>
                <a:solidFill>
                  <a:schemeClr val="tx1">
                    <a:tint val="75000"/>
                  </a:schemeClr>
                </a:solidFill>
              </a:defRPr>
            </a:lvl9pPr>
          </a:lstStyle>
          <a:p>
            <a:r>
              <a:rPr lang="nl-NL" noProof="1"/>
              <a:t>[Ondertitel]</a:t>
            </a:r>
          </a:p>
        </p:txBody>
      </p:sp>
      <p:sp>
        <p:nvSpPr>
          <p:cNvPr id="28" name="*** Titel 002">
            <a:extLst>
              <a:ext uri="{FF2B5EF4-FFF2-40B4-BE49-F238E27FC236}">
                <a16:creationId xmlns:a16="http://schemas.microsoft.com/office/drawing/2014/main" id="{7DB95B7C-73B4-40B0-85A0-AA271C75A103}"/>
              </a:ext>
            </a:extLst>
          </p:cNvPr>
          <p:cNvSpPr>
            <a:spLocks noGrp="1" noSelect="1"/>
          </p:cNvSpPr>
          <p:nvPr>
            <p:ph type="body" sz="quarter" idx="14" hasCustomPrompt="1"/>
            <p:custDataLst>
              <p:custData r:id="rId1"/>
            </p:custDataLst>
          </p:nvPr>
        </p:nvSpPr>
        <p:spPr bwMode="gray">
          <a:xfrm>
            <a:off x="618557" y="1532958"/>
            <a:ext cx="2212755" cy="926359"/>
          </a:xfrm>
          <a:prstGeom prst="rect">
            <a:avLst/>
          </a:prstGeom>
          <a:solidFill>
            <a:schemeClr val="tx1"/>
          </a:solidFill>
        </p:spPr>
        <p:txBody>
          <a:bodyPr wrap="none" lIns="126000" tIns="36000" rIns="126000" bIns="43200" anchor="t" anchorCtr="0">
            <a:spAutoFit/>
          </a:bodyPr>
          <a:lstStyle>
            <a:lvl1pPr marL="0" indent="0" algn="l">
              <a:lnSpc>
                <a:spcPct val="100000"/>
              </a:lnSpc>
              <a:buFontTx/>
              <a:buNone/>
              <a:defRPr sz="5498" b="0">
                <a:solidFill>
                  <a:schemeClr val="bg1"/>
                </a:solidFill>
                <a:latin typeface="+mj-lt"/>
              </a:defRPr>
            </a:lvl1pPr>
            <a:lvl2pPr marL="0" indent="0" algn="l">
              <a:buFontTx/>
              <a:buNone/>
              <a:defRPr sz="4999" b="0">
                <a:solidFill>
                  <a:schemeClr val="bg1"/>
                </a:solidFill>
                <a:latin typeface="+mj-lt"/>
              </a:defRPr>
            </a:lvl2pPr>
            <a:lvl3pPr marL="0" indent="0" algn="l">
              <a:buFontTx/>
              <a:buNone/>
              <a:defRPr sz="4999" b="0">
                <a:solidFill>
                  <a:schemeClr val="bg1"/>
                </a:solidFill>
                <a:latin typeface="+mj-lt"/>
              </a:defRPr>
            </a:lvl3pPr>
            <a:lvl4pPr marL="0" algn="l">
              <a:buFontTx/>
              <a:buNone/>
              <a:defRPr sz="4999" b="0">
                <a:solidFill>
                  <a:schemeClr val="bg1"/>
                </a:solidFill>
                <a:latin typeface="+mj-lt"/>
              </a:defRPr>
            </a:lvl4pPr>
            <a:lvl5pPr marL="0" algn="l">
              <a:buFontTx/>
              <a:buNone/>
              <a:defRPr sz="4999" b="0">
                <a:solidFill>
                  <a:schemeClr val="bg1"/>
                </a:solidFill>
                <a:latin typeface="+mj-lt"/>
              </a:defRPr>
            </a:lvl5pPr>
            <a:lvl6pPr marL="0" algn="ctr">
              <a:buFontTx/>
              <a:buNone/>
              <a:defRPr sz="4999">
                <a:solidFill>
                  <a:schemeClr val="bg1"/>
                </a:solidFill>
                <a:latin typeface="+mj-lt"/>
              </a:defRPr>
            </a:lvl6pPr>
            <a:lvl7pPr marL="0" algn="l">
              <a:buFontTx/>
              <a:buNone/>
              <a:defRPr sz="4999">
                <a:solidFill>
                  <a:schemeClr val="bg1"/>
                </a:solidFill>
                <a:latin typeface="+mj-lt"/>
              </a:defRPr>
            </a:lvl7pPr>
            <a:lvl8pPr marL="0" algn="l">
              <a:buFontTx/>
              <a:buNone/>
              <a:defRPr sz="4999">
                <a:solidFill>
                  <a:schemeClr val="bg1"/>
                </a:solidFill>
                <a:latin typeface="+mj-lt"/>
              </a:defRPr>
            </a:lvl8pPr>
            <a:lvl9pPr marL="0" algn="l">
              <a:buFontTx/>
              <a:buNone/>
              <a:defRPr sz="4999">
                <a:solidFill>
                  <a:schemeClr val="bg1"/>
                </a:solidFill>
                <a:latin typeface="+mj-lt"/>
              </a:defRPr>
            </a:lvl9pPr>
          </a:lstStyle>
          <a:p>
            <a:pPr lvl="0"/>
            <a:r>
              <a:rPr lang="nl-NL" dirty="0"/>
              <a:t>[Titel]</a:t>
            </a:r>
          </a:p>
        </p:txBody>
      </p:sp>
      <p:sp>
        <p:nvSpPr>
          <p:cNvPr id="14" name="*** Titel 002">
            <a:extLst>
              <a:ext uri="{FF2B5EF4-FFF2-40B4-BE49-F238E27FC236}">
                <a16:creationId xmlns:a16="http://schemas.microsoft.com/office/drawing/2014/main" id="{D08E1658-9A0F-47BE-9C2C-84DF5C6AF392}"/>
              </a:ext>
            </a:extLst>
          </p:cNvPr>
          <p:cNvSpPr>
            <a:spLocks noGrp="1" noSelect="1"/>
          </p:cNvSpPr>
          <p:nvPr>
            <p:ph type="body" sz="quarter" idx="15" hasCustomPrompt="1"/>
            <p:custDataLst>
              <p:custData r:id="rId2"/>
            </p:custDataLst>
          </p:nvPr>
        </p:nvSpPr>
        <p:spPr bwMode="gray">
          <a:xfrm>
            <a:off x="618557" y="548681"/>
            <a:ext cx="2212755" cy="926359"/>
          </a:xfrm>
          <a:prstGeom prst="rect">
            <a:avLst/>
          </a:prstGeom>
          <a:solidFill>
            <a:schemeClr val="tx1"/>
          </a:solidFill>
        </p:spPr>
        <p:txBody>
          <a:bodyPr wrap="none" lIns="126000" tIns="36000" rIns="126000" bIns="43200" anchor="t" anchorCtr="0">
            <a:spAutoFit/>
          </a:bodyPr>
          <a:lstStyle>
            <a:lvl1pPr marL="0" indent="0" algn="l">
              <a:lnSpc>
                <a:spcPct val="100000"/>
              </a:lnSpc>
              <a:buFontTx/>
              <a:buNone/>
              <a:defRPr sz="5498" b="0">
                <a:solidFill>
                  <a:schemeClr val="bg1"/>
                </a:solidFill>
                <a:latin typeface="+mj-lt"/>
              </a:defRPr>
            </a:lvl1pPr>
            <a:lvl2pPr marL="0" indent="0" algn="l">
              <a:buFontTx/>
              <a:buNone/>
              <a:defRPr sz="4999" b="0">
                <a:solidFill>
                  <a:schemeClr val="bg1"/>
                </a:solidFill>
                <a:latin typeface="+mj-lt"/>
              </a:defRPr>
            </a:lvl2pPr>
            <a:lvl3pPr marL="0" indent="0" algn="l">
              <a:buFontTx/>
              <a:buNone/>
              <a:defRPr sz="4999" b="0">
                <a:solidFill>
                  <a:schemeClr val="bg1"/>
                </a:solidFill>
                <a:latin typeface="+mj-lt"/>
              </a:defRPr>
            </a:lvl3pPr>
            <a:lvl4pPr marL="0" algn="l">
              <a:buFontTx/>
              <a:buNone/>
              <a:defRPr sz="4999" b="0">
                <a:solidFill>
                  <a:schemeClr val="bg1"/>
                </a:solidFill>
                <a:latin typeface="+mj-lt"/>
              </a:defRPr>
            </a:lvl4pPr>
            <a:lvl5pPr marL="0" algn="l">
              <a:buFontTx/>
              <a:buNone/>
              <a:defRPr sz="4999" b="0">
                <a:solidFill>
                  <a:schemeClr val="bg1"/>
                </a:solidFill>
                <a:latin typeface="+mj-lt"/>
              </a:defRPr>
            </a:lvl5pPr>
            <a:lvl6pPr marL="0" algn="ctr">
              <a:buFontTx/>
              <a:buNone/>
              <a:defRPr sz="4999">
                <a:solidFill>
                  <a:schemeClr val="bg1"/>
                </a:solidFill>
                <a:latin typeface="+mj-lt"/>
              </a:defRPr>
            </a:lvl6pPr>
            <a:lvl7pPr marL="0" algn="l">
              <a:buFontTx/>
              <a:buNone/>
              <a:defRPr sz="4999">
                <a:solidFill>
                  <a:schemeClr val="bg1"/>
                </a:solidFill>
                <a:latin typeface="+mj-lt"/>
              </a:defRPr>
            </a:lvl7pPr>
            <a:lvl8pPr marL="0" algn="l">
              <a:buFontTx/>
              <a:buNone/>
              <a:defRPr sz="4999">
                <a:solidFill>
                  <a:schemeClr val="bg1"/>
                </a:solidFill>
                <a:latin typeface="+mj-lt"/>
              </a:defRPr>
            </a:lvl8pPr>
            <a:lvl9pPr marL="0" algn="l">
              <a:buFontTx/>
              <a:buNone/>
              <a:defRPr sz="4999">
                <a:solidFill>
                  <a:schemeClr val="bg1"/>
                </a:solidFill>
                <a:latin typeface="+mj-lt"/>
              </a:defRPr>
            </a:lvl9pPr>
          </a:lstStyle>
          <a:p>
            <a:pPr lvl="0"/>
            <a:r>
              <a:rPr lang="nl-NL" dirty="0"/>
              <a:t>[Titel]</a:t>
            </a:r>
          </a:p>
        </p:txBody>
      </p:sp>
      <p:sp>
        <p:nvSpPr>
          <p:cNvPr id="17" name="Rechthoek 6"/>
          <p:cNvSpPr>
            <a:spLocks noSelect="1"/>
          </p:cNvSpPr>
          <p:nvPr userDrawn="1"/>
        </p:nvSpPr>
        <p:spPr>
          <a:xfrm>
            <a:off x="-1871512" y="152636"/>
            <a:ext cx="1799531" cy="82809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r>
              <a:rPr lang="nl-NL" sz="1200" dirty="0">
                <a:solidFill>
                  <a:schemeClr val="tx1"/>
                </a:solidFill>
              </a:rPr>
              <a:t>De arcering groeit mee met de tekst</a:t>
            </a:r>
            <a:r>
              <a:rPr lang="nl-NL" sz="1200" baseline="0" dirty="0">
                <a:solidFill>
                  <a:schemeClr val="tx1"/>
                </a:solidFill>
              </a:rPr>
              <a:t>. </a:t>
            </a:r>
            <a:r>
              <a:rPr lang="nl-NL" sz="1200" dirty="0">
                <a:solidFill>
                  <a:schemeClr val="tx1"/>
                </a:solidFill>
              </a:rPr>
              <a:t>Geef geen enters in de gearceerde vlakken.</a:t>
            </a:r>
          </a:p>
        </p:txBody>
      </p:sp>
      <p:grpSp>
        <p:nvGrpSpPr>
          <p:cNvPr id="12" name="Group 4">
            <a:extLst>
              <a:ext uri="{FF2B5EF4-FFF2-40B4-BE49-F238E27FC236}">
                <a16:creationId xmlns:a16="http://schemas.microsoft.com/office/drawing/2014/main" id="{7D5C601D-8958-4915-AFA7-899399FB568E}"/>
              </a:ext>
            </a:extLst>
          </p:cNvPr>
          <p:cNvGrpSpPr>
            <a:grpSpLocks noSelect="1" noChangeAspect="1"/>
          </p:cNvGrpSpPr>
          <p:nvPr userDrawn="1"/>
        </p:nvGrpSpPr>
        <p:grpSpPr bwMode="auto">
          <a:xfrm>
            <a:off x="11071524" y="5635626"/>
            <a:ext cx="750693" cy="885825"/>
            <a:chOff x="6976" y="3550"/>
            <a:chExt cx="473" cy="558"/>
          </a:xfrm>
        </p:grpSpPr>
        <p:sp>
          <p:nvSpPr>
            <p:cNvPr id="13" name="Freeform 5">
              <a:extLst>
                <a:ext uri="{FF2B5EF4-FFF2-40B4-BE49-F238E27FC236}">
                  <a16:creationId xmlns:a16="http://schemas.microsoft.com/office/drawing/2014/main" id="{28D72CEF-93FA-47C2-9426-D8D49CFBE4B8}"/>
                </a:ext>
              </a:extLst>
            </p:cNvPr>
            <p:cNvSpPr>
              <a:spLocks noSelect="1" noEditPoints="1"/>
            </p:cNvSpPr>
            <p:nvPr userDrawn="1"/>
          </p:nvSpPr>
          <p:spPr bwMode="auto">
            <a:xfrm>
              <a:off x="6976" y="4045"/>
              <a:ext cx="473" cy="63"/>
            </a:xfrm>
            <a:custGeom>
              <a:avLst/>
              <a:gdLst>
                <a:gd name="T0" fmla="*/ 0 w 2366"/>
                <a:gd name="T1" fmla="*/ 312 h 312"/>
                <a:gd name="T2" fmla="*/ 38 w 2366"/>
                <a:gd name="T3" fmla="*/ 0 h 312"/>
                <a:gd name="T4" fmla="*/ 437 w 2366"/>
                <a:gd name="T5" fmla="*/ 0 h 312"/>
                <a:gd name="T6" fmla="*/ 399 w 2366"/>
                <a:gd name="T7" fmla="*/ 253 h 312"/>
                <a:gd name="T8" fmla="*/ 189 w 2366"/>
                <a:gd name="T9" fmla="*/ 0 h 312"/>
                <a:gd name="T10" fmla="*/ 227 w 2366"/>
                <a:gd name="T11" fmla="*/ 312 h 312"/>
                <a:gd name="T12" fmla="*/ 395 w 2366"/>
                <a:gd name="T13" fmla="*/ 312 h 312"/>
                <a:gd name="T14" fmla="*/ 437 w 2366"/>
                <a:gd name="T15" fmla="*/ 0 h 312"/>
                <a:gd name="T16" fmla="*/ 816 w 2366"/>
                <a:gd name="T17" fmla="*/ 274 h 312"/>
                <a:gd name="T18" fmla="*/ 783 w 2366"/>
                <a:gd name="T19" fmla="*/ 170 h 312"/>
                <a:gd name="T20" fmla="*/ 724 w 2366"/>
                <a:gd name="T21" fmla="*/ 0 h 312"/>
                <a:gd name="T22" fmla="*/ 587 w 2366"/>
                <a:gd name="T23" fmla="*/ 312 h 312"/>
                <a:gd name="T24" fmla="*/ 625 w 2366"/>
                <a:gd name="T25" fmla="*/ 188 h 312"/>
                <a:gd name="T26" fmla="*/ 778 w 2366"/>
                <a:gd name="T27" fmla="*/ 235 h 312"/>
                <a:gd name="T28" fmla="*/ 784 w 2366"/>
                <a:gd name="T29" fmla="*/ 312 h 312"/>
                <a:gd name="T30" fmla="*/ 625 w 2366"/>
                <a:gd name="T31" fmla="*/ 152 h 312"/>
                <a:gd name="T32" fmla="*/ 724 w 2366"/>
                <a:gd name="T33" fmla="*/ 36 h 312"/>
                <a:gd name="T34" fmla="*/ 726 w 2366"/>
                <a:gd name="T35" fmla="*/ 152 h 312"/>
                <a:gd name="T36" fmla="*/ 961 w 2366"/>
                <a:gd name="T37" fmla="*/ 0 h 312"/>
                <a:gd name="T38" fmla="*/ 1184 w 2366"/>
                <a:gd name="T39" fmla="*/ 312 h 312"/>
                <a:gd name="T40" fmla="*/ 1000 w 2366"/>
                <a:gd name="T41" fmla="*/ 275 h 312"/>
                <a:gd name="T42" fmla="*/ 1166 w 2366"/>
                <a:gd name="T43" fmla="*/ 167 h 312"/>
                <a:gd name="T44" fmla="*/ 1000 w 2366"/>
                <a:gd name="T45" fmla="*/ 130 h 312"/>
                <a:gd name="T46" fmla="*/ 1184 w 2366"/>
                <a:gd name="T47" fmla="*/ 36 h 312"/>
                <a:gd name="T48" fmla="*/ 961 w 2366"/>
                <a:gd name="T49" fmla="*/ 0 h 312"/>
                <a:gd name="T50" fmla="*/ 1526 w 2366"/>
                <a:gd name="T51" fmla="*/ 0 h 312"/>
                <a:gd name="T52" fmla="*/ 1292 w 2366"/>
                <a:gd name="T53" fmla="*/ 36 h 312"/>
                <a:gd name="T54" fmla="*/ 1390 w 2366"/>
                <a:gd name="T55" fmla="*/ 312 h 312"/>
                <a:gd name="T56" fmla="*/ 1428 w 2366"/>
                <a:gd name="T57" fmla="*/ 36 h 312"/>
                <a:gd name="T58" fmla="*/ 1786 w 2366"/>
                <a:gd name="T59" fmla="*/ 221 h 312"/>
                <a:gd name="T60" fmla="*/ 1862 w 2366"/>
                <a:gd name="T61" fmla="*/ 312 h 312"/>
                <a:gd name="T62" fmla="*/ 1703 w 2366"/>
                <a:gd name="T63" fmla="*/ 0 h 312"/>
                <a:gd name="T64" fmla="*/ 1627 w 2366"/>
                <a:gd name="T65" fmla="*/ 312 h 312"/>
                <a:gd name="T66" fmla="*/ 1786 w 2366"/>
                <a:gd name="T67" fmla="*/ 221 h 312"/>
                <a:gd name="T68" fmla="*/ 1673 w 2366"/>
                <a:gd name="T69" fmla="*/ 185 h 312"/>
                <a:gd name="T70" fmla="*/ 1774 w 2366"/>
                <a:gd name="T71" fmla="*/ 185 h 312"/>
                <a:gd name="T72" fmla="*/ 1979 w 2366"/>
                <a:gd name="T73" fmla="*/ 0 h 312"/>
                <a:gd name="T74" fmla="*/ 2017 w 2366"/>
                <a:gd name="T75" fmla="*/ 312 h 312"/>
                <a:gd name="T76" fmla="*/ 2366 w 2366"/>
                <a:gd name="T77" fmla="*/ 275 h 312"/>
                <a:gd name="T78" fmla="*/ 2206 w 2366"/>
                <a:gd name="T79" fmla="*/ 0 h 312"/>
                <a:gd name="T80" fmla="*/ 2168 w 2366"/>
                <a:gd name="T81" fmla="*/ 312 h 312"/>
                <a:gd name="T82" fmla="*/ 2366 w 2366"/>
                <a:gd name="T83" fmla="*/ 275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366" h="312">
                  <a:moveTo>
                    <a:pt x="38" y="312"/>
                  </a:moveTo>
                  <a:cubicBezTo>
                    <a:pt x="0" y="312"/>
                    <a:pt x="0" y="312"/>
                    <a:pt x="0" y="312"/>
                  </a:cubicBezTo>
                  <a:cubicBezTo>
                    <a:pt x="0" y="0"/>
                    <a:pt x="0" y="0"/>
                    <a:pt x="0" y="0"/>
                  </a:cubicBezTo>
                  <a:cubicBezTo>
                    <a:pt x="38" y="0"/>
                    <a:pt x="38" y="0"/>
                    <a:pt x="38" y="0"/>
                  </a:cubicBezTo>
                  <a:lnTo>
                    <a:pt x="38" y="312"/>
                  </a:lnTo>
                  <a:close/>
                  <a:moveTo>
                    <a:pt x="437" y="0"/>
                  </a:moveTo>
                  <a:cubicBezTo>
                    <a:pt x="399" y="0"/>
                    <a:pt x="399" y="0"/>
                    <a:pt x="399" y="0"/>
                  </a:cubicBezTo>
                  <a:cubicBezTo>
                    <a:pt x="399" y="253"/>
                    <a:pt x="399" y="253"/>
                    <a:pt x="399" y="253"/>
                  </a:cubicBezTo>
                  <a:cubicBezTo>
                    <a:pt x="232" y="0"/>
                    <a:pt x="232" y="0"/>
                    <a:pt x="232" y="0"/>
                  </a:cubicBezTo>
                  <a:cubicBezTo>
                    <a:pt x="189" y="0"/>
                    <a:pt x="189" y="0"/>
                    <a:pt x="189" y="0"/>
                  </a:cubicBezTo>
                  <a:cubicBezTo>
                    <a:pt x="189" y="312"/>
                    <a:pt x="189" y="312"/>
                    <a:pt x="189" y="312"/>
                  </a:cubicBezTo>
                  <a:cubicBezTo>
                    <a:pt x="227" y="312"/>
                    <a:pt x="227" y="312"/>
                    <a:pt x="227" y="312"/>
                  </a:cubicBezTo>
                  <a:cubicBezTo>
                    <a:pt x="227" y="58"/>
                    <a:pt x="227" y="58"/>
                    <a:pt x="227" y="58"/>
                  </a:cubicBezTo>
                  <a:cubicBezTo>
                    <a:pt x="395" y="312"/>
                    <a:pt x="395" y="312"/>
                    <a:pt x="395" y="312"/>
                  </a:cubicBezTo>
                  <a:cubicBezTo>
                    <a:pt x="437" y="312"/>
                    <a:pt x="437" y="312"/>
                    <a:pt x="437" y="312"/>
                  </a:cubicBezTo>
                  <a:lnTo>
                    <a:pt x="437" y="0"/>
                  </a:lnTo>
                  <a:close/>
                  <a:moveTo>
                    <a:pt x="822" y="312"/>
                  </a:moveTo>
                  <a:cubicBezTo>
                    <a:pt x="819" y="303"/>
                    <a:pt x="816" y="286"/>
                    <a:pt x="816" y="274"/>
                  </a:cubicBezTo>
                  <a:cubicBezTo>
                    <a:pt x="816" y="235"/>
                    <a:pt x="816" y="235"/>
                    <a:pt x="816" y="235"/>
                  </a:cubicBezTo>
                  <a:cubicBezTo>
                    <a:pt x="816" y="204"/>
                    <a:pt x="804" y="182"/>
                    <a:pt x="783" y="170"/>
                  </a:cubicBezTo>
                  <a:cubicBezTo>
                    <a:pt x="809" y="154"/>
                    <a:pt x="825" y="127"/>
                    <a:pt x="825" y="94"/>
                  </a:cubicBezTo>
                  <a:cubicBezTo>
                    <a:pt x="825" y="38"/>
                    <a:pt x="788" y="0"/>
                    <a:pt x="724" y="0"/>
                  </a:cubicBezTo>
                  <a:cubicBezTo>
                    <a:pt x="587" y="0"/>
                    <a:pt x="587" y="0"/>
                    <a:pt x="587" y="0"/>
                  </a:cubicBezTo>
                  <a:cubicBezTo>
                    <a:pt x="587" y="312"/>
                    <a:pt x="587" y="312"/>
                    <a:pt x="587" y="312"/>
                  </a:cubicBezTo>
                  <a:cubicBezTo>
                    <a:pt x="625" y="312"/>
                    <a:pt x="625" y="312"/>
                    <a:pt x="625" y="312"/>
                  </a:cubicBezTo>
                  <a:cubicBezTo>
                    <a:pt x="625" y="188"/>
                    <a:pt x="625" y="188"/>
                    <a:pt x="625" y="188"/>
                  </a:cubicBezTo>
                  <a:cubicBezTo>
                    <a:pt x="727" y="188"/>
                    <a:pt x="727" y="188"/>
                    <a:pt x="727" y="188"/>
                  </a:cubicBezTo>
                  <a:cubicBezTo>
                    <a:pt x="762" y="188"/>
                    <a:pt x="778" y="205"/>
                    <a:pt x="778" y="235"/>
                  </a:cubicBezTo>
                  <a:cubicBezTo>
                    <a:pt x="778" y="278"/>
                    <a:pt x="778" y="278"/>
                    <a:pt x="778" y="278"/>
                  </a:cubicBezTo>
                  <a:cubicBezTo>
                    <a:pt x="778" y="292"/>
                    <a:pt x="780" y="303"/>
                    <a:pt x="784" y="312"/>
                  </a:cubicBezTo>
                  <a:cubicBezTo>
                    <a:pt x="822" y="312"/>
                    <a:pt x="822" y="312"/>
                    <a:pt x="822" y="312"/>
                  </a:cubicBezTo>
                  <a:moveTo>
                    <a:pt x="625" y="152"/>
                  </a:moveTo>
                  <a:cubicBezTo>
                    <a:pt x="625" y="36"/>
                    <a:pt x="625" y="36"/>
                    <a:pt x="625" y="36"/>
                  </a:cubicBezTo>
                  <a:cubicBezTo>
                    <a:pt x="724" y="36"/>
                    <a:pt x="724" y="36"/>
                    <a:pt x="724" y="36"/>
                  </a:cubicBezTo>
                  <a:cubicBezTo>
                    <a:pt x="763" y="36"/>
                    <a:pt x="787" y="54"/>
                    <a:pt x="787" y="94"/>
                  </a:cubicBezTo>
                  <a:cubicBezTo>
                    <a:pt x="787" y="130"/>
                    <a:pt x="763" y="152"/>
                    <a:pt x="726" y="152"/>
                  </a:cubicBezTo>
                  <a:lnTo>
                    <a:pt x="625" y="152"/>
                  </a:lnTo>
                  <a:close/>
                  <a:moveTo>
                    <a:pt x="961" y="0"/>
                  </a:moveTo>
                  <a:cubicBezTo>
                    <a:pt x="961" y="312"/>
                    <a:pt x="961" y="312"/>
                    <a:pt x="961" y="312"/>
                  </a:cubicBezTo>
                  <a:cubicBezTo>
                    <a:pt x="1184" y="312"/>
                    <a:pt x="1184" y="312"/>
                    <a:pt x="1184" y="312"/>
                  </a:cubicBezTo>
                  <a:cubicBezTo>
                    <a:pt x="1184" y="275"/>
                    <a:pt x="1184" y="275"/>
                    <a:pt x="1184" y="275"/>
                  </a:cubicBezTo>
                  <a:cubicBezTo>
                    <a:pt x="1000" y="275"/>
                    <a:pt x="1000" y="275"/>
                    <a:pt x="1000" y="275"/>
                  </a:cubicBezTo>
                  <a:cubicBezTo>
                    <a:pt x="1000" y="167"/>
                    <a:pt x="1000" y="167"/>
                    <a:pt x="1000" y="167"/>
                  </a:cubicBezTo>
                  <a:cubicBezTo>
                    <a:pt x="1166" y="167"/>
                    <a:pt x="1166" y="167"/>
                    <a:pt x="1166" y="167"/>
                  </a:cubicBezTo>
                  <a:cubicBezTo>
                    <a:pt x="1166" y="130"/>
                    <a:pt x="1166" y="130"/>
                    <a:pt x="1166" y="130"/>
                  </a:cubicBezTo>
                  <a:cubicBezTo>
                    <a:pt x="1000" y="130"/>
                    <a:pt x="1000" y="130"/>
                    <a:pt x="1000" y="130"/>
                  </a:cubicBezTo>
                  <a:cubicBezTo>
                    <a:pt x="1000" y="36"/>
                    <a:pt x="1000" y="36"/>
                    <a:pt x="1000" y="36"/>
                  </a:cubicBezTo>
                  <a:cubicBezTo>
                    <a:pt x="1184" y="36"/>
                    <a:pt x="1184" y="36"/>
                    <a:pt x="1184" y="36"/>
                  </a:cubicBezTo>
                  <a:cubicBezTo>
                    <a:pt x="1184" y="0"/>
                    <a:pt x="1184" y="0"/>
                    <a:pt x="1184" y="0"/>
                  </a:cubicBezTo>
                  <a:lnTo>
                    <a:pt x="961" y="0"/>
                  </a:lnTo>
                  <a:close/>
                  <a:moveTo>
                    <a:pt x="1526" y="36"/>
                  </a:moveTo>
                  <a:cubicBezTo>
                    <a:pt x="1526" y="0"/>
                    <a:pt x="1526" y="0"/>
                    <a:pt x="1526" y="0"/>
                  </a:cubicBezTo>
                  <a:cubicBezTo>
                    <a:pt x="1292" y="0"/>
                    <a:pt x="1292" y="0"/>
                    <a:pt x="1292" y="0"/>
                  </a:cubicBezTo>
                  <a:cubicBezTo>
                    <a:pt x="1292" y="36"/>
                    <a:pt x="1292" y="36"/>
                    <a:pt x="1292" y="36"/>
                  </a:cubicBezTo>
                  <a:cubicBezTo>
                    <a:pt x="1390" y="36"/>
                    <a:pt x="1390" y="36"/>
                    <a:pt x="1390" y="36"/>
                  </a:cubicBezTo>
                  <a:cubicBezTo>
                    <a:pt x="1390" y="312"/>
                    <a:pt x="1390" y="312"/>
                    <a:pt x="1390" y="312"/>
                  </a:cubicBezTo>
                  <a:cubicBezTo>
                    <a:pt x="1428" y="312"/>
                    <a:pt x="1428" y="312"/>
                    <a:pt x="1428" y="312"/>
                  </a:cubicBezTo>
                  <a:cubicBezTo>
                    <a:pt x="1428" y="36"/>
                    <a:pt x="1428" y="36"/>
                    <a:pt x="1428" y="36"/>
                  </a:cubicBezTo>
                  <a:lnTo>
                    <a:pt x="1526" y="36"/>
                  </a:lnTo>
                  <a:close/>
                  <a:moveTo>
                    <a:pt x="1786" y="221"/>
                  </a:moveTo>
                  <a:cubicBezTo>
                    <a:pt x="1819" y="312"/>
                    <a:pt x="1819" y="312"/>
                    <a:pt x="1819" y="312"/>
                  </a:cubicBezTo>
                  <a:cubicBezTo>
                    <a:pt x="1862" y="312"/>
                    <a:pt x="1862" y="312"/>
                    <a:pt x="1862" y="312"/>
                  </a:cubicBezTo>
                  <a:cubicBezTo>
                    <a:pt x="1746" y="0"/>
                    <a:pt x="1746" y="0"/>
                    <a:pt x="1746" y="0"/>
                  </a:cubicBezTo>
                  <a:cubicBezTo>
                    <a:pt x="1703" y="0"/>
                    <a:pt x="1703" y="0"/>
                    <a:pt x="1703" y="0"/>
                  </a:cubicBezTo>
                  <a:cubicBezTo>
                    <a:pt x="1586" y="312"/>
                    <a:pt x="1586" y="312"/>
                    <a:pt x="1586" y="312"/>
                  </a:cubicBezTo>
                  <a:cubicBezTo>
                    <a:pt x="1627" y="312"/>
                    <a:pt x="1627" y="312"/>
                    <a:pt x="1627" y="312"/>
                  </a:cubicBezTo>
                  <a:cubicBezTo>
                    <a:pt x="1660" y="221"/>
                    <a:pt x="1660" y="221"/>
                    <a:pt x="1660" y="221"/>
                  </a:cubicBezTo>
                  <a:lnTo>
                    <a:pt x="1786" y="221"/>
                  </a:lnTo>
                  <a:close/>
                  <a:moveTo>
                    <a:pt x="1774" y="185"/>
                  </a:moveTo>
                  <a:cubicBezTo>
                    <a:pt x="1673" y="185"/>
                    <a:pt x="1673" y="185"/>
                    <a:pt x="1673" y="185"/>
                  </a:cubicBezTo>
                  <a:cubicBezTo>
                    <a:pt x="1724" y="46"/>
                    <a:pt x="1724" y="46"/>
                    <a:pt x="1724" y="46"/>
                  </a:cubicBezTo>
                  <a:lnTo>
                    <a:pt x="1774" y="185"/>
                  </a:lnTo>
                  <a:close/>
                  <a:moveTo>
                    <a:pt x="2017" y="0"/>
                  </a:moveTo>
                  <a:cubicBezTo>
                    <a:pt x="1979" y="0"/>
                    <a:pt x="1979" y="0"/>
                    <a:pt x="1979" y="0"/>
                  </a:cubicBezTo>
                  <a:cubicBezTo>
                    <a:pt x="1979" y="312"/>
                    <a:pt x="1979" y="312"/>
                    <a:pt x="1979" y="312"/>
                  </a:cubicBezTo>
                  <a:cubicBezTo>
                    <a:pt x="2017" y="312"/>
                    <a:pt x="2017" y="312"/>
                    <a:pt x="2017" y="312"/>
                  </a:cubicBezTo>
                  <a:lnTo>
                    <a:pt x="2017" y="0"/>
                  </a:lnTo>
                  <a:close/>
                  <a:moveTo>
                    <a:pt x="2366" y="275"/>
                  </a:moveTo>
                  <a:cubicBezTo>
                    <a:pt x="2206" y="275"/>
                    <a:pt x="2206" y="275"/>
                    <a:pt x="2206" y="275"/>
                  </a:cubicBezTo>
                  <a:cubicBezTo>
                    <a:pt x="2206" y="0"/>
                    <a:pt x="2206" y="0"/>
                    <a:pt x="2206" y="0"/>
                  </a:cubicBezTo>
                  <a:cubicBezTo>
                    <a:pt x="2168" y="0"/>
                    <a:pt x="2168" y="0"/>
                    <a:pt x="2168" y="0"/>
                  </a:cubicBezTo>
                  <a:cubicBezTo>
                    <a:pt x="2168" y="312"/>
                    <a:pt x="2168" y="312"/>
                    <a:pt x="2168" y="312"/>
                  </a:cubicBezTo>
                  <a:cubicBezTo>
                    <a:pt x="2366" y="312"/>
                    <a:pt x="2366" y="312"/>
                    <a:pt x="2366" y="312"/>
                  </a:cubicBezTo>
                  <a:lnTo>
                    <a:pt x="2366" y="275"/>
                  </a:lnTo>
                  <a:close/>
                </a:path>
              </a:pathLst>
            </a:custGeom>
            <a:solidFill>
              <a:srgbClr val="1F1D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dirty="0"/>
            </a:p>
          </p:txBody>
        </p:sp>
        <p:sp>
          <p:nvSpPr>
            <p:cNvPr id="18" name="Oval 6">
              <a:extLst>
                <a:ext uri="{FF2B5EF4-FFF2-40B4-BE49-F238E27FC236}">
                  <a16:creationId xmlns:a16="http://schemas.microsoft.com/office/drawing/2014/main" id="{8D87DE88-4B83-4B57-97CA-61379260B2D6}"/>
                </a:ext>
              </a:extLst>
            </p:cNvPr>
            <p:cNvSpPr>
              <a:spLocks noSelect="1" noChangeArrowheads="1"/>
            </p:cNvSpPr>
            <p:nvPr userDrawn="1"/>
          </p:nvSpPr>
          <p:spPr bwMode="auto">
            <a:xfrm>
              <a:off x="7015" y="3550"/>
              <a:ext cx="396" cy="396"/>
            </a:xfrm>
            <a:prstGeom prst="ellipse">
              <a:avLst/>
            </a:prstGeom>
            <a:solidFill>
              <a:srgbClr val="1F1D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dirty="0"/>
            </a:p>
          </p:txBody>
        </p:sp>
        <p:sp>
          <p:nvSpPr>
            <p:cNvPr id="19" name="Freeform 7">
              <a:extLst>
                <a:ext uri="{FF2B5EF4-FFF2-40B4-BE49-F238E27FC236}">
                  <a16:creationId xmlns:a16="http://schemas.microsoft.com/office/drawing/2014/main" id="{545F1182-9CA5-4CD4-B0C9-1BC647411113}"/>
                </a:ext>
              </a:extLst>
            </p:cNvPr>
            <p:cNvSpPr>
              <a:spLocks noSelect="1" noEditPoints="1"/>
            </p:cNvSpPr>
            <p:nvPr userDrawn="1"/>
          </p:nvSpPr>
          <p:spPr bwMode="auto">
            <a:xfrm>
              <a:off x="7092" y="3646"/>
              <a:ext cx="241" cy="203"/>
            </a:xfrm>
            <a:custGeom>
              <a:avLst/>
              <a:gdLst>
                <a:gd name="T0" fmla="*/ 39 w 241"/>
                <a:gd name="T1" fmla="*/ 203 h 203"/>
                <a:gd name="T2" fmla="*/ 0 w 241"/>
                <a:gd name="T3" fmla="*/ 203 h 203"/>
                <a:gd name="T4" fmla="*/ 0 w 241"/>
                <a:gd name="T5" fmla="*/ 0 h 203"/>
                <a:gd name="T6" fmla="*/ 39 w 241"/>
                <a:gd name="T7" fmla="*/ 0 h 203"/>
                <a:gd name="T8" fmla="*/ 39 w 241"/>
                <a:gd name="T9" fmla="*/ 203 h 203"/>
                <a:gd name="T10" fmla="*/ 241 w 241"/>
                <a:gd name="T11" fmla="*/ 0 h 203"/>
                <a:gd name="T12" fmla="*/ 201 w 241"/>
                <a:gd name="T13" fmla="*/ 0 h 203"/>
                <a:gd name="T14" fmla="*/ 201 w 241"/>
                <a:gd name="T15" fmla="*/ 144 h 203"/>
                <a:gd name="T16" fmla="*/ 117 w 241"/>
                <a:gd name="T17" fmla="*/ 0 h 203"/>
                <a:gd name="T18" fmla="*/ 69 w 241"/>
                <a:gd name="T19" fmla="*/ 0 h 203"/>
                <a:gd name="T20" fmla="*/ 69 w 241"/>
                <a:gd name="T21" fmla="*/ 203 h 203"/>
                <a:gd name="T22" fmla="*/ 109 w 241"/>
                <a:gd name="T23" fmla="*/ 203 h 203"/>
                <a:gd name="T24" fmla="*/ 109 w 241"/>
                <a:gd name="T25" fmla="*/ 59 h 203"/>
                <a:gd name="T26" fmla="*/ 194 w 241"/>
                <a:gd name="T27" fmla="*/ 203 h 203"/>
                <a:gd name="T28" fmla="*/ 241 w 241"/>
                <a:gd name="T29" fmla="*/ 203 h 203"/>
                <a:gd name="T30" fmla="*/ 241 w 241"/>
                <a:gd name="T31" fmla="*/ 0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1" h="203">
                  <a:moveTo>
                    <a:pt x="39" y="203"/>
                  </a:moveTo>
                  <a:lnTo>
                    <a:pt x="0" y="203"/>
                  </a:lnTo>
                  <a:lnTo>
                    <a:pt x="0" y="0"/>
                  </a:lnTo>
                  <a:lnTo>
                    <a:pt x="39" y="0"/>
                  </a:lnTo>
                  <a:lnTo>
                    <a:pt x="39" y="203"/>
                  </a:lnTo>
                  <a:close/>
                  <a:moveTo>
                    <a:pt x="241" y="0"/>
                  </a:moveTo>
                  <a:lnTo>
                    <a:pt x="201" y="0"/>
                  </a:lnTo>
                  <a:lnTo>
                    <a:pt x="201" y="144"/>
                  </a:lnTo>
                  <a:lnTo>
                    <a:pt x="117" y="0"/>
                  </a:lnTo>
                  <a:lnTo>
                    <a:pt x="69" y="0"/>
                  </a:lnTo>
                  <a:lnTo>
                    <a:pt x="69" y="203"/>
                  </a:lnTo>
                  <a:lnTo>
                    <a:pt x="109" y="203"/>
                  </a:lnTo>
                  <a:lnTo>
                    <a:pt x="109" y="59"/>
                  </a:lnTo>
                  <a:lnTo>
                    <a:pt x="194" y="203"/>
                  </a:lnTo>
                  <a:lnTo>
                    <a:pt x="241" y="203"/>
                  </a:lnTo>
                  <a:lnTo>
                    <a:pt x="241" y="0"/>
                  </a:lnTo>
                  <a:close/>
                </a:path>
              </a:pathLst>
            </a:custGeom>
            <a:solidFill>
              <a:srgbClr val="FFE9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dirty="0"/>
            </a:p>
          </p:txBody>
        </p:sp>
        <p:sp>
          <p:nvSpPr>
            <p:cNvPr id="20" name="Freeform 8">
              <a:extLst>
                <a:ext uri="{FF2B5EF4-FFF2-40B4-BE49-F238E27FC236}">
                  <a16:creationId xmlns:a16="http://schemas.microsoft.com/office/drawing/2014/main" id="{CEA7B849-5A21-4E64-8422-72E5DA1D3C3F}"/>
                </a:ext>
              </a:extLst>
            </p:cNvPr>
            <p:cNvSpPr>
              <a:spLocks noSelect="1" noEditPoints="1"/>
            </p:cNvSpPr>
            <p:nvPr userDrawn="1"/>
          </p:nvSpPr>
          <p:spPr bwMode="auto">
            <a:xfrm>
              <a:off x="7091" y="3983"/>
              <a:ext cx="242" cy="24"/>
            </a:xfrm>
            <a:custGeom>
              <a:avLst/>
              <a:gdLst>
                <a:gd name="T0" fmla="*/ 14 w 1207"/>
                <a:gd name="T1" fmla="*/ 117 h 119"/>
                <a:gd name="T2" fmla="*/ 0 w 1207"/>
                <a:gd name="T3" fmla="*/ 2 h 119"/>
                <a:gd name="T4" fmla="*/ 14 w 1207"/>
                <a:gd name="T5" fmla="*/ 59 h 119"/>
                <a:gd name="T6" fmla="*/ 92 w 1207"/>
                <a:gd name="T7" fmla="*/ 2 h 119"/>
                <a:gd name="T8" fmla="*/ 62 w 1207"/>
                <a:gd name="T9" fmla="*/ 72 h 119"/>
                <a:gd name="T10" fmla="*/ 76 w 1207"/>
                <a:gd name="T11" fmla="*/ 117 h 119"/>
                <a:gd name="T12" fmla="*/ 14 w 1207"/>
                <a:gd name="T13" fmla="*/ 77 h 119"/>
                <a:gd name="T14" fmla="*/ 169 w 1207"/>
                <a:gd name="T15" fmla="*/ 119 h 119"/>
                <a:gd name="T16" fmla="*/ 169 w 1207"/>
                <a:gd name="T17" fmla="*/ 0 h 119"/>
                <a:gd name="T18" fmla="*/ 212 w 1207"/>
                <a:gd name="T19" fmla="*/ 59 h 119"/>
                <a:gd name="T20" fmla="*/ 126 w 1207"/>
                <a:gd name="T21" fmla="*/ 59 h 119"/>
                <a:gd name="T22" fmla="*/ 212 w 1207"/>
                <a:gd name="T23" fmla="*/ 59 h 119"/>
                <a:gd name="T24" fmla="*/ 340 w 1207"/>
                <a:gd name="T25" fmla="*/ 117 h 119"/>
                <a:gd name="T26" fmla="*/ 279 w 1207"/>
                <a:gd name="T27" fmla="*/ 117 h 119"/>
                <a:gd name="T28" fmla="*/ 264 w 1207"/>
                <a:gd name="T29" fmla="*/ 2 h 119"/>
                <a:gd name="T30" fmla="*/ 342 w 1207"/>
                <a:gd name="T31" fmla="*/ 96 h 119"/>
                <a:gd name="T32" fmla="*/ 356 w 1207"/>
                <a:gd name="T33" fmla="*/ 2 h 119"/>
                <a:gd name="T34" fmla="*/ 416 w 1207"/>
                <a:gd name="T35" fmla="*/ 117 h 119"/>
                <a:gd name="T36" fmla="*/ 402 w 1207"/>
                <a:gd name="T37" fmla="*/ 2 h 119"/>
                <a:gd name="T38" fmla="*/ 416 w 1207"/>
                <a:gd name="T39" fmla="*/ 117 h 119"/>
                <a:gd name="T40" fmla="*/ 537 w 1207"/>
                <a:gd name="T41" fmla="*/ 117 h 119"/>
                <a:gd name="T42" fmla="*/ 475 w 1207"/>
                <a:gd name="T43" fmla="*/ 117 h 119"/>
                <a:gd name="T44" fmla="*/ 461 w 1207"/>
                <a:gd name="T45" fmla="*/ 2 h 119"/>
                <a:gd name="T46" fmla="*/ 539 w 1207"/>
                <a:gd name="T47" fmla="*/ 96 h 119"/>
                <a:gd name="T48" fmla="*/ 553 w 1207"/>
                <a:gd name="T49" fmla="*/ 2 h 119"/>
                <a:gd name="T50" fmla="*/ 612 w 1207"/>
                <a:gd name="T51" fmla="*/ 77 h 119"/>
                <a:gd name="T52" fmla="*/ 598 w 1207"/>
                <a:gd name="T53" fmla="*/ 117 h 119"/>
                <a:gd name="T54" fmla="*/ 612 w 1207"/>
                <a:gd name="T55" fmla="*/ 2 h 119"/>
                <a:gd name="T56" fmla="*/ 670 w 1207"/>
                <a:gd name="T57" fmla="*/ 2 h 119"/>
                <a:gd name="T58" fmla="*/ 642 w 1207"/>
                <a:gd name="T59" fmla="*/ 48 h 119"/>
                <a:gd name="T60" fmla="*/ 674 w 1207"/>
                <a:gd name="T61" fmla="*/ 117 h 119"/>
                <a:gd name="T62" fmla="*/ 612 w 1207"/>
                <a:gd name="T63" fmla="*/ 77 h 119"/>
                <a:gd name="T64" fmla="*/ 723 w 1207"/>
                <a:gd name="T65" fmla="*/ 117 h 119"/>
                <a:gd name="T66" fmla="*/ 737 w 1207"/>
                <a:gd name="T67" fmla="*/ 2 h 119"/>
                <a:gd name="T68" fmla="*/ 796 w 1207"/>
                <a:gd name="T69" fmla="*/ 104 h 119"/>
                <a:gd name="T70" fmla="*/ 847 w 1207"/>
                <a:gd name="T71" fmla="*/ 117 h 119"/>
                <a:gd name="T72" fmla="*/ 833 w 1207"/>
                <a:gd name="T73" fmla="*/ 2 h 119"/>
                <a:gd name="T74" fmla="*/ 847 w 1207"/>
                <a:gd name="T75" fmla="*/ 117 h 119"/>
                <a:gd name="T76" fmla="*/ 880 w 1207"/>
                <a:gd name="T77" fmla="*/ 81 h 119"/>
                <a:gd name="T78" fmla="*/ 918 w 1207"/>
                <a:gd name="T79" fmla="*/ 106 h 119"/>
                <a:gd name="T80" fmla="*/ 943 w 1207"/>
                <a:gd name="T81" fmla="*/ 2 h 119"/>
                <a:gd name="T82" fmla="*/ 957 w 1207"/>
                <a:gd name="T83" fmla="*/ 78 h 119"/>
                <a:gd name="T84" fmla="*/ 1013 w 1207"/>
                <a:gd name="T85" fmla="*/ 77 h 119"/>
                <a:gd name="T86" fmla="*/ 999 w 1207"/>
                <a:gd name="T87" fmla="*/ 117 h 119"/>
                <a:gd name="T88" fmla="*/ 1013 w 1207"/>
                <a:gd name="T89" fmla="*/ 2 h 119"/>
                <a:gd name="T90" fmla="*/ 1071 w 1207"/>
                <a:gd name="T91" fmla="*/ 2 h 119"/>
                <a:gd name="T92" fmla="*/ 1043 w 1207"/>
                <a:gd name="T93" fmla="*/ 48 h 119"/>
                <a:gd name="T94" fmla="*/ 1075 w 1207"/>
                <a:gd name="T95" fmla="*/ 117 h 119"/>
                <a:gd name="T96" fmla="*/ 1013 w 1207"/>
                <a:gd name="T97" fmla="*/ 77 h 119"/>
                <a:gd name="T98" fmla="*/ 1207 w 1207"/>
                <a:gd name="T99" fmla="*/ 16 h 119"/>
                <a:gd name="T100" fmla="*/ 1139 w 1207"/>
                <a:gd name="T101" fmla="*/ 51 h 119"/>
                <a:gd name="T102" fmla="*/ 1200 w 1207"/>
                <a:gd name="T103" fmla="*/ 64 h 119"/>
                <a:gd name="T104" fmla="*/ 1139 w 1207"/>
                <a:gd name="T105" fmla="*/ 104 h 119"/>
                <a:gd name="T106" fmla="*/ 1207 w 1207"/>
                <a:gd name="T107" fmla="*/ 117 h 119"/>
                <a:gd name="T108" fmla="*/ 1125 w 1207"/>
                <a:gd name="T109" fmla="*/ 2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207" h="119">
                  <a:moveTo>
                    <a:pt x="14" y="77"/>
                  </a:moveTo>
                  <a:cubicBezTo>
                    <a:pt x="14" y="117"/>
                    <a:pt x="14" y="117"/>
                    <a:pt x="14" y="117"/>
                  </a:cubicBezTo>
                  <a:cubicBezTo>
                    <a:pt x="0" y="117"/>
                    <a:pt x="0" y="117"/>
                    <a:pt x="0" y="117"/>
                  </a:cubicBezTo>
                  <a:cubicBezTo>
                    <a:pt x="0" y="2"/>
                    <a:pt x="0" y="2"/>
                    <a:pt x="0" y="2"/>
                  </a:cubicBezTo>
                  <a:cubicBezTo>
                    <a:pt x="14" y="2"/>
                    <a:pt x="14" y="2"/>
                    <a:pt x="14" y="2"/>
                  </a:cubicBezTo>
                  <a:cubicBezTo>
                    <a:pt x="14" y="59"/>
                    <a:pt x="14" y="59"/>
                    <a:pt x="14" y="59"/>
                  </a:cubicBezTo>
                  <a:cubicBezTo>
                    <a:pt x="72" y="2"/>
                    <a:pt x="72" y="2"/>
                    <a:pt x="72" y="2"/>
                  </a:cubicBezTo>
                  <a:cubicBezTo>
                    <a:pt x="92" y="2"/>
                    <a:pt x="92" y="2"/>
                    <a:pt x="92" y="2"/>
                  </a:cubicBezTo>
                  <a:cubicBezTo>
                    <a:pt x="44" y="48"/>
                    <a:pt x="44" y="48"/>
                    <a:pt x="44" y="48"/>
                  </a:cubicBezTo>
                  <a:cubicBezTo>
                    <a:pt x="62" y="72"/>
                    <a:pt x="62" y="72"/>
                    <a:pt x="62" y="72"/>
                  </a:cubicBezTo>
                  <a:cubicBezTo>
                    <a:pt x="94" y="117"/>
                    <a:pt x="94" y="117"/>
                    <a:pt x="94" y="117"/>
                  </a:cubicBezTo>
                  <a:cubicBezTo>
                    <a:pt x="76" y="117"/>
                    <a:pt x="76" y="117"/>
                    <a:pt x="76" y="117"/>
                  </a:cubicBezTo>
                  <a:cubicBezTo>
                    <a:pt x="34" y="58"/>
                    <a:pt x="34" y="58"/>
                    <a:pt x="34" y="58"/>
                  </a:cubicBezTo>
                  <a:lnTo>
                    <a:pt x="14" y="77"/>
                  </a:lnTo>
                  <a:close/>
                  <a:moveTo>
                    <a:pt x="226" y="59"/>
                  </a:moveTo>
                  <a:cubicBezTo>
                    <a:pt x="226" y="93"/>
                    <a:pt x="201" y="119"/>
                    <a:pt x="169" y="119"/>
                  </a:cubicBezTo>
                  <a:cubicBezTo>
                    <a:pt x="138" y="119"/>
                    <a:pt x="113" y="93"/>
                    <a:pt x="113" y="59"/>
                  </a:cubicBezTo>
                  <a:cubicBezTo>
                    <a:pt x="113" y="26"/>
                    <a:pt x="138" y="0"/>
                    <a:pt x="169" y="0"/>
                  </a:cubicBezTo>
                  <a:cubicBezTo>
                    <a:pt x="201" y="0"/>
                    <a:pt x="226" y="25"/>
                    <a:pt x="226" y="59"/>
                  </a:cubicBezTo>
                  <a:close/>
                  <a:moveTo>
                    <a:pt x="212" y="59"/>
                  </a:moveTo>
                  <a:cubicBezTo>
                    <a:pt x="212" y="33"/>
                    <a:pt x="194" y="13"/>
                    <a:pt x="169" y="13"/>
                  </a:cubicBezTo>
                  <a:cubicBezTo>
                    <a:pt x="146" y="13"/>
                    <a:pt x="126" y="33"/>
                    <a:pt x="126" y="59"/>
                  </a:cubicBezTo>
                  <a:cubicBezTo>
                    <a:pt x="126" y="85"/>
                    <a:pt x="146" y="106"/>
                    <a:pt x="169" y="106"/>
                  </a:cubicBezTo>
                  <a:cubicBezTo>
                    <a:pt x="193" y="106"/>
                    <a:pt x="212" y="85"/>
                    <a:pt x="212" y="59"/>
                  </a:cubicBezTo>
                  <a:close/>
                  <a:moveTo>
                    <a:pt x="356" y="117"/>
                  </a:moveTo>
                  <a:cubicBezTo>
                    <a:pt x="340" y="117"/>
                    <a:pt x="340" y="117"/>
                    <a:pt x="340" y="117"/>
                  </a:cubicBezTo>
                  <a:cubicBezTo>
                    <a:pt x="279" y="24"/>
                    <a:pt x="279" y="24"/>
                    <a:pt x="279" y="24"/>
                  </a:cubicBezTo>
                  <a:cubicBezTo>
                    <a:pt x="279" y="117"/>
                    <a:pt x="279" y="117"/>
                    <a:pt x="279" y="117"/>
                  </a:cubicBezTo>
                  <a:cubicBezTo>
                    <a:pt x="264" y="117"/>
                    <a:pt x="264" y="117"/>
                    <a:pt x="264" y="117"/>
                  </a:cubicBezTo>
                  <a:cubicBezTo>
                    <a:pt x="264" y="2"/>
                    <a:pt x="264" y="2"/>
                    <a:pt x="264" y="2"/>
                  </a:cubicBezTo>
                  <a:cubicBezTo>
                    <a:pt x="280" y="2"/>
                    <a:pt x="280" y="2"/>
                    <a:pt x="280" y="2"/>
                  </a:cubicBezTo>
                  <a:cubicBezTo>
                    <a:pt x="342" y="96"/>
                    <a:pt x="342" y="96"/>
                    <a:pt x="342" y="96"/>
                  </a:cubicBezTo>
                  <a:cubicBezTo>
                    <a:pt x="342" y="2"/>
                    <a:pt x="342" y="2"/>
                    <a:pt x="342" y="2"/>
                  </a:cubicBezTo>
                  <a:cubicBezTo>
                    <a:pt x="356" y="2"/>
                    <a:pt x="356" y="2"/>
                    <a:pt x="356" y="2"/>
                  </a:cubicBezTo>
                  <a:lnTo>
                    <a:pt x="356" y="117"/>
                  </a:lnTo>
                  <a:close/>
                  <a:moveTo>
                    <a:pt x="416" y="117"/>
                  </a:moveTo>
                  <a:cubicBezTo>
                    <a:pt x="402" y="117"/>
                    <a:pt x="402" y="117"/>
                    <a:pt x="402" y="117"/>
                  </a:cubicBezTo>
                  <a:cubicBezTo>
                    <a:pt x="402" y="2"/>
                    <a:pt x="402" y="2"/>
                    <a:pt x="402" y="2"/>
                  </a:cubicBezTo>
                  <a:cubicBezTo>
                    <a:pt x="416" y="2"/>
                    <a:pt x="416" y="2"/>
                    <a:pt x="416" y="2"/>
                  </a:cubicBezTo>
                  <a:lnTo>
                    <a:pt x="416" y="117"/>
                  </a:lnTo>
                  <a:close/>
                  <a:moveTo>
                    <a:pt x="553" y="117"/>
                  </a:moveTo>
                  <a:cubicBezTo>
                    <a:pt x="537" y="117"/>
                    <a:pt x="537" y="117"/>
                    <a:pt x="537" y="117"/>
                  </a:cubicBezTo>
                  <a:cubicBezTo>
                    <a:pt x="475" y="24"/>
                    <a:pt x="475" y="24"/>
                    <a:pt x="475" y="24"/>
                  </a:cubicBezTo>
                  <a:cubicBezTo>
                    <a:pt x="475" y="117"/>
                    <a:pt x="475" y="117"/>
                    <a:pt x="475" y="117"/>
                  </a:cubicBezTo>
                  <a:cubicBezTo>
                    <a:pt x="461" y="117"/>
                    <a:pt x="461" y="117"/>
                    <a:pt x="461" y="117"/>
                  </a:cubicBezTo>
                  <a:cubicBezTo>
                    <a:pt x="461" y="2"/>
                    <a:pt x="461" y="2"/>
                    <a:pt x="461" y="2"/>
                  </a:cubicBezTo>
                  <a:cubicBezTo>
                    <a:pt x="477" y="2"/>
                    <a:pt x="477" y="2"/>
                    <a:pt x="477" y="2"/>
                  </a:cubicBezTo>
                  <a:cubicBezTo>
                    <a:pt x="539" y="96"/>
                    <a:pt x="539" y="96"/>
                    <a:pt x="539" y="96"/>
                  </a:cubicBezTo>
                  <a:cubicBezTo>
                    <a:pt x="539" y="2"/>
                    <a:pt x="539" y="2"/>
                    <a:pt x="539" y="2"/>
                  </a:cubicBezTo>
                  <a:cubicBezTo>
                    <a:pt x="553" y="2"/>
                    <a:pt x="553" y="2"/>
                    <a:pt x="553" y="2"/>
                  </a:cubicBezTo>
                  <a:lnTo>
                    <a:pt x="553" y="117"/>
                  </a:lnTo>
                  <a:close/>
                  <a:moveTo>
                    <a:pt x="612" y="77"/>
                  </a:moveTo>
                  <a:cubicBezTo>
                    <a:pt x="612" y="117"/>
                    <a:pt x="612" y="117"/>
                    <a:pt x="612" y="117"/>
                  </a:cubicBezTo>
                  <a:cubicBezTo>
                    <a:pt x="598" y="117"/>
                    <a:pt x="598" y="117"/>
                    <a:pt x="598" y="117"/>
                  </a:cubicBezTo>
                  <a:cubicBezTo>
                    <a:pt x="598" y="2"/>
                    <a:pt x="598" y="2"/>
                    <a:pt x="598" y="2"/>
                  </a:cubicBezTo>
                  <a:cubicBezTo>
                    <a:pt x="612" y="2"/>
                    <a:pt x="612" y="2"/>
                    <a:pt x="612" y="2"/>
                  </a:cubicBezTo>
                  <a:cubicBezTo>
                    <a:pt x="612" y="59"/>
                    <a:pt x="612" y="59"/>
                    <a:pt x="612" y="59"/>
                  </a:cubicBezTo>
                  <a:cubicBezTo>
                    <a:pt x="670" y="2"/>
                    <a:pt x="670" y="2"/>
                    <a:pt x="670" y="2"/>
                  </a:cubicBezTo>
                  <a:cubicBezTo>
                    <a:pt x="689" y="2"/>
                    <a:pt x="689" y="2"/>
                    <a:pt x="689" y="2"/>
                  </a:cubicBezTo>
                  <a:cubicBezTo>
                    <a:pt x="642" y="48"/>
                    <a:pt x="642" y="48"/>
                    <a:pt x="642" y="48"/>
                  </a:cubicBezTo>
                  <a:cubicBezTo>
                    <a:pt x="691" y="117"/>
                    <a:pt x="691" y="117"/>
                    <a:pt x="691" y="117"/>
                  </a:cubicBezTo>
                  <a:cubicBezTo>
                    <a:pt x="674" y="117"/>
                    <a:pt x="674" y="117"/>
                    <a:pt x="674" y="117"/>
                  </a:cubicBezTo>
                  <a:cubicBezTo>
                    <a:pt x="632" y="58"/>
                    <a:pt x="632" y="58"/>
                    <a:pt x="632" y="58"/>
                  </a:cubicBezTo>
                  <a:lnTo>
                    <a:pt x="612" y="77"/>
                  </a:lnTo>
                  <a:close/>
                  <a:moveTo>
                    <a:pt x="796" y="117"/>
                  </a:moveTo>
                  <a:cubicBezTo>
                    <a:pt x="723" y="117"/>
                    <a:pt x="723" y="117"/>
                    <a:pt x="723" y="117"/>
                  </a:cubicBezTo>
                  <a:cubicBezTo>
                    <a:pt x="723" y="2"/>
                    <a:pt x="723" y="2"/>
                    <a:pt x="723" y="2"/>
                  </a:cubicBezTo>
                  <a:cubicBezTo>
                    <a:pt x="737" y="2"/>
                    <a:pt x="737" y="2"/>
                    <a:pt x="737" y="2"/>
                  </a:cubicBezTo>
                  <a:cubicBezTo>
                    <a:pt x="737" y="104"/>
                    <a:pt x="737" y="104"/>
                    <a:pt x="737" y="104"/>
                  </a:cubicBezTo>
                  <a:cubicBezTo>
                    <a:pt x="796" y="104"/>
                    <a:pt x="796" y="104"/>
                    <a:pt x="796" y="104"/>
                  </a:cubicBezTo>
                  <a:lnTo>
                    <a:pt x="796" y="117"/>
                  </a:lnTo>
                  <a:close/>
                  <a:moveTo>
                    <a:pt x="847" y="117"/>
                  </a:moveTo>
                  <a:cubicBezTo>
                    <a:pt x="833" y="117"/>
                    <a:pt x="833" y="117"/>
                    <a:pt x="833" y="117"/>
                  </a:cubicBezTo>
                  <a:cubicBezTo>
                    <a:pt x="833" y="2"/>
                    <a:pt x="833" y="2"/>
                    <a:pt x="833" y="2"/>
                  </a:cubicBezTo>
                  <a:cubicBezTo>
                    <a:pt x="847" y="2"/>
                    <a:pt x="847" y="2"/>
                    <a:pt x="847" y="2"/>
                  </a:cubicBezTo>
                  <a:lnTo>
                    <a:pt x="847" y="117"/>
                  </a:lnTo>
                  <a:close/>
                  <a:moveTo>
                    <a:pt x="918" y="119"/>
                  </a:moveTo>
                  <a:cubicBezTo>
                    <a:pt x="896" y="119"/>
                    <a:pt x="880" y="102"/>
                    <a:pt x="880" y="81"/>
                  </a:cubicBezTo>
                  <a:cubicBezTo>
                    <a:pt x="894" y="81"/>
                    <a:pt x="894" y="81"/>
                    <a:pt x="894" y="81"/>
                  </a:cubicBezTo>
                  <a:cubicBezTo>
                    <a:pt x="894" y="94"/>
                    <a:pt x="903" y="106"/>
                    <a:pt x="918" y="106"/>
                  </a:cubicBezTo>
                  <a:cubicBezTo>
                    <a:pt x="935" y="106"/>
                    <a:pt x="943" y="95"/>
                    <a:pt x="943" y="78"/>
                  </a:cubicBezTo>
                  <a:cubicBezTo>
                    <a:pt x="943" y="2"/>
                    <a:pt x="943" y="2"/>
                    <a:pt x="943" y="2"/>
                  </a:cubicBezTo>
                  <a:cubicBezTo>
                    <a:pt x="957" y="2"/>
                    <a:pt x="957" y="2"/>
                    <a:pt x="957" y="2"/>
                  </a:cubicBezTo>
                  <a:cubicBezTo>
                    <a:pt x="957" y="78"/>
                    <a:pt x="957" y="78"/>
                    <a:pt x="957" y="78"/>
                  </a:cubicBezTo>
                  <a:cubicBezTo>
                    <a:pt x="957" y="102"/>
                    <a:pt x="943" y="119"/>
                    <a:pt x="918" y="119"/>
                  </a:cubicBezTo>
                  <a:close/>
                  <a:moveTo>
                    <a:pt x="1013" y="77"/>
                  </a:moveTo>
                  <a:cubicBezTo>
                    <a:pt x="1013" y="117"/>
                    <a:pt x="1013" y="117"/>
                    <a:pt x="1013" y="117"/>
                  </a:cubicBezTo>
                  <a:cubicBezTo>
                    <a:pt x="999" y="117"/>
                    <a:pt x="999" y="117"/>
                    <a:pt x="999" y="117"/>
                  </a:cubicBezTo>
                  <a:cubicBezTo>
                    <a:pt x="999" y="2"/>
                    <a:pt x="999" y="2"/>
                    <a:pt x="999" y="2"/>
                  </a:cubicBezTo>
                  <a:cubicBezTo>
                    <a:pt x="1013" y="2"/>
                    <a:pt x="1013" y="2"/>
                    <a:pt x="1013" y="2"/>
                  </a:cubicBezTo>
                  <a:cubicBezTo>
                    <a:pt x="1013" y="59"/>
                    <a:pt x="1013" y="59"/>
                    <a:pt x="1013" y="59"/>
                  </a:cubicBezTo>
                  <a:cubicBezTo>
                    <a:pt x="1071" y="2"/>
                    <a:pt x="1071" y="2"/>
                    <a:pt x="1071" y="2"/>
                  </a:cubicBezTo>
                  <a:cubicBezTo>
                    <a:pt x="1091" y="2"/>
                    <a:pt x="1091" y="2"/>
                    <a:pt x="1091" y="2"/>
                  </a:cubicBezTo>
                  <a:cubicBezTo>
                    <a:pt x="1043" y="48"/>
                    <a:pt x="1043" y="48"/>
                    <a:pt x="1043" y="48"/>
                  </a:cubicBezTo>
                  <a:cubicBezTo>
                    <a:pt x="1093" y="117"/>
                    <a:pt x="1093" y="117"/>
                    <a:pt x="1093" y="117"/>
                  </a:cubicBezTo>
                  <a:cubicBezTo>
                    <a:pt x="1075" y="117"/>
                    <a:pt x="1075" y="117"/>
                    <a:pt x="1075" y="117"/>
                  </a:cubicBezTo>
                  <a:cubicBezTo>
                    <a:pt x="1033" y="58"/>
                    <a:pt x="1033" y="58"/>
                    <a:pt x="1033" y="58"/>
                  </a:cubicBezTo>
                  <a:lnTo>
                    <a:pt x="1013" y="77"/>
                  </a:lnTo>
                  <a:close/>
                  <a:moveTo>
                    <a:pt x="1207" y="2"/>
                  </a:moveTo>
                  <a:cubicBezTo>
                    <a:pt x="1207" y="16"/>
                    <a:pt x="1207" y="16"/>
                    <a:pt x="1207" y="16"/>
                  </a:cubicBezTo>
                  <a:cubicBezTo>
                    <a:pt x="1139" y="16"/>
                    <a:pt x="1139" y="16"/>
                    <a:pt x="1139" y="16"/>
                  </a:cubicBezTo>
                  <a:cubicBezTo>
                    <a:pt x="1139" y="51"/>
                    <a:pt x="1139" y="51"/>
                    <a:pt x="1139" y="51"/>
                  </a:cubicBezTo>
                  <a:cubicBezTo>
                    <a:pt x="1200" y="51"/>
                    <a:pt x="1200" y="51"/>
                    <a:pt x="1200" y="51"/>
                  </a:cubicBezTo>
                  <a:cubicBezTo>
                    <a:pt x="1200" y="64"/>
                    <a:pt x="1200" y="64"/>
                    <a:pt x="1200" y="64"/>
                  </a:cubicBezTo>
                  <a:cubicBezTo>
                    <a:pt x="1139" y="64"/>
                    <a:pt x="1139" y="64"/>
                    <a:pt x="1139" y="64"/>
                  </a:cubicBezTo>
                  <a:cubicBezTo>
                    <a:pt x="1139" y="104"/>
                    <a:pt x="1139" y="104"/>
                    <a:pt x="1139" y="104"/>
                  </a:cubicBezTo>
                  <a:cubicBezTo>
                    <a:pt x="1207" y="104"/>
                    <a:pt x="1207" y="104"/>
                    <a:pt x="1207" y="104"/>
                  </a:cubicBezTo>
                  <a:cubicBezTo>
                    <a:pt x="1207" y="117"/>
                    <a:pt x="1207" y="117"/>
                    <a:pt x="1207" y="117"/>
                  </a:cubicBezTo>
                  <a:cubicBezTo>
                    <a:pt x="1125" y="117"/>
                    <a:pt x="1125" y="117"/>
                    <a:pt x="1125" y="117"/>
                  </a:cubicBezTo>
                  <a:cubicBezTo>
                    <a:pt x="1125" y="2"/>
                    <a:pt x="1125" y="2"/>
                    <a:pt x="1125" y="2"/>
                  </a:cubicBezTo>
                  <a:lnTo>
                    <a:pt x="1207" y="2"/>
                  </a:lnTo>
                  <a:close/>
                </a:path>
              </a:pathLst>
            </a:custGeom>
            <a:solidFill>
              <a:srgbClr val="1F1D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dirty="0"/>
            </a:p>
          </p:txBody>
        </p:sp>
      </p:grpSp>
    </p:spTree>
    <p:extLst>
      <p:ext uri="{BB962C8B-B14F-4D97-AF65-F5344CB8AC3E}">
        <p14:creationId xmlns:p14="http://schemas.microsoft.com/office/powerpoint/2010/main" val="67334139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ntac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230FE02-B8EE-4782-A646-3AC694D99F61}"/>
              </a:ext>
            </a:extLst>
          </p:cNvPr>
          <p:cNvSpPr>
            <a:spLocks noSelect="1" noChangeArrowheads="1"/>
          </p:cNvSpPr>
          <p:nvPr userDrawn="1"/>
        </p:nvSpPr>
        <p:spPr bwMode="gray">
          <a:xfrm>
            <a:off x="0" y="0"/>
            <a:ext cx="12190026" cy="6858000"/>
          </a:xfrm>
          <a:prstGeom prst="rect">
            <a:avLst/>
          </a:prstGeom>
          <a:solidFill>
            <a:srgbClr val="FFE91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6" tIns="45708" rIns="91416" bIns="45708" numCol="1" anchor="t" anchorCtr="0" compatLnSpc="1">
            <a:prstTxWarp prst="textNoShape">
              <a:avLst/>
            </a:prstTxWarp>
          </a:bodyPr>
          <a:lstStyle/>
          <a:p>
            <a:endParaRPr lang="nl-NL" dirty="0"/>
          </a:p>
        </p:txBody>
      </p:sp>
      <p:sp>
        <p:nvSpPr>
          <p:cNvPr id="15" name="Freeform 6">
            <a:extLst>
              <a:ext uri="{FF2B5EF4-FFF2-40B4-BE49-F238E27FC236}">
                <a16:creationId xmlns:a16="http://schemas.microsoft.com/office/drawing/2014/main" id="{5119DDFA-4B4A-40FD-9C5E-E7EF428AEDF7}"/>
              </a:ext>
            </a:extLst>
          </p:cNvPr>
          <p:cNvSpPr>
            <a:spLocks noSelect="1"/>
          </p:cNvSpPr>
          <p:nvPr userDrawn="1"/>
        </p:nvSpPr>
        <p:spPr bwMode="gray">
          <a:xfrm>
            <a:off x="0" y="0"/>
            <a:ext cx="12190026" cy="6858000"/>
          </a:xfrm>
          <a:custGeom>
            <a:avLst/>
            <a:gdLst>
              <a:gd name="T0" fmla="*/ 1271 w 7676"/>
              <a:gd name="T1" fmla="*/ 0 h 4320"/>
              <a:gd name="T2" fmla="*/ 2557 w 7676"/>
              <a:gd name="T3" fmla="*/ 504 h 4320"/>
              <a:gd name="T4" fmla="*/ 3558 w 7676"/>
              <a:gd name="T5" fmla="*/ 0 h 4320"/>
              <a:gd name="T6" fmla="*/ 306 w 7676"/>
              <a:gd name="T7" fmla="*/ 504 h 4320"/>
              <a:gd name="T8" fmla="*/ 1271 w 7676"/>
              <a:gd name="T9" fmla="*/ 1072 h 4320"/>
              <a:gd name="T10" fmla="*/ 2236 w 7676"/>
              <a:gd name="T11" fmla="*/ 1072 h 4320"/>
              <a:gd name="T12" fmla="*/ 3200 w 7676"/>
              <a:gd name="T13" fmla="*/ 1072 h 4320"/>
              <a:gd name="T14" fmla="*/ 4165 w 7676"/>
              <a:gd name="T15" fmla="*/ 1072 h 4320"/>
              <a:gd name="T16" fmla="*/ 628 w 7676"/>
              <a:gd name="T17" fmla="*/ 1640 h 4320"/>
              <a:gd name="T18" fmla="*/ 1593 w 7676"/>
              <a:gd name="T19" fmla="*/ 1640 h 4320"/>
              <a:gd name="T20" fmla="*/ 2557 w 7676"/>
              <a:gd name="T21" fmla="*/ 1640 h 4320"/>
              <a:gd name="T22" fmla="*/ 3522 w 7676"/>
              <a:gd name="T23" fmla="*/ 1640 h 4320"/>
              <a:gd name="T24" fmla="*/ 4487 w 7676"/>
              <a:gd name="T25" fmla="*/ 1640 h 4320"/>
              <a:gd name="T26" fmla="*/ 949 w 7676"/>
              <a:gd name="T27" fmla="*/ 2209 h 4320"/>
              <a:gd name="T28" fmla="*/ 1914 w 7676"/>
              <a:gd name="T29" fmla="*/ 2209 h 4320"/>
              <a:gd name="T30" fmla="*/ 2879 w 7676"/>
              <a:gd name="T31" fmla="*/ 2209 h 4320"/>
              <a:gd name="T32" fmla="*/ 3844 w 7676"/>
              <a:gd name="T33" fmla="*/ 2209 h 4320"/>
              <a:gd name="T34" fmla="*/ 306 w 7676"/>
              <a:gd name="T35" fmla="*/ 2209 h 4320"/>
              <a:gd name="T36" fmla="*/ 1271 w 7676"/>
              <a:gd name="T37" fmla="*/ 2777 h 4320"/>
              <a:gd name="T38" fmla="*/ 2236 w 7676"/>
              <a:gd name="T39" fmla="*/ 2777 h 4320"/>
              <a:gd name="T40" fmla="*/ 3200 w 7676"/>
              <a:gd name="T41" fmla="*/ 2777 h 4320"/>
              <a:gd name="T42" fmla="*/ 4165 w 7676"/>
              <a:gd name="T43" fmla="*/ 2777 h 4320"/>
              <a:gd name="T44" fmla="*/ 628 w 7676"/>
              <a:gd name="T45" fmla="*/ 3345 h 4320"/>
              <a:gd name="T46" fmla="*/ 1593 w 7676"/>
              <a:gd name="T47" fmla="*/ 3345 h 4320"/>
              <a:gd name="T48" fmla="*/ 2557 w 7676"/>
              <a:gd name="T49" fmla="*/ 3345 h 4320"/>
              <a:gd name="T50" fmla="*/ 3522 w 7676"/>
              <a:gd name="T51" fmla="*/ 3345 h 4320"/>
              <a:gd name="T52" fmla="*/ 4487 w 7676"/>
              <a:gd name="T53" fmla="*/ 3345 h 4320"/>
              <a:gd name="T54" fmla="*/ 949 w 7676"/>
              <a:gd name="T55" fmla="*/ 3913 h 4320"/>
              <a:gd name="T56" fmla="*/ 1914 w 7676"/>
              <a:gd name="T57" fmla="*/ 3913 h 4320"/>
              <a:gd name="T58" fmla="*/ 2879 w 7676"/>
              <a:gd name="T59" fmla="*/ 3913 h 4320"/>
              <a:gd name="T60" fmla="*/ 3844 w 7676"/>
              <a:gd name="T61" fmla="*/ 3913 h 4320"/>
              <a:gd name="T62" fmla="*/ 306 w 7676"/>
              <a:gd name="T63" fmla="*/ 4320 h 4320"/>
              <a:gd name="T64" fmla="*/ 1271 w 7676"/>
              <a:gd name="T65" fmla="*/ 4320 h 4320"/>
              <a:gd name="T66" fmla="*/ 2236 w 7676"/>
              <a:gd name="T67" fmla="*/ 4320 h 4320"/>
              <a:gd name="T68" fmla="*/ 3200 w 7676"/>
              <a:gd name="T69" fmla="*/ 4320 h 4320"/>
              <a:gd name="T70" fmla="*/ 4165 w 7676"/>
              <a:gd name="T71" fmla="*/ 4320 h 4320"/>
              <a:gd name="T72" fmla="*/ 4845 w 7676"/>
              <a:gd name="T73" fmla="*/ 0 h 4320"/>
              <a:gd name="T74" fmla="*/ 6416 w 7676"/>
              <a:gd name="T75" fmla="*/ 0 h 4320"/>
              <a:gd name="T76" fmla="*/ 7676 w 7676"/>
              <a:gd name="T77" fmla="*/ 456 h 4320"/>
              <a:gd name="T78" fmla="*/ 5130 w 7676"/>
              <a:gd name="T79" fmla="*/ 504 h 4320"/>
              <a:gd name="T80" fmla="*/ 6095 w 7676"/>
              <a:gd name="T81" fmla="*/ 504 h 4320"/>
              <a:gd name="T82" fmla="*/ 7060 w 7676"/>
              <a:gd name="T83" fmla="*/ 504 h 4320"/>
              <a:gd name="T84" fmla="*/ 5130 w 7676"/>
              <a:gd name="T85" fmla="*/ 1640 h 4320"/>
              <a:gd name="T86" fmla="*/ 6095 w 7676"/>
              <a:gd name="T87" fmla="*/ 1640 h 4320"/>
              <a:gd name="T88" fmla="*/ 7060 w 7676"/>
              <a:gd name="T89" fmla="*/ 1640 h 4320"/>
              <a:gd name="T90" fmla="*/ 4809 w 7676"/>
              <a:gd name="T91" fmla="*/ 1640 h 4320"/>
              <a:gd name="T92" fmla="*/ 5773 w 7676"/>
              <a:gd name="T93" fmla="*/ 1640 h 4320"/>
              <a:gd name="T94" fmla="*/ 6738 w 7676"/>
              <a:gd name="T95" fmla="*/ 1640 h 4320"/>
              <a:gd name="T96" fmla="*/ 4809 w 7676"/>
              <a:gd name="T97" fmla="*/ 2209 h 4320"/>
              <a:gd name="T98" fmla="*/ 5773 w 7676"/>
              <a:gd name="T99" fmla="*/ 2209 h 4320"/>
              <a:gd name="T100" fmla="*/ 6738 w 7676"/>
              <a:gd name="T101" fmla="*/ 2209 h 4320"/>
              <a:gd name="T102" fmla="*/ 7381 w 7676"/>
              <a:gd name="T103" fmla="*/ 2209 h 4320"/>
              <a:gd name="T104" fmla="*/ 5452 w 7676"/>
              <a:gd name="T105" fmla="*/ 2777 h 4320"/>
              <a:gd name="T106" fmla="*/ 6416 w 7676"/>
              <a:gd name="T107" fmla="*/ 2777 h 4320"/>
              <a:gd name="T108" fmla="*/ 7381 w 7676"/>
              <a:gd name="T109" fmla="*/ 2777 h 4320"/>
              <a:gd name="T110" fmla="*/ 4809 w 7676"/>
              <a:gd name="T111" fmla="*/ 3345 h 4320"/>
              <a:gd name="T112" fmla="*/ 5773 w 7676"/>
              <a:gd name="T113" fmla="*/ 3345 h 4320"/>
              <a:gd name="T114" fmla="*/ 6738 w 7676"/>
              <a:gd name="T115" fmla="*/ 3345 h 4320"/>
              <a:gd name="T116" fmla="*/ 4809 w 7676"/>
              <a:gd name="T117" fmla="*/ 3913 h 4320"/>
              <a:gd name="T118" fmla="*/ 5773 w 7676"/>
              <a:gd name="T119" fmla="*/ 3913 h 4320"/>
              <a:gd name="T120" fmla="*/ 6738 w 7676"/>
              <a:gd name="T121" fmla="*/ 3913 h 4320"/>
              <a:gd name="T122" fmla="*/ 7676 w 7676"/>
              <a:gd name="T123" fmla="*/ 3913 h 4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7676" h="4320">
                <a:moveTo>
                  <a:pt x="306" y="0"/>
                </a:moveTo>
                <a:lnTo>
                  <a:pt x="306" y="504"/>
                </a:lnTo>
                <a:lnTo>
                  <a:pt x="21" y="0"/>
                </a:lnTo>
                <a:lnTo>
                  <a:pt x="306" y="0"/>
                </a:lnTo>
                <a:close/>
                <a:moveTo>
                  <a:pt x="342" y="0"/>
                </a:moveTo>
                <a:lnTo>
                  <a:pt x="628" y="504"/>
                </a:lnTo>
                <a:lnTo>
                  <a:pt x="628" y="0"/>
                </a:lnTo>
                <a:lnTo>
                  <a:pt x="342" y="0"/>
                </a:lnTo>
                <a:close/>
                <a:moveTo>
                  <a:pt x="664" y="0"/>
                </a:moveTo>
                <a:lnTo>
                  <a:pt x="949" y="504"/>
                </a:lnTo>
                <a:lnTo>
                  <a:pt x="949" y="0"/>
                </a:lnTo>
                <a:lnTo>
                  <a:pt x="664" y="0"/>
                </a:lnTo>
                <a:close/>
                <a:moveTo>
                  <a:pt x="986" y="0"/>
                </a:moveTo>
                <a:lnTo>
                  <a:pt x="1271" y="504"/>
                </a:lnTo>
                <a:lnTo>
                  <a:pt x="1271" y="0"/>
                </a:lnTo>
                <a:lnTo>
                  <a:pt x="986" y="0"/>
                </a:lnTo>
                <a:close/>
                <a:moveTo>
                  <a:pt x="1307" y="0"/>
                </a:moveTo>
                <a:lnTo>
                  <a:pt x="1593" y="504"/>
                </a:lnTo>
                <a:lnTo>
                  <a:pt x="1593" y="0"/>
                </a:lnTo>
                <a:lnTo>
                  <a:pt x="1307" y="0"/>
                </a:lnTo>
                <a:close/>
                <a:moveTo>
                  <a:pt x="1629" y="0"/>
                </a:moveTo>
                <a:lnTo>
                  <a:pt x="1914" y="504"/>
                </a:lnTo>
                <a:lnTo>
                  <a:pt x="1914" y="0"/>
                </a:lnTo>
                <a:lnTo>
                  <a:pt x="1629" y="0"/>
                </a:lnTo>
                <a:close/>
                <a:moveTo>
                  <a:pt x="1950" y="0"/>
                </a:moveTo>
                <a:lnTo>
                  <a:pt x="2236" y="504"/>
                </a:lnTo>
                <a:lnTo>
                  <a:pt x="2236" y="0"/>
                </a:lnTo>
                <a:lnTo>
                  <a:pt x="1950" y="0"/>
                </a:lnTo>
                <a:close/>
                <a:moveTo>
                  <a:pt x="2272" y="0"/>
                </a:moveTo>
                <a:lnTo>
                  <a:pt x="2557" y="504"/>
                </a:lnTo>
                <a:lnTo>
                  <a:pt x="2557" y="0"/>
                </a:lnTo>
                <a:lnTo>
                  <a:pt x="2272" y="0"/>
                </a:lnTo>
                <a:close/>
                <a:moveTo>
                  <a:pt x="2593" y="0"/>
                </a:moveTo>
                <a:lnTo>
                  <a:pt x="2879" y="504"/>
                </a:lnTo>
                <a:lnTo>
                  <a:pt x="2879" y="0"/>
                </a:lnTo>
                <a:lnTo>
                  <a:pt x="2593" y="0"/>
                </a:lnTo>
                <a:close/>
                <a:moveTo>
                  <a:pt x="2915" y="0"/>
                </a:moveTo>
                <a:lnTo>
                  <a:pt x="3200" y="504"/>
                </a:lnTo>
                <a:lnTo>
                  <a:pt x="3200" y="0"/>
                </a:lnTo>
                <a:lnTo>
                  <a:pt x="2915" y="0"/>
                </a:lnTo>
                <a:close/>
                <a:moveTo>
                  <a:pt x="3237" y="0"/>
                </a:moveTo>
                <a:lnTo>
                  <a:pt x="3522" y="504"/>
                </a:lnTo>
                <a:lnTo>
                  <a:pt x="3522" y="0"/>
                </a:lnTo>
                <a:lnTo>
                  <a:pt x="3237" y="0"/>
                </a:lnTo>
                <a:close/>
                <a:moveTo>
                  <a:pt x="3558" y="0"/>
                </a:moveTo>
                <a:lnTo>
                  <a:pt x="3844" y="504"/>
                </a:lnTo>
                <a:lnTo>
                  <a:pt x="3844" y="0"/>
                </a:lnTo>
                <a:lnTo>
                  <a:pt x="3558" y="0"/>
                </a:lnTo>
                <a:close/>
                <a:moveTo>
                  <a:pt x="3880" y="0"/>
                </a:moveTo>
                <a:lnTo>
                  <a:pt x="4165" y="504"/>
                </a:lnTo>
                <a:lnTo>
                  <a:pt x="4165" y="0"/>
                </a:lnTo>
                <a:lnTo>
                  <a:pt x="3880" y="0"/>
                </a:lnTo>
                <a:close/>
                <a:moveTo>
                  <a:pt x="4201" y="0"/>
                </a:moveTo>
                <a:lnTo>
                  <a:pt x="4487" y="504"/>
                </a:lnTo>
                <a:lnTo>
                  <a:pt x="4487" y="0"/>
                </a:lnTo>
                <a:lnTo>
                  <a:pt x="4201" y="0"/>
                </a:lnTo>
                <a:close/>
                <a:moveTo>
                  <a:pt x="0" y="504"/>
                </a:moveTo>
                <a:lnTo>
                  <a:pt x="0" y="532"/>
                </a:lnTo>
                <a:lnTo>
                  <a:pt x="306" y="1072"/>
                </a:lnTo>
                <a:lnTo>
                  <a:pt x="306" y="504"/>
                </a:lnTo>
                <a:lnTo>
                  <a:pt x="0" y="504"/>
                </a:lnTo>
                <a:close/>
                <a:moveTo>
                  <a:pt x="628" y="504"/>
                </a:moveTo>
                <a:lnTo>
                  <a:pt x="628" y="504"/>
                </a:lnTo>
                <a:lnTo>
                  <a:pt x="306" y="504"/>
                </a:lnTo>
                <a:lnTo>
                  <a:pt x="628" y="1072"/>
                </a:lnTo>
                <a:lnTo>
                  <a:pt x="628" y="504"/>
                </a:lnTo>
                <a:close/>
                <a:moveTo>
                  <a:pt x="949" y="504"/>
                </a:moveTo>
                <a:lnTo>
                  <a:pt x="949" y="504"/>
                </a:lnTo>
                <a:lnTo>
                  <a:pt x="628" y="504"/>
                </a:lnTo>
                <a:lnTo>
                  <a:pt x="949" y="1072"/>
                </a:lnTo>
                <a:lnTo>
                  <a:pt x="949" y="504"/>
                </a:lnTo>
                <a:close/>
                <a:moveTo>
                  <a:pt x="1271" y="504"/>
                </a:moveTo>
                <a:lnTo>
                  <a:pt x="1271" y="504"/>
                </a:lnTo>
                <a:lnTo>
                  <a:pt x="949" y="504"/>
                </a:lnTo>
                <a:lnTo>
                  <a:pt x="1271" y="1072"/>
                </a:lnTo>
                <a:lnTo>
                  <a:pt x="1271" y="504"/>
                </a:lnTo>
                <a:close/>
                <a:moveTo>
                  <a:pt x="1593" y="504"/>
                </a:moveTo>
                <a:lnTo>
                  <a:pt x="1593" y="504"/>
                </a:lnTo>
                <a:lnTo>
                  <a:pt x="1271" y="504"/>
                </a:lnTo>
                <a:lnTo>
                  <a:pt x="1593" y="1072"/>
                </a:lnTo>
                <a:lnTo>
                  <a:pt x="1593" y="504"/>
                </a:lnTo>
                <a:close/>
                <a:moveTo>
                  <a:pt x="1914" y="504"/>
                </a:moveTo>
                <a:lnTo>
                  <a:pt x="1914" y="504"/>
                </a:lnTo>
                <a:lnTo>
                  <a:pt x="1593" y="504"/>
                </a:lnTo>
                <a:lnTo>
                  <a:pt x="1914" y="1072"/>
                </a:lnTo>
                <a:lnTo>
                  <a:pt x="1914" y="504"/>
                </a:lnTo>
                <a:close/>
                <a:moveTo>
                  <a:pt x="2236" y="504"/>
                </a:moveTo>
                <a:lnTo>
                  <a:pt x="2236" y="504"/>
                </a:lnTo>
                <a:lnTo>
                  <a:pt x="1914" y="504"/>
                </a:lnTo>
                <a:lnTo>
                  <a:pt x="2236" y="1072"/>
                </a:lnTo>
                <a:lnTo>
                  <a:pt x="2236" y="504"/>
                </a:lnTo>
                <a:close/>
                <a:moveTo>
                  <a:pt x="2557" y="504"/>
                </a:moveTo>
                <a:lnTo>
                  <a:pt x="2557" y="504"/>
                </a:lnTo>
                <a:lnTo>
                  <a:pt x="2236" y="504"/>
                </a:lnTo>
                <a:lnTo>
                  <a:pt x="2557" y="1072"/>
                </a:lnTo>
                <a:lnTo>
                  <a:pt x="2557" y="504"/>
                </a:lnTo>
                <a:close/>
                <a:moveTo>
                  <a:pt x="2879" y="504"/>
                </a:moveTo>
                <a:lnTo>
                  <a:pt x="2879" y="504"/>
                </a:lnTo>
                <a:lnTo>
                  <a:pt x="2557" y="504"/>
                </a:lnTo>
                <a:lnTo>
                  <a:pt x="2879" y="1072"/>
                </a:lnTo>
                <a:lnTo>
                  <a:pt x="2879" y="504"/>
                </a:lnTo>
                <a:close/>
                <a:moveTo>
                  <a:pt x="3200" y="504"/>
                </a:moveTo>
                <a:lnTo>
                  <a:pt x="3200" y="504"/>
                </a:lnTo>
                <a:lnTo>
                  <a:pt x="2879" y="504"/>
                </a:lnTo>
                <a:lnTo>
                  <a:pt x="3200" y="1072"/>
                </a:lnTo>
                <a:lnTo>
                  <a:pt x="3200" y="504"/>
                </a:lnTo>
                <a:close/>
                <a:moveTo>
                  <a:pt x="3522" y="504"/>
                </a:moveTo>
                <a:lnTo>
                  <a:pt x="3522" y="504"/>
                </a:lnTo>
                <a:lnTo>
                  <a:pt x="3200" y="504"/>
                </a:lnTo>
                <a:lnTo>
                  <a:pt x="3522" y="1072"/>
                </a:lnTo>
                <a:lnTo>
                  <a:pt x="3522" y="504"/>
                </a:lnTo>
                <a:close/>
                <a:moveTo>
                  <a:pt x="3844" y="504"/>
                </a:moveTo>
                <a:lnTo>
                  <a:pt x="3844" y="504"/>
                </a:lnTo>
                <a:lnTo>
                  <a:pt x="3522" y="504"/>
                </a:lnTo>
                <a:lnTo>
                  <a:pt x="3844" y="1072"/>
                </a:lnTo>
                <a:lnTo>
                  <a:pt x="3844" y="504"/>
                </a:lnTo>
                <a:close/>
                <a:moveTo>
                  <a:pt x="4165" y="504"/>
                </a:moveTo>
                <a:lnTo>
                  <a:pt x="4165" y="504"/>
                </a:lnTo>
                <a:lnTo>
                  <a:pt x="3844" y="504"/>
                </a:lnTo>
                <a:lnTo>
                  <a:pt x="4165" y="1072"/>
                </a:lnTo>
                <a:lnTo>
                  <a:pt x="4165" y="504"/>
                </a:lnTo>
                <a:close/>
                <a:moveTo>
                  <a:pt x="4487" y="504"/>
                </a:moveTo>
                <a:lnTo>
                  <a:pt x="4487" y="504"/>
                </a:lnTo>
                <a:lnTo>
                  <a:pt x="4165" y="504"/>
                </a:lnTo>
                <a:lnTo>
                  <a:pt x="4487" y="1072"/>
                </a:lnTo>
                <a:lnTo>
                  <a:pt x="4487" y="504"/>
                </a:lnTo>
                <a:close/>
                <a:moveTo>
                  <a:pt x="0" y="1072"/>
                </a:moveTo>
                <a:lnTo>
                  <a:pt x="0" y="1100"/>
                </a:lnTo>
                <a:lnTo>
                  <a:pt x="306" y="1640"/>
                </a:lnTo>
                <a:lnTo>
                  <a:pt x="306" y="1072"/>
                </a:lnTo>
                <a:lnTo>
                  <a:pt x="0" y="1072"/>
                </a:lnTo>
                <a:close/>
                <a:moveTo>
                  <a:pt x="628" y="1072"/>
                </a:moveTo>
                <a:lnTo>
                  <a:pt x="628" y="1072"/>
                </a:lnTo>
                <a:lnTo>
                  <a:pt x="306" y="1072"/>
                </a:lnTo>
                <a:lnTo>
                  <a:pt x="628" y="1640"/>
                </a:lnTo>
                <a:lnTo>
                  <a:pt x="628" y="1072"/>
                </a:lnTo>
                <a:close/>
                <a:moveTo>
                  <a:pt x="949" y="1072"/>
                </a:moveTo>
                <a:lnTo>
                  <a:pt x="949" y="1072"/>
                </a:lnTo>
                <a:lnTo>
                  <a:pt x="628" y="1072"/>
                </a:lnTo>
                <a:lnTo>
                  <a:pt x="949" y="1640"/>
                </a:lnTo>
                <a:lnTo>
                  <a:pt x="949" y="1072"/>
                </a:lnTo>
                <a:close/>
                <a:moveTo>
                  <a:pt x="1271" y="1072"/>
                </a:moveTo>
                <a:lnTo>
                  <a:pt x="1271" y="1072"/>
                </a:lnTo>
                <a:lnTo>
                  <a:pt x="949" y="1072"/>
                </a:lnTo>
                <a:lnTo>
                  <a:pt x="1271" y="1640"/>
                </a:lnTo>
                <a:lnTo>
                  <a:pt x="1271" y="1072"/>
                </a:lnTo>
                <a:close/>
                <a:moveTo>
                  <a:pt x="1593" y="1072"/>
                </a:moveTo>
                <a:lnTo>
                  <a:pt x="1593" y="1072"/>
                </a:lnTo>
                <a:lnTo>
                  <a:pt x="1271" y="1072"/>
                </a:lnTo>
                <a:lnTo>
                  <a:pt x="1593" y="1640"/>
                </a:lnTo>
                <a:lnTo>
                  <a:pt x="1593" y="1072"/>
                </a:lnTo>
                <a:close/>
                <a:moveTo>
                  <a:pt x="1914" y="1072"/>
                </a:moveTo>
                <a:lnTo>
                  <a:pt x="1914" y="1072"/>
                </a:lnTo>
                <a:lnTo>
                  <a:pt x="1593" y="1072"/>
                </a:lnTo>
                <a:lnTo>
                  <a:pt x="1914" y="1640"/>
                </a:lnTo>
                <a:lnTo>
                  <a:pt x="1914" y="1072"/>
                </a:lnTo>
                <a:close/>
                <a:moveTo>
                  <a:pt x="2236" y="1072"/>
                </a:moveTo>
                <a:lnTo>
                  <a:pt x="2236" y="1072"/>
                </a:lnTo>
                <a:lnTo>
                  <a:pt x="1914" y="1072"/>
                </a:lnTo>
                <a:lnTo>
                  <a:pt x="2236" y="1640"/>
                </a:lnTo>
                <a:lnTo>
                  <a:pt x="2236" y="1072"/>
                </a:lnTo>
                <a:close/>
                <a:moveTo>
                  <a:pt x="2557" y="1072"/>
                </a:moveTo>
                <a:lnTo>
                  <a:pt x="2557" y="1072"/>
                </a:lnTo>
                <a:lnTo>
                  <a:pt x="2236" y="1072"/>
                </a:lnTo>
                <a:lnTo>
                  <a:pt x="2557" y="1640"/>
                </a:lnTo>
                <a:lnTo>
                  <a:pt x="2557" y="1072"/>
                </a:lnTo>
                <a:close/>
                <a:moveTo>
                  <a:pt x="2879" y="1072"/>
                </a:moveTo>
                <a:lnTo>
                  <a:pt x="2879" y="1072"/>
                </a:lnTo>
                <a:lnTo>
                  <a:pt x="2557" y="1072"/>
                </a:lnTo>
                <a:lnTo>
                  <a:pt x="2879" y="1640"/>
                </a:lnTo>
                <a:lnTo>
                  <a:pt x="2879" y="1072"/>
                </a:lnTo>
                <a:close/>
                <a:moveTo>
                  <a:pt x="3200" y="1072"/>
                </a:moveTo>
                <a:lnTo>
                  <a:pt x="3200" y="1072"/>
                </a:lnTo>
                <a:lnTo>
                  <a:pt x="2879" y="1072"/>
                </a:lnTo>
                <a:lnTo>
                  <a:pt x="3200" y="1640"/>
                </a:lnTo>
                <a:lnTo>
                  <a:pt x="3200" y="1072"/>
                </a:lnTo>
                <a:close/>
                <a:moveTo>
                  <a:pt x="3522" y="1072"/>
                </a:moveTo>
                <a:lnTo>
                  <a:pt x="3522" y="1072"/>
                </a:lnTo>
                <a:lnTo>
                  <a:pt x="3200" y="1072"/>
                </a:lnTo>
                <a:lnTo>
                  <a:pt x="3522" y="1640"/>
                </a:lnTo>
                <a:lnTo>
                  <a:pt x="3522" y="1072"/>
                </a:lnTo>
                <a:close/>
                <a:moveTo>
                  <a:pt x="3844" y="1072"/>
                </a:moveTo>
                <a:lnTo>
                  <a:pt x="3844" y="1072"/>
                </a:lnTo>
                <a:lnTo>
                  <a:pt x="3522" y="1072"/>
                </a:lnTo>
                <a:lnTo>
                  <a:pt x="3844" y="1640"/>
                </a:lnTo>
                <a:lnTo>
                  <a:pt x="3844" y="1072"/>
                </a:lnTo>
                <a:close/>
                <a:moveTo>
                  <a:pt x="4165" y="1072"/>
                </a:moveTo>
                <a:lnTo>
                  <a:pt x="4165" y="1072"/>
                </a:lnTo>
                <a:lnTo>
                  <a:pt x="3844" y="1072"/>
                </a:lnTo>
                <a:lnTo>
                  <a:pt x="4165" y="1640"/>
                </a:lnTo>
                <a:lnTo>
                  <a:pt x="4165" y="1072"/>
                </a:lnTo>
                <a:close/>
                <a:moveTo>
                  <a:pt x="4487" y="1072"/>
                </a:moveTo>
                <a:lnTo>
                  <a:pt x="4487" y="1072"/>
                </a:lnTo>
                <a:lnTo>
                  <a:pt x="4165" y="1072"/>
                </a:lnTo>
                <a:lnTo>
                  <a:pt x="4487" y="1640"/>
                </a:lnTo>
                <a:lnTo>
                  <a:pt x="4487" y="1072"/>
                </a:lnTo>
                <a:close/>
                <a:moveTo>
                  <a:pt x="0" y="1640"/>
                </a:moveTo>
                <a:lnTo>
                  <a:pt x="0" y="1668"/>
                </a:lnTo>
                <a:lnTo>
                  <a:pt x="306" y="2209"/>
                </a:lnTo>
                <a:lnTo>
                  <a:pt x="306" y="1640"/>
                </a:lnTo>
                <a:lnTo>
                  <a:pt x="0" y="1640"/>
                </a:lnTo>
                <a:close/>
                <a:moveTo>
                  <a:pt x="628" y="1640"/>
                </a:moveTo>
                <a:lnTo>
                  <a:pt x="628" y="1640"/>
                </a:lnTo>
                <a:lnTo>
                  <a:pt x="306" y="1640"/>
                </a:lnTo>
                <a:lnTo>
                  <a:pt x="628" y="2209"/>
                </a:lnTo>
                <a:lnTo>
                  <a:pt x="628" y="1640"/>
                </a:lnTo>
                <a:close/>
                <a:moveTo>
                  <a:pt x="949" y="1640"/>
                </a:moveTo>
                <a:lnTo>
                  <a:pt x="949" y="1640"/>
                </a:lnTo>
                <a:lnTo>
                  <a:pt x="628" y="1640"/>
                </a:lnTo>
                <a:lnTo>
                  <a:pt x="949" y="2209"/>
                </a:lnTo>
                <a:lnTo>
                  <a:pt x="949" y="1640"/>
                </a:lnTo>
                <a:close/>
                <a:moveTo>
                  <a:pt x="1271" y="1640"/>
                </a:moveTo>
                <a:lnTo>
                  <a:pt x="1271" y="1640"/>
                </a:lnTo>
                <a:lnTo>
                  <a:pt x="949" y="1640"/>
                </a:lnTo>
                <a:lnTo>
                  <a:pt x="1271" y="2209"/>
                </a:lnTo>
                <a:lnTo>
                  <a:pt x="1271" y="1640"/>
                </a:lnTo>
                <a:close/>
                <a:moveTo>
                  <a:pt x="1593" y="1640"/>
                </a:moveTo>
                <a:lnTo>
                  <a:pt x="1593" y="1640"/>
                </a:lnTo>
                <a:lnTo>
                  <a:pt x="1271" y="1640"/>
                </a:lnTo>
                <a:lnTo>
                  <a:pt x="1593" y="2209"/>
                </a:lnTo>
                <a:lnTo>
                  <a:pt x="1593" y="1640"/>
                </a:lnTo>
                <a:close/>
                <a:moveTo>
                  <a:pt x="1914" y="1640"/>
                </a:moveTo>
                <a:lnTo>
                  <a:pt x="1914" y="1640"/>
                </a:lnTo>
                <a:lnTo>
                  <a:pt x="1593" y="1640"/>
                </a:lnTo>
                <a:lnTo>
                  <a:pt x="1914" y="2209"/>
                </a:lnTo>
                <a:lnTo>
                  <a:pt x="1914" y="1640"/>
                </a:lnTo>
                <a:close/>
                <a:moveTo>
                  <a:pt x="2236" y="1640"/>
                </a:moveTo>
                <a:lnTo>
                  <a:pt x="2236" y="1640"/>
                </a:lnTo>
                <a:lnTo>
                  <a:pt x="1914" y="1640"/>
                </a:lnTo>
                <a:lnTo>
                  <a:pt x="2236" y="2209"/>
                </a:lnTo>
                <a:lnTo>
                  <a:pt x="2236" y="1640"/>
                </a:lnTo>
                <a:close/>
                <a:moveTo>
                  <a:pt x="2557" y="1640"/>
                </a:moveTo>
                <a:lnTo>
                  <a:pt x="2557" y="1640"/>
                </a:lnTo>
                <a:lnTo>
                  <a:pt x="2236" y="1640"/>
                </a:lnTo>
                <a:lnTo>
                  <a:pt x="2557" y="2209"/>
                </a:lnTo>
                <a:lnTo>
                  <a:pt x="2557" y="1640"/>
                </a:lnTo>
                <a:close/>
                <a:moveTo>
                  <a:pt x="2879" y="1640"/>
                </a:moveTo>
                <a:lnTo>
                  <a:pt x="2879" y="1640"/>
                </a:lnTo>
                <a:lnTo>
                  <a:pt x="2557" y="1640"/>
                </a:lnTo>
                <a:lnTo>
                  <a:pt x="2879" y="2209"/>
                </a:lnTo>
                <a:lnTo>
                  <a:pt x="2879" y="1640"/>
                </a:lnTo>
                <a:close/>
                <a:moveTo>
                  <a:pt x="3200" y="1640"/>
                </a:moveTo>
                <a:lnTo>
                  <a:pt x="3200" y="1640"/>
                </a:lnTo>
                <a:lnTo>
                  <a:pt x="2879" y="1640"/>
                </a:lnTo>
                <a:lnTo>
                  <a:pt x="3200" y="2209"/>
                </a:lnTo>
                <a:lnTo>
                  <a:pt x="3200" y="1640"/>
                </a:lnTo>
                <a:close/>
                <a:moveTo>
                  <a:pt x="3522" y="1640"/>
                </a:moveTo>
                <a:lnTo>
                  <a:pt x="3522" y="1640"/>
                </a:lnTo>
                <a:lnTo>
                  <a:pt x="3200" y="1640"/>
                </a:lnTo>
                <a:lnTo>
                  <a:pt x="3522" y="2209"/>
                </a:lnTo>
                <a:lnTo>
                  <a:pt x="3522" y="1640"/>
                </a:lnTo>
                <a:close/>
                <a:moveTo>
                  <a:pt x="3844" y="1640"/>
                </a:moveTo>
                <a:lnTo>
                  <a:pt x="3844" y="1640"/>
                </a:lnTo>
                <a:lnTo>
                  <a:pt x="3522" y="1640"/>
                </a:lnTo>
                <a:lnTo>
                  <a:pt x="3844" y="2209"/>
                </a:lnTo>
                <a:lnTo>
                  <a:pt x="3844" y="1640"/>
                </a:lnTo>
                <a:close/>
                <a:moveTo>
                  <a:pt x="4165" y="1640"/>
                </a:moveTo>
                <a:lnTo>
                  <a:pt x="4165" y="1640"/>
                </a:lnTo>
                <a:lnTo>
                  <a:pt x="3844" y="1640"/>
                </a:lnTo>
                <a:lnTo>
                  <a:pt x="4165" y="2209"/>
                </a:lnTo>
                <a:lnTo>
                  <a:pt x="4165" y="1640"/>
                </a:lnTo>
                <a:close/>
                <a:moveTo>
                  <a:pt x="4487" y="1640"/>
                </a:moveTo>
                <a:lnTo>
                  <a:pt x="4487" y="1640"/>
                </a:lnTo>
                <a:lnTo>
                  <a:pt x="4165" y="1640"/>
                </a:lnTo>
                <a:lnTo>
                  <a:pt x="4487" y="2209"/>
                </a:lnTo>
                <a:lnTo>
                  <a:pt x="4487" y="1640"/>
                </a:lnTo>
                <a:close/>
                <a:moveTo>
                  <a:pt x="0" y="2209"/>
                </a:moveTo>
                <a:lnTo>
                  <a:pt x="0" y="2236"/>
                </a:lnTo>
                <a:lnTo>
                  <a:pt x="306" y="2777"/>
                </a:lnTo>
                <a:lnTo>
                  <a:pt x="306" y="2209"/>
                </a:lnTo>
                <a:lnTo>
                  <a:pt x="0" y="2209"/>
                </a:lnTo>
                <a:close/>
                <a:moveTo>
                  <a:pt x="628" y="2209"/>
                </a:moveTo>
                <a:lnTo>
                  <a:pt x="628" y="2209"/>
                </a:lnTo>
                <a:lnTo>
                  <a:pt x="306" y="2209"/>
                </a:lnTo>
                <a:lnTo>
                  <a:pt x="628" y="2777"/>
                </a:lnTo>
                <a:lnTo>
                  <a:pt x="628" y="2209"/>
                </a:lnTo>
                <a:close/>
                <a:moveTo>
                  <a:pt x="949" y="2209"/>
                </a:moveTo>
                <a:lnTo>
                  <a:pt x="949" y="2209"/>
                </a:lnTo>
                <a:lnTo>
                  <a:pt x="628" y="2209"/>
                </a:lnTo>
                <a:lnTo>
                  <a:pt x="949" y="2777"/>
                </a:lnTo>
                <a:lnTo>
                  <a:pt x="949" y="2209"/>
                </a:lnTo>
                <a:close/>
                <a:moveTo>
                  <a:pt x="1271" y="2209"/>
                </a:moveTo>
                <a:lnTo>
                  <a:pt x="1271" y="2209"/>
                </a:lnTo>
                <a:lnTo>
                  <a:pt x="949" y="2209"/>
                </a:lnTo>
                <a:lnTo>
                  <a:pt x="1271" y="2777"/>
                </a:lnTo>
                <a:lnTo>
                  <a:pt x="1271" y="2209"/>
                </a:lnTo>
                <a:close/>
                <a:moveTo>
                  <a:pt x="1593" y="2209"/>
                </a:moveTo>
                <a:lnTo>
                  <a:pt x="1593" y="2209"/>
                </a:lnTo>
                <a:lnTo>
                  <a:pt x="1271" y="2209"/>
                </a:lnTo>
                <a:lnTo>
                  <a:pt x="1593" y="2777"/>
                </a:lnTo>
                <a:lnTo>
                  <a:pt x="1593" y="2209"/>
                </a:lnTo>
                <a:close/>
                <a:moveTo>
                  <a:pt x="1914" y="2209"/>
                </a:moveTo>
                <a:lnTo>
                  <a:pt x="1914" y="2209"/>
                </a:lnTo>
                <a:lnTo>
                  <a:pt x="1593" y="2209"/>
                </a:lnTo>
                <a:lnTo>
                  <a:pt x="1914" y="2777"/>
                </a:lnTo>
                <a:lnTo>
                  <a:pt x="1914" y="2209"/>
                </a:lnTo>
                <a:close/>
                <a:moveTo>
                  <a:pt x="2236" y="2209"/>
                </a:moveTo>
                <a:lnTo>
                  <a:pt x="2236" y="2209"/>
                </a:lnTo>
                <a:lnTo>
                  <a:pt x="1914" y="2209"/>
                </a:lnTo>
                <a:lnTo>
                  <a:pt x="2236" y="2777"/>
                </a:lnTo>
                <a:lnTo>
                  <a:pt x="2236" y="2209"/>
                </a:lnTo>
                <a:close/>
                <a:moveTo>
                  <a:pt x="2557" y="2209"/>
                </a:moveTo>
                <a:lnTo>
                  <a:pt x="2557" y="2209"/>
                </a:lnTo>
                <a:lnTo>
                  <a:pt x="2236" y="2209"/>
                </a:lnTo>
                <a:lnTo>
                  <a:pt x="2557" y="2777"/>
                </a:lnTo>
                <a:lnTo>
                  <a:pt x="2557" y="2209"/>
                </a:lnTo>
                <a:close/>
                <a:moveTo>
                  <a:pt x="2879" y="2209"/>
                </a:moveTo>
                <a:lnTo>
                  <a:pt x="2879" y="2209"/>
                </a:lnTo>
                <a:lnTo>
                  <a:pt x="2557" y="2209"/>
                </a:lnTo>
                <a:lnTo>
                  <a:pt x="2879" y="2777"/>
                </a:lnTo>
                <a:lnTo>
                  <a:pt x="2879" y="2209"/>
                </a:lnTo>
                <a:close/>
                <a:moveTo>
                  <a:pt x="3200" y="2209"/>
                </a:moveTo>
                <a:lnTo>
                  <a:pt x="3200" y="2209"/>
                </a:lnTo>
                <a:lnTo>
                  <a:pt x="2879" y="2209"/>
                </a:lnTo>
                <a:lnTo>
                  <a:pt x="3200" y="2777"/>
                </a:lnTo>
                <a:lnTo>
                  <a:pt x="3200" y="2209"/>
                </a:lnTo>
                <a:close/>
                <a:moveTo>
                  <a:pt x="3522" y="2209"/>
                </a:moveTo>
                <a:lnTo>
                  <a:pt x="3522" y="2209"/>
                </a:lnTo>
                <a:lnTo>
                  <a:pt x="3200" y="2209"/>
                </a:lnTo>
                <a:lnTo>
                  <a:pt x="3522" y="2777"/>
                </a:lnTo>
                <a:lnTo>
                  <a:pt x="3522" y="2209"/>
                </a:lnTo>
                <a:close/>
                <a:moveTo>
                  <a:pt x="3844" y="2209"/>
                </a:moveTo>
                <a:lnTo>
                  <a:pt x="3844" y="2209"/>
                </a:lnTo>
                <a:lnTo>
                  <a:pt x="3522" y="2209"/>
                </a:lnTo>
                <a:lnTo>
                  <a:pt x="3844" y="2777"/>
                </a:lnTo>
                <a:lnTo>
                  <a:pt x="3844" y="2209"/>
                </a:lnTo>
                <a:close/>
                <a:moveTo>
                  <a:pt x="4165" y="2209"/>
                </a:moveTo>
                <a:lnTo>
                  <a:pt x="4165" y="2209"/>
                </a:lnTo>
                <a:lnTo>
                  <a:pt x="3844" y="2209"/>
                </a:lnTo>
                <a:lnTo>
                  <a:pt x="4165" y="2777"/>
                </a:lnTo>
                <a:lnTo>
                  <a:pt x="4165" y="2209"/>
                </a:lnTo>
                <a:close/>
                <a:moveTo>
                  <a:pt x="4487" y="2209"/>
                </a:moveTo>
                <a:lnTo>
                  <a:pt x="4487" y="2209"/>
                </a:lnTo>
                <a:lnTo>
                  <a:pt x="4165" y="2209"/>
                </a:lnTo>
                <a:lnTo>
                  <a:pt x="4487" y="2777"/>
                </a:lnTo>
                <a:lnTo>
                  <a:pt x="4487" y="2209"/>
                </a:lnTo>
                <a:close/>
                <a:moveTo>
                  <a:pt x="0" y="2777"/>
                </a:moveTo>
                <a:lnTo>
                  <a:pt x="0" y="2804"/>
                </a:lnTo>
                <a:lnTo>
                  <a:pt x="306" y="3345"/>
                </a:lnTo>
                <a:lnTo>
                  <a:pt x="306" y="2777"/>
                </a:lnTo>
                <a:lnTo>
                  <a:pt x="0" y="2777"/>
                </a:lnTo>
                <a:close/>
                <a:moveTo>
                  <a:pt x="628" y="2777"/>
                </a:moveTo>
                <a:lnTo>
                  <a:pt x="628" y="2777"/>
                </a:lnTo>
                <a:lnTo>
                  <a:pt x="306" y="2777"/>
                </a:lnTo>
                <a:lnTo>
                  <a:pt x="628" y="3345"/>
                </a:lnTo>
                <a:lnTo>
                  <a:pt x="628" y="2777"/>
                </a:lnTo>
                <a:close/>
                <a:moveTo>
                  <a:pt x="949" y="2777"/>
                </a:moveTo>
                <a:lnTo>
                  <a:pt x="949" y="2777"/>
                </a:lnTo>
                <a:lnTo>
                  <a:pt x="628" y="2777"/>
                </a:lnTo>
                <a:lnTo>
                  <a:pt x="949" y="3345"/>
                </a:lnTo>
                <a:lnTo>
                  <a:pt x="949" y="2777"/>
                </a:lnTo>
                <a:close/>
                <a:moveTo>
                  <a:pt x="1271" y="2777"/>
                </a:moveTo>
                <a:lnTo>
                  <a:pt x="1271" y="2777"/>
                </a:lnTo>
                <a:lnTo>
                  <a:pt x="949" y="2777"/>
                </a:lnTo>
                <a:lnTo>
                  <a:pt x="1271" y="3345"/>
                </a:lnTo>
                <a:lnTo>
                  <a:pt x="1271" y="2777"/>
                </a:lnTo>
                <a:close/>
                <a:moveTo>
                  <a:pt x="1593" y="2777"/>
                </a:moveTo>
                <a:lnTo>
                  <a:pt x="1593" y="2777"/>
                </a:lnTo>
                <a:lnTo>
                  <a:pt x="1271" y="2777"/>
                </a:lnTo>
                <a:lnTo>
                  <a:pt x="1593" y="3345"/>
                </a:lnTo>
                <a:lnTo>
                  <a:pt x="1593" y="2777"/>
                </a:lnTo>
                <a:close/>
                <a:moveTo>
                  <a:pt x="1914" y="2777"/>
                </a:moveTo>
                <a:lnTo>
                  <a:pt x="1914" y="2777"/>
                </a:lnTo>
                <a:lnTo>
                  <a:pt x="1593" y="2777"/>
                </a:lnTo>
                <a:lnTo>
                  <a:pt x="1914" y="3345"/>
                </a:lnTo>
                <a:lnTo>
                  <a:pt x="1914" y="2777"/>
                </a:lnTo>
                <a:close/>
                <a:moveTo>
                  <a:pt x="2236" y="2777"/>
                </a:moveTo>
                <a:lnTo>
                  <a:pt x="2236" y="2777"/>
                </a:lnTo>
                <a:lnTo>
                  <a:pt x="1914" y="2777"/>
                </a:lnTo>
                <a:lnTo>
                  <a:pt x="2236" y="3345"/>
                </a:lnTo>
                <a:lnTo>
                  <a:pt x="2236" y="2777"/>
                </a:lnTo>
                <a:close/>
                <a:moveTo>
                  <a:pt x="2557" y="2777"/>
                </a:moveTo>
                <a:lnTo>
                  <a:pt x="2557" y="2777"/>
                </a:lnTo>
                <a:lnTo>
                  <a:pt x="2236" y="2777"/>
                </a:lnTo>
                <a:lnTo>
                  <a:pt x="2557" y="3345"/>
                </a:lnTo>
                <a:lnTo>
                  <a:pt x="2557" y="2777"/>
                </a:lnTo>
                <a:close/>
                <a:moveTo>
                  <a:pt x="2879" y="2777"/>
                </a:moveTo>
                <a:lnTo>
                  <a:pt x="2879" y="2777"/>
                </a:lnTo>
                <a:lnTo>
                  <a:pt x="2557" y="2777"/>
                </a:lnTo>
                <a:lnTo>
                  <a:pt x="2879" y="3345"/>
                </a:lnTo>
                <a:lnTo>
                  <a:pt x="2879" y="2777"/>
                </a:lnTo>
                <a:close/>
                <a:moveTo>
                  <a:pt x="3200" y="2777"/>
                </a:moveTo>
                <a:lnTo>
                  <a:pt x="3200" y="2777"/>
                </a:lnTo>
                <a:lnTo>
                  <a:pt x="2879" y="2777"/>
                </a:lnTo>
                <a:lnTo>
                  <a:pt x="3200" y="3345"/>
                </a:lnTo>
                <a:lnTo>
                  <a:pt x="3200" y="2777"/>
                </a:lnTo>
                <a:close/>
                <a:moveTo>
                  <a:pt x="3522" y="2777"/>
                </a:moveTo>
                <a:lnTo>
                  <a:pt x="3522" y="2777"/>
                </a:lnTo>
                <a:lnTo>
                  <a:pt x="3200" y="2777"/>
                </a:lnTo>
                <a:lnTo>
                  <a:pt x="3522" y="3345"/>
                </a:lnTo>
                <a:lnTo>
                  <a:pt x="3522" y="2777"/>
                </a:lnTo>
                <a:close/>
                <a:moveTo>
                  <a:pt x="3844" y="2777"/>
                </a:moveTo>
                <a:lnTo>
                  <a:pt x="3844" y="2777"/>
                </a:lnTo>
                <a:lnTo>
                  <a:pt x="3522" y="2777"/>
                </a:lnTo>
                <a:lnTo>
                  <a:pt x="3844" y="3345"/>
                </a:lnTo>
                <a:lnTo>
                  <a:pt x="3844" y="2777"/>
                </a:lnTo>
                <a:close/>
                <a:moveTo>
                  <a:pt x="4165" y="2777"/>
                </a:moveTo>
                <a:lnTo>
                  <a:pt x="4165" y="2777"/>
                </a:lnTo>
                <a:lnTo>
                  <a:pt x="3844" y="2777"/>
                </a:lnTo>
                <a:lnTo>
                  <a:pt x="4165" y="3345"/>
                </a:lnTo>
                <a:lnTo>
                  <a:pt x="4165" y="2777"/>
                </a:lnTo>
                <a:close/>
                <a:moveTo>
                  <a:pt x="4487" y="2777"/>
                </a:moveTo>
                <a:lnTo>
                  <a:pt x="4487" y="2777"/>
                </a:lnTo>
                <a:lnTo>
                  <a:pt x="4165" y="2777"/>
                </a:lnTo>
                <a:lnTo>
                  <a:pt x="4487" y="3345"/>
                </a:lnTo>
                <a:lnTo>
                  <a:pt x="4487" y="2777"/>
                </a:lnTo>
                <a:close/>
                <a:moveTo>
                  <a:pt x="0" y="3345"/>
                </a:moveTo>
                <a:lnTo>
                  <a:pt x="0" y="3373"/>
                </a:lnTo>
                <a:lnTo>
                  <a:pt x="306" y="3913"/>
                </a:lnTo>
                <a:lnTo>
                  <a:pt x="306" y="3345"/>
                </a:lnTo>
                <a:lnTo>
                  <a:pt x="0" y="3345"/>
                </a:lnTo>
                <a:close/>
                <a:moveTo>
                  <a:pt x="628" y="3345"/>
                </a:moveTo>
                <a:lnTo>
                  <a:pt x="628" y="3345"/>
                </a:lnTo>
                <a:lnTo>
                  <a:pt x="306" y="3345"/>
                </a:lnTo>
                <a:lnTo>
                  <a:pt x="628" y="3913"/>
                </a:lnTo>
                <a:lnTo>
                  <a:pt x="628" y="3345"/>
                </a:lnTo>
                <a:close/>
                <a:moveTo>
                  <a:pt x="949" y="3345"/>
                </a:moveTo>
                <a:lnTo>
                  <a:pt x="949" y="3345"/>
                </a:lnTo>
                <a:lnTo>
                  <a:pt x="628" y="3345"/>
                </a:lnTo>
                <a:lnTo>
                  <a:pt x="949" y="3913"/>
                </a:lnTo>
                <a:lnTo>
                  <a:pt x="949" y="3345"/>
                </a:lnTo>
                <a:close/>
                <a:moveTo>
                  <a:pt x="1271" y="3345"/>
                </a:moveTo>
                <a:lnTo>
                  <a:pt x="1271" y="3345"/>
                </a:lnTo>
                <a:lnTo>
                  <a:pt x="949" y="3345"/>
                </a:lnTo>
                <a:lnTo>
                  <a:pt x="1271" y="3913"/>
                </a:lnTo>
                <a:lnTo>
                  <a:pt x="1271" y="3345"/>
                </a:lnTo>
                <a:close/>
                <a:moveTo>
                  <a:pt x="1593" y="3345"/>
                </a:moveTo>
                <a:lnTo>
                  <a:pt x="1593" y="3345"/>
                </a:lnTo>
                <a:lnTo>
                  <a:pt x="1271" y="3345"/>
                </a:lnTo>
                <a:lnTo>
                  <a:pt x="1593" y="3913"/>
                </a:lnTo>
                <a:lnTo>
                  <a:pt x="1593" y="3345"/>
                </a:lnTo>
                <a:close/>
                <a:moveTo>
                  <a:pt x="1914" y="3345"/>
                </a:moveTo>
                <a:lnTo>
                  <a:pt x="1914" y="3345"/>
                </a:lnTo>
                <a:lnTo>
                  <a:pt x="1593" y="3345"/>
                </a:lnTo>
                <a:lnTo>
                  <a:pt x="1914" y="3913"/>
                </a:lnTo>
                <a:lnTo>
                  <a:pt x="1914" y="3345"/>
                </a:lnTo>
                <a:close/>
                <a:moveTo>
                  <a:pt x="2236" y="3345"/>
                </a:moveTo>
                <a:lnTo>
                  <a:pt x="2236" y="3345"/>
                </a:lnTo>
                <a:lnTo>
                  <a:pt x="1914" y="3345"/>
                </a:lnTo>
                <a:lnTo>
                  <a:pt x="2236" y="3913"/>
                </a:lnTo>
                <a:lnTo>
                  <a:pt x="2236" y="3345"/>
                </a:lnTo>
                <a:close/>
                <a:moveTo>
                  <a:pt x="2557" y="3345"/>
                </a:moveTo>
                <a:lnTo>
                  <a:pt x="2557" y="3345"/>
                </a:lnTo>
                <a:lnTo>
                  <a:pt x="2236" y="3345"/>
                </a:lnTo>
                <a:lnTo>
                  <a:pt x="2557" y="3913"/>
                </a:lnTo>
                <a:lnTo>
                  <a:pt x="2557" y="3345"/>
                </a:lnTo>
                <a:close/>
                <a:moveTo>
                  <a:pt x="2879" y="3345"/>
                </a:moveTo>
                <a:lnTo>
                  <a:pt x="2879" y="3345"/>
                </a:lnTo>
                <a:lnTo>
                  <a:pt x="2557" y="3345"/>
                </a:lnTo>
                <a:lnTo>
                  <a:pt x="2879" y="3913"/>
                </a:lnTo>
                <a:lnTo>
                  <a:pt x="2879" y="3345"/>
                </a:lnTo>
                <a:close/>
                <a:moveTo>
                  <a:pt x="3200" y="3345"/>
                </a:moveTo>
                <a:lnTo>
                  <a:pt x="3200" y="3345"/>
                </a:lnTo>
                <a:lnTo>
                  <a:pt x="2879" y="3345"/>
                </a:lnTo>
                <a:lnTo>
                  <a:pt x="3200" y="3913"/>
                </a:lnTo>
                <a:lnTo>
                  <a:pt x="3200" y="3345"/>
                </a:lnTo>
                <a:close/>
                <a:moveTo>
                  <a:pt x="3522" y="3345"/>
                </a:moveTo>
                <a:lnTo>
                  <a:pt x="3522" y="3345"/>
                </a:lnTo>
                <a:lnTo>
                  <a:pt x="3200" y="3345"/>
                </a:lnTo>
                <a:lnTo>
                  <a:pt x="3522" y="3913"/>
                </a:lnTo>
                <a:lnTo>
                  <a:pt x="3522" y="3345"/>
                </a:lnTo>
                <a:close/>
                <a:moveTo>
                  <a:pt x="3844" y="3345"/>
                </a:moveTo>
                <a:lnTo>
                  <a:pt x="3844" y="3345"/>
                </a:lnTo>
                <a:lnTo>
                  <a:pt x="3522" y="3345"/>
                </a:lnTo>
                <a:lnTo>
                  <a:pt x="3844" y="3913"/>
                </a:lnTo>
                <a:lnTo>
                  <a:pt x="3844" y="3345"/>
                </a:lnTo>
                <a:close/>
                <a:moveTo>
                  <a:pt x="4165" y="3345"/>
                </a:moveTo>
                <a:lnTo>
                  <a:pt x="4165" y="3345"/>
                </a:lnTo>
                <a:lnTo>
                  <a:pt x="3844" y="3345"/>
                </a:lnTo>
                <a:lnTo>
                  <a:pt x="4165" y="3913"/>
                </a:lnTo>
                <a:lnTo>
                  <a:pt x="4165" y="3345"/>
                </a:lnTo>
                <a:close/>
                <a:moveTo>
                  <a:pt x="4487" y="3345"/>
                </a:moveTo>
                <a:lnTo>
                  <a:pt x="4487" y="3345"/>
                </a:lnTo>
                <a:lnTo>
                  <a:pt x="4165" y="3345"/>
                </a:lnTo>
                <a:lnTo>
                  <a:pt x="4487" y="3913"/>
                </a:lnTo>
                <a:lnTo>
                  <a:pt x="4487" y="3345"/>
                </a:lnTo>
                <a:close/>
                <a:moveTo>
                  <a:pt x="0" y="3913"/>
                </a:moveTo>
                <a:lnTo>
                  <a:pt x="0" y="3941"/>
                </a:lnTo>
                <a:lnTo>
                  <a:pt x="215" y="4320"/>
                </a:lnTo>
                <a:lnTo>
                  <a:pt x="306" y="4320"/>
                </a:lnTo>
                <a:lnTo>
                  <a:pt x="306" y="3913"/>
                </a:lnTo>
                <a:lnTo>
                  <a:pt x="0" y="3913"/>
                </a:lnTo>
                <a:close/>
                <a:moveTo>
                  <a:pt x="306" y="3913"/>
                </a:moveTo>
                <a:lnTo>
                  <a:pt x="537" y="4320"/>
                </a:lnTo>
                <a:lnTo>
                  <a:pt x="628" y="4320"/>
                </a:lnTo>
                <a:lnTo>
                  <a:pt x="628" y="3913"/>
                </a:lnTo>
                <a:lnTo>
                  <a:pt x="306" y="3913"/>
                </a:lnTo>
                <a:close/>
                <a:moveTo>
                  <a:pt x="628" y="3913"/>
                </a:moveTo>
                <a:lnTo>
                  <a:pt x="858" y="4320"/>
                </a:lnTo>
                <a:lnTo>
                  <a:pt x="949" y="4320"/>
                </a:lnTo>
                <a:lnTo>
                  <a:pt x="949" y="3913"/>
                </a:lnTo>
                <a:lnTo>
                  <a:pt x="628" y="3913"/>
                </a:lnTo>
                <a:close/>
                <a:moveTo>
                  <a:pt x="949" y="3913"/>
                </a:moveTo>
                <a:lnTo>
                  <a:pt x="1180" y="4320"/>
                </a:lnTo>
                <a:lnTo>
                  <a:pt x="1271" y="4320"/>
                </a:lnTo>
                <a:lnTo>
                  <a:pt x="1271" y="3913"/>
                </a:lnTo>
                <a:lnTo>
                  <a:pt x="949" y="3913"/>
                </a:lnTo>
                <a:close/>
                <a:moveTo>
                  <a:pt x="1271" y="3913"/>
                </a:moveTo>
                <a:lnTo>
                  <a:pt x="1501" y="4320"/>
                </a:lnTo>
                <a:lnTo>
                  <a:pt x="1593" y="4320"/>
                </a:lnTo>
                <a:lnTo>
                  <a:pt x="1593" y="3913"/>
                </a:lnTo>
                <a:lnTo>
                  <a:pt x="1271" y="3913"/>
                </a:lnTo>
                <a:close/>
                <a:moveTo>
                  <a:pt x="1593" y="3913"/>
                </a:moveTo>
                <a:lnTo>
                  <a:pt x="1823" y="4320"/>
                </a:lnTo>
                <a:lnTo>
                  <a:pt x="1914" y="4320"/>
                </a:lnTo>
                <a:lnTo>
                  <a:pt x="1914" y="3913"/>
                </a:lnTo>
                <a:lnTo>
                  <a:pt x="1593" y="3913"/>
                </a:lnTo>
                <a:close/>
                <a:moveTo>
                  <a:pt x="1914" y="3913"/>
                </a:moveTo>
                <a:lnTo>
                  <a:pt x="2145" y="4320"/>
                </a:lnTo>
                <a:lnTo>
                  <a:pt x="2236" y="4320"/>
                </a:lnTo>
                <a:lnTo>
                  <a:pt x="2236" y="3913"/>
                </a:lnTo>
                <a:lnTo>
                  <a:pt x="1914" y="3913"/>
                </a:lnTo>
                <a:close/>
                <a:moveTo>
                  <a:pt x="2236" y="3913"/>
                </a:moveTo>
                <a:lnTo>
                  <a:pt x="2466" y="4320"/>
                </a:lnTo>
                <a:lnTo>
                  <a:pt x="2557" y="4320"/>
                </a:lnTo>
                <a:lnTo>
                  <a:pt x="2557" y="3913"/>
                </a:lnTo>
                <a:lnTo>
                  <a:pt x="2236" y="3913"/>
                </a:lnTo>
                <a:close/>
                <a:moveTo>
                  <a:pt x="2557" y="3913"/>
                </a:moveTo>
                <a:lnTo>
                  <a:pt x="2788" y="4320"/>
                </a:lnTo>
                <a:lnTo>
                  <a:pt x="2879" y="4320"/>
                </a:lnTo>
                <a:lnTo>
                  <a:pt x="2879" y="3913"/>
                </a:lnTo>
                <a:lnTo>
                  <a:pt x="2557" y="3913"/>
                </a:lnTo>
                <a:close/>
                <a:moveTo>
                  <a:pt x="2879" y="3913"/>
                </a:moveTo>
                <a:lnTo>
                  <a:pt x="3110" y="4320"/>
                </a:lnTo>
                <a:lnTo>
                  <a:pt x="3200" y="4320"/>
                </a:lnTo>
                <a:lnTo>
                  <a:pt x="3200" y="3913"/>
                </a:lnTo>
                <a:lnTo>
                  <a:pt x="2879" y="3913"/>
                </a:lnTo>
                <a:close/>
                <a:moveTo>
                  <a:pt x="3200" y="3913"/>
                </a:moveTo>
                <a:lnTo>
                  <a:pt x="3431" y="4320"/>
                </a:lnTo>
                <a:lnTo>
                  <a:pt x="3522" y="4320"/>
                </a:lnTo>
                <a:lnTo>
                  <a:pt x="3522" y="3913"/>
                </a:lnTo>
                <a:lnTo>
                  <a:pt x="3200" y="3913"/>
                </a:lnTo>
                <a:close/>
                <a:moveTo>
                  <a:pt x="3522" y="3913"/>
                </a:moveTo>
                <a:lnTo>
                  <a:pt x="3753" y="4320"/>
                </a:lnTo>
                <a:lnTo>
                  <a:pt x="3844" y="4320"/>
                </a:lnTo>
                <a:lnTo>
                  <a:pt x="3844" y="3913"/>
                </a:lnTo>
                <a:lnTo>
                  <a:pt x="3522" y="3913"/>
                </a:lnTo>
                <a:close/>
                <a:moveTo>
                  <a:pt x="3844" y="3913"/>
                </a:moveTo>
                <a:lnTo>
                  <a:pt x="4074" y="4320"/>
                </a:lnTo>
                <a:lnTo>
                  <a:pt x="4165" y="4320"/>
                </a:lnTo>
                <a:lnTo>
                  <a:pt x="4165" y="3913"/>
                </a:lnTo>
                <a:lnTo>
                  <a:pt x="3844" y="3913"/>
                </a:lnTo>
                <a:close/>
                <a:moveTo>
                  <a:pt x="4165" y="3913"/>
                </a:moveTo>
                <a:lnTo>
                  <a:pt x="4396" y="4320"/>
                </a:lnTo>
                <a:lnTo>
                  <a:pt x="4487" y="4320"/>
                </a:lnTo>
                <a:lnTo>
                  <a:pt x="4487" y="3913"/>
                </a:lnTo>
                <a:lnTo>
                  <a:pt x="4165" y="3913"/>
                </a:lnTo>
                <a:close/>
                <a:moveTo>
                  <a:pt x="4523" y="0"/>
                </a:moveTo>
                <a:lnTo>
                  <a:pt x="4809" y="504"/>
                </a:lnTo>
                <a:lnTo>
                  <a:pt x="4809" y="0"/>
                </a:lnTo>
                <a:lnTo>
                  <a:pt x="4523" y="0"/>
                </a:lnTo>
                <a:close/>
                <a:moveTo>
                  <a:pt x="4845" y="0"/>
                </a:moveTo>
                <a:lnTo>
                  <a:pt x="5130" y="504"/>
                </a:lnTo>
                <a:lnTo>
                  <a:pt x="5130" y="0"/>
                </a:lnTo>
                <a:lnTo>
                  <a:pt x="4845" y="0"/>
                </a:lnTo>
                <a:close/>
                <a:moveTo>
                  <a:pt x="5166" y="0"/>
                </a:moveTo>
                <a:lnTo>
                  <a:pt x="5452" y="504"/>
                </a:lnTo>
                <a:lnTo>
                  <a:pt x="5452" y="0"/>
                </a:lnTo>
                <a:lnTo>
                  <a:pt x="5166" y="0"/>
                </a:lnTo>
                <a:close/>
                <a:moveTo>
                  <a:pt x="5488" y="0"/>
                </a:moveTo>
                <a:lnTo>
                  <a:pt x="5773" y="504"/>
                </a:lnTo>
                <a:lnTo>
                  <a:pt x="5773" y="0"/>
                </a:lnTo>
                <a:lnTo>
                  <a:pt x="5488" y="0"/>
                </a:lnTo>
                <a:close/>
                <a:moveTo>
                  <a:pt x="5809" y="0"/>
                </a:moveTo>
                <a:lnTo>
                  <a:pt x="6095" y="504"/>
                </a:lnTo>
                <a:lnTo>
                  <a:pt x="6095" y="0"/>
                </a:lnTo>
                <a:lnTo>
                  <a:pt x="5809" y="0"/>
                </a:lnTo>
                <a:close/>
                <a:moveTo>
                  <a:pt x="6131" y="0"/>
                </a:moveTo>
                <a:lnTo>
                  <a:pt x="6416" y="504"/>
                </a:lnTo>
                <a:lnTo>
                  <a:pt x="6416" y="0"/>
                </a:lnTo>
                <a:lnTo>
                  <a:pt x="6131" y="0"/>
                </a:lnTo>
                <a:close/>
                <a:moveTo>
                  <a:pt x="6453" y="0"/>
                </a:moveTo>
                <a:lnTo>
                  <a:pt x="6738" y="504"/>
                </a:lnTo>
                <a:lnTo>
                  <a:pt x="6738" y="0"/>
                </a:lnTo>
                <a:lnTo>
                  <a:pt x="6453" y="0"/>
                </a:lnTo>
                <a:close/>
                <a:moveTo>
                  <a:pt x="6774" y="0"/>
                </a:moveTo>
                <a:lnTo>
                  <a:pt x="7060" y="504"/>
                </a:lnTo>
                <a:lnTo>
                  <a:pt x="7060" y="0"/>
                </a:lnTo>
                <a:lnTo>
                  <a:pt x="6774" y="0"/>
                </a:lnTo>
                <a:close/>
                <a:moveTo>
                  <a:pt x="7096" y="0"/>
                </a:moveTo>
                <a:lnTo>
                  <a:pt x="7381" y="504"/>
                </a:lnTo>
                <a:lnTo>
                  <a:pt x="7381" y="0"/>
                </a:lnTo>
                <a:lnTo>
                  <a:pt x="7096" y="0"/>
                </a:lnTo>
                <a:close/>
                <a:moveTo>
                  <a:pt x="7417" y="0"/>
                </a:moveTo>
                <a:lnTo>
                  <a:pt x="7676" y="456"/>
                </a:lnTo>
                <a:lnTo>
                  <a:pt x="7676" y="0"/>
                </a:lnTo>
                <a:lnTo>
                  <a:pt x="7417" y="0"/>
                </a:lnTo>
                <a:close/>
                <a:moveTo>
                  <a:pt x="4809" y="504"/>
                </a:moveTo>
                <a:lnTo>
                  <a:pt x="4809" y="504"/>
                </a:lnTo>
                <a:lnTo>
                  <a:pt x="4487" y="504"/>
                </a:lnTo>
                <a:lnTo>
                  <a:pt x="4809" y="1072"/>
                </a:lnTo>
                <a:lnTo>
                  <a:pt x="4809" y="504"/>
                </a:lnTo>
                <a:close/>
                <a:moveTo>
                  <a:pt x="5130" y="504"/>
                </a:moveTo>
                <a:lnTo>
                  <a:pt x="5130" y="504"/>
                </a:lnTo>
                <a:lnTo>
                  <a:pt x="4809" y="504"/>
                </a:lnTo>
                <a:lnTo>
                  <a:pt x="5130" y="1072"/>
                </a:lnTo>
                <a:lnTo>
                  <a:pt x="5130" y="504"/>
                </a:lnTo>
                <a:close/>
                <a:moveTo>
                  <a:pt x="5452" y="504"/>
                </a:moveTo>
                <a:lnTo>
                  <a:pt x="5452" y="504"/>
                </a:lnTo>
                <a:lnTo>
                  <a:pt x="5130" y="504"/>
                </a:lnTo>
                <a:lnTo>
                  <a:pt x="5452" y="1072"/>
                </a:lnTo>
                <a:lnTo>
                  <a:pt x="5452" y="504"/>
                </a:lnTo>
                <a:close/>
                <a:moveTo>
                  <a:pt x="5773" y="504"/>
                </a:moveTo>
                <a:lnTo>
                  <a:pt x="5773" y="504"/>
                </a:lnTo>
                <a:lnTo>
                  <a:pt x="5452" y="504"/>
                </a:lnTo>
                <a:lnTo>
                  <a:pt x="5773" y="1072"/>
                </a:lnTo>
                <a:lnTo>
                  <a:pt x="5773" y="504"/>
                </a:lnTo>
                <a:close/>
                <a:moveTo>
                  <a:pt x="6095" y="504"/>
                </a:moveTo>
                <a:lnTo>
                  <a:pt x="6095" y="504"/>
                </a:lnTo>
                <a:lnTo>
                  <a:pt x="5773" y="504"/>
                </a:lnTo>
                <a:lnTo>
                  <a:pt x="6095" y="1072"/>
                </a:lnTo>
                <a:lnTo>
                  <a:pt x="6095" y="504"/>
                </a:lnTo>
                <a:close/>
                <a:moveTo>
                  <a:pt x="6416" y="504"/>
                </a:moveTo>
                <a:lnTo>
                  <a:pt x="6416" y="504"/>
                </a:lnTo>
                <a:lnTo>
                  <a:pt x="6095" y="504"/>
                </a:lnTo>
                <a:lnTo>
                  <a:pt x="6416" y="1072"/>
                </a:lnTo>
                <a:lnTo>
                  <a:pt x="6416" y="504"/>
                </a:lnTo>
                <a:close/>
                <a:moveTo>
                  <a:pt x="6738" y="504"/>
                </a:moveTo>
                <a:lnTo>
                  <a:pt x="6738" y="504"/>
                </a:lnTo>
                <a:lnTo>
                  <a:pt x="6416" y="504"/>
                </a:lnTo>
                <a:lnTo>
                  <a:pt x="6738" y="1072"/>
                </a:lnTo>
                <a:lnTo>
                  <a:pt x="6738" y="504"/>
                </a:lnTo>
                <a:close/>
                <a:moveTo>
                  <a:pt x="7060" y="504"/>
                </a:moveTo>
                <a:lnTo>
                  <a:pt x="7060" y="504"/>
                </a:lnTo>
                <a:lnTo>
                  <a:pt x="6738" y="504"/>
                </a:lnTo>
                <a:lnTo>
                  <a:pt x="7060" y="1072"/>
                </a:lnTo>
                <a:lnTo>
                  <a:pt x="7060" y="504"/>
                </a:lnTo>
                <a:close/>
                <a:moveTo>
                  <a:pt x="7381" y="504"/>
                </a:moveTo>
                <a:lnTo>
                  <a:pt x="7381" y="504"/>
                </a:lnTo>
                <a:lnTo>
                  <a:pt x="7060" y="504"/>
                </a:lnTo>
                <a:lnTo>
                  <a:pt x="7381" y="1072"/>
                </a:lnTo>
                <a:lnTo>
                  <a:pt x="7381" y="504"/>
                </a:lnTo>
                <a:close/>
                <a:moveTo>
                  <a:pt x="7381" y="504"/>
                </a:moveTo>
                <a:lnTo>
                  <a:pt x="7676" y="1025"/>
                </a:lnTo>
                <a:lnTo>
                  <a:pt x="7676" y="504"/>
                </a:lnTo>
                <a:lnTo>
                  <a:pt x="7381" y="504"/>
                </a:lnTo>
                <a:close/>
                <a:moveTo>
                  <a:pt x="4809" y="1072"/>
                </a:moveTo>
                <a:lnTo>
                  <a:pt x="4809" y="1072"/>
                </a:lnTo>
                <a:lnTo>
                  <a:pt x="4487" y="1072"/>
                </a:lnTo>
                <a:lnTo>
                  <a:pt x="4809" y="1640"/>
                </a:lnTo>
                <a:lnTo>
                  <a:pt x="4809" y="1072"/>
                </a:lnTo>
                <a:close/>
                <a:moveTo>
                  <a:pt x="5130" y="1072"/>
                </a:moveTo>
                <a:lnTo>
                  <a:pt x="5130" y="1072"/>
                </a:lnTo>
                <a:lnTo>
                  <a:pt x="4809" y="1072"/>
                </a:lnTo>
                <a:lnTo>
                  <a:pt x="5130" y="1640"/>
                </a:lnTo>
                <a:lnTo>
                  <a:pt x="5130" y="1072"/>
                </a:lnTo>
                <a:close/>
                <a:moveTo>
                  <a:pt x="5452" y="1072"/>
                </a:moveTo>
                <a:lnTo>
                  <a:pt x="5452" y="1072"/>
                </a:lnTo>
                <a:lnTo>
                  <a:pt x="5130" y="1072"/>
                </a:lnTo>
                <a:lnTo>
                  <a:pt x="5452" y="1640"/>
                </a:lnTo>
                <a:lnTo>
                  <a:pt x="5452" y="1072"/>
                </a:lnTo>
                <a:close/>
                <a:moveTo>
                  <a:pt x="5773" y="1072"/>
                </a:moveTo>
                <a:lnTo>
                  <a:pt x="5773" y="1072"/>
                </a:lnTo>
                <a:lnTo>
                  <a:pt x="5452" y="1072"/>
                </a:lnTo>
                <a:lnTo>
                  <a:pt x="5773" y="1640"/>
                </a:lnTo>
                <a:lnTo>
                  <a:pt x="5773" y="1072"/>
                </a:lnTo>
                <a:close/>
                <a:moveTo>
                  <a:pt x="6095" y="1072"/>
                </a:moveTo>
                <a:lnTo>
                  <a:pt x="6095" y="1072"/>
                </a:lnTo>
                <a:lnTo>
                  <a:pt x="5773" y="1072"/>
                </a:lnTo>
                <a:lnTo>
                  <a:pt x="6095" y="1640"/>
                </a:lnTo>
                <a:lnTo>
                  <a:pt x="6095" y="1072"/>
                </a:lnTo>
                <a:close/>
                <a:moveTo>
                  <a:pt x="6416" y="1072"/>
                </a:moveTo>
                <a:lnTo>
                  <a:pt x="6416" y="1072"/>
                </a:lnTo>
                <a:lnTo>
                  <a:pt x="6095" y="1072"/>
                </a:lnTo>
                <a:lnTo>
                  <a:pt x="6416" y="1640"/>
                </a:lnTo>
                <a:lnTo>
                  <a:pt x="6416" y="1072"/>
                </a:lnTo>
                <a:close/>
                <a:moveTo>
                  <a:pt x="6738" y="1072"/>
                </a:moveTo>
                <a:lnTo>
                  <a:pt x="6738" y="1072"/>
                </a:lnTo>
                <a:lnTo>
                  <a:pt x="6416" y="1072"/>
                </a:lnTo>
                <a:lnTo>
                  <a:pt x="6738" y="1640"/>
                </a:lnTo>
                <a:lnTo>
                  <a:pt x="6738" y="1072"/>
                </a:lnTo>
                <a:close/>
                <a:moveTo>
                  <a:pt x="7060" y="1072"/>
                </a:moveTo>
                <a:lnTo>
                  <a:pt x="7060" y="1072"/>
                </a:lnTo>
                <a:lnTo>
                  <a:pt x="6738" y="1072"/>
                </a:lnTo>
                <a:lnTo>
                  <a:pt x="7060" y="1640"/>
                </a:lnTo>
                <a:lnTo>
                  <a:pt x="7060" y="1072"/>
                </a:lnTo>
                <a:close/>
                <a:moveTo>
                  <a:pt x="7381" y="1072"/>
                </a:moveTo>
                <a:lnTo>
                  <a:pt x="7381" y="1072"/>
                </a:lnTo>
                <a:lnTo>
                  <a:pt x="7060" y="1072"/>
                </a:lnTo>
                <a:lnTo>
                  <a:pt x="7381" y="1640"/>
                </a:lnTo>
                <a:lnTo>
                  <a:pt x="7381" y="1072"/>
                </a:lnTo>
                <a:close/>
                <a:moveTo>
                  <a:pt x="7381" y="1072"/>
                </a:moveTo>
                <a:lnTo>
                  <a:pt x="7676" y="1593"/>
                </a:lnTo>
                <a:lnTo>
                  <a:pt x="7676" y="1072"/>
                </a:lnTo>
                <a:lnTo>
                  <a:pt x="7381" y="1072"/>
                </a:lnTo>
                <a:close/>
                <a:moveTo>
                  <a:pt x="4809" y="1640"/>
                </a:moveTo>
                <a:lnTo>
                  <a:pt x="4809" y="1640"/>
                </a:lnTo>
                <a:lnTo>
                  <a:pt x="4487" y="1640"/>
                </a:lnTo>
                <a:lnTo>
                  <a:pt x="4809" y="2209"/>
                </a:lnTo>
                <a:lnTo>
                  <a:pt x="4809" y="1640"/>
                </a:lnTo>
                <a:close/>
                <a:moveTo>
                  <a:pt x="5130" y="1640"/>
                </a:moveTo>
                <a:lnTo>
                  <a:pt x="5130" y="1640"/>
                </a:lnTo>
                <a:lnTo>
                  <a:pt x="4809" y="1640"/>
                </a:lnTo>
                <a:lnTo>
                  <a:pt x="5130" y="2209"/>
                </a:lnTo>
                <a:lnTo>
                  <a:pt x="5130" y="1640"/>
                </a:lnTo>
                <a:close/>
                <a:moveTo>
                  <a:pt x="5452" y="1640"/>
                </a:moveTo>
                <a:lnTo>
                  <a:pt x="5452" y="1640"/>
                </a:lnTo>
                <a:lnTo>
                  <a:pt x="5130" y="1640"/>
                </a:lnTo>
                <a:lnTo>
                  <a:pt x="5452" y="2209"/>
                </a:lnTo>
                <a:lnTo>
                  <a:pt x="5452" y="1640"/>
                </a:lnTo>
                <a:close/>
                <a:moveTo>
                  <a:pt x="5773" y="1640"/>
                </a:moveTo>
                <a:lnTo>
                  <a:pt x="5773" y="1640"/>
                </a:lnTo>
                <a:lnTo>
                  <a:pt x="5452" y="1640"/>
                </a:lnTo>
                <a:lnTo>
                  <a:pt x="5773" y="2209"/>
                </a:lnTo>
                <a:lnTo>
                  <a:pt x="5773" y="1640"/>
                </a:lnTo>
                <a:close/>
                <a:moveTo>
                  <a:pt x="6095" y="1640"/>
                </a:moveTo>
                <a:lnTo>
                  <a:pt x="6095" y="1640"/>
                </a:lnTo>
                <a:lnTo>
                  <a:pt x="5773" y="1640"/>
                </a:lnTo>
                <a:lnTo>
                  <a:pt x="6095" y="2209"/>
                </a:lnTo>
                <a:lnTo>
                  <a:pt x="6095" y="1640"/>
                </a:lnTo>
                <a:close/>
                <a:moveTo>
                  <a:pt x="6416" y="1640"/>
                </a:moveTo>
                <a:lnTo>
                  <a:pt x="6416" y="1640"/>
                </a:lnTo>
                <a:lnTo>
                  <a:pt x="6095" y="1640"/>
                </a:lnTo>
                <a:lnTo>
                  <a:pt x="6416" y="2209"/>
                </a:lnTo>
                <a:lnTo>
                  <a:pt x="6416" y="1640"/>
                </a:lnTo>
                <a:close/>
                <a:moveTo>
                  <a:pt x="6738" y="1640"/>
                </a:moveTo>
                <a:lnTo>
                  <a:pt x="6738" y="1640"/>
                </a:lnTo>
                <a:lnTo>
                  <a:pt x="6416" y="1640"/>
                </a:lnTo>
                <a:lnTo>
                  <a:pt x="6738" y="2209"/>
                </a:lnTo>
                <a:lnTo>
                  <a:pt x="6738" y="1640"/>
                </a:lnTo>
                <a:close/>
                <a:moveTo>
                  <a:pt x="7060" y="1640"/>
                </a:moveTo>
                <a:lnTo>
                  <a:pt x="7060" y="1640"/>
                </a:lnTo>
                <a:lnTo>
                  <a:pt x="6738" y="1640"/>
                </a:lnTo>
                <a:lnTo>
                  <a:pt x="7060" y="2209"/>
                </a:lnTo>
                <a:lnTo>
                  <a:pt x="7060" y="1640"/>
                </a:lnTo>
                <a:close/>
                <a:moveTo>
                  <a:pt x="7381" y="1640"/>
                </a:moveTo>
                <a:lnTo>
                  <a:pt x="7381" y="1640"/>
                </a:lnTo>
                <a:lnTo>
                  <a:pt x="7060" y="1640"/>
                </a:lnTo>
                <a:lnTo>
                  <a:pt x="7381" y="2209"/>
                </a:lnTo>
                <a:lnTo>
                  <a:pt x="7381" y="1640"/>
                </a:lnTo>
                <a:close/>
                <a:moveTo>
                  <a:pt x="7381" y="1640"/>
                </a:moveTo>
                <a:lnTo>
                  <a:pt x="7676" y="2161"/>
                </a:lnTo>
                <a:lnTo>
                  <a:pt x="7676" y="1640"/>
                </a:lnTo>
                <a:lnTo>
                  <a:pt x="7381" y="1640"/>
                </a:lnTo>
                <a:close/>
                <a:moveTo>
                  <a:pt x="4809" y="2209"/>
                </a:moveTo>
                <a:lnTo>
                  <a:pt x="4809" y="2209"/>
                </a:lnTo>
                <a:lnTo>
                  <a:pt x="4487" y="2209"/>
                </a:lnTo>
                <a:lnTo>
                  <a:pt x="4809" y="2777"/>
                </a:lnTo>
                <a:lnTo>
                  <a:pt x="4809" y="2209"/>
                </a:lnTo>
                <a:close/>
                <a:moveTo>
                  <a:pt x="5130" y="2209"/>
                </a:moveTo>
                <a:lnTo>
                  <a:pt x="5130" y="2209"/>
                </a:lnTo>
                <a:lnTo>
                  <a:pt x="4809" y="2209"/>
                </a:lnTo>
                <a:lnTo>
                  <a:pt x="5130" y="2777"/>
                </a:lnTo>
                <a:lnTo>
                  <a:pt x="5130" y="2209"/>
                </a:lnTo>
                <a:close/>
                <a:moveTo>
                  <a:pt x="5452" y="2209"/>
                </a:moveTo>
                <a:lnTo>
                  <a:pt x="5452" y="2209"/>
                </a:lnTo>
                <a:lnTo>
                  <a:pt x="5130" y="2209"/>
                </a:lnTo>
                <a:lnTo>
                  <a:pt x="5452" y="2777"/>
                </a:lnTo>
                <a:lnTo>
                  <a:pt x="5452" y="2209"/>
                </a:lnTo>
                <a:close/>
                <a:moveTo>
                  <a:pt x="5773" y="2209"/>
                </a:moveTo>
                <a:lnTo>
                  <a:pt x="5773" y="2209"/>
                </a:lnTo>
                <a:lnTo>
                  <a:pt x="5452" y="2209"/>
                </a:lnTo>
                <a:lnTo>
                  <a:pt x="5773" y="2777"/>
                </a:lnTo>
                <a:lnTo>
                  <a:pt x="5773" y="2209"/>
                </a:lnTo>
                <a:close/>
                <a:moveTo>
                  <a:pt x="6095" y="2209"/>
                </a:moveTo>
                <a:lnTo>
                  <a:pt x="6095" y="2209"/>
                </a:lnTo>
                <a:lnTo>
                  <a:pt x="5773" y="2209"/>
                </a:lnTo>
                <a:lnTo>
                  <a:pt x="6095" y="2777"/>
                </a:lnTo>
                <a:lnTo>
                  <a:pt x="6095" y="2209"/>
                </a:lnTo>
                <a:close/>
                <a:moveTo>
                  <a:pt x="6416" y="2209"/>
                </a:moveTo>
                <a:lnTo>
                  <a:pt x="6416" y="2209"/>
                </a:lnTo>
                <a:lnTo>
                  <a:pt x="6095" y="2209"/>
                </a:lnTo>
                <a:lnTo>
                  <a:pt x="6416" y="2777"/>
                </a:lnTo>
                <a:lnTo>
                  <a:pt x="6416" y="2209"/>
                </a:lnTo>
                <a:close/>
                <a:moveTo>
                  <a:pt x="6738" y="2209"/>
                </a:moveTo>
                <a:lnTo>
                  <a:pt x="6738" y="2209"/>
                </a:lnTo>
                <a:lnTo>
                  <a:pt x="6416" y="2209"/>
                </a:lnTo>
                <a:lnTo>
                  <a:pt x="6738" y="2777"/>
                </a:lnTo>
                <a:lnTo>
                  <a:pt x="6738" y="2209"/>
                </a:lnTo>
                <a:close/>
                <a:moveTo>
                  <a:pt x="7060" y="2209"/>
                </a:moveTo>
                <a:lnTo>
                  <a:pt x="7060" y="2209"/>
                </a:lnTo>
                <a:lnTo>
                  <a:pt x="6738" y="2209"/>
                </a:lnTo>
                <a:lnTo>
                  <a:pt x="7060" y="2777"/>
                </a:lnTo>
                <a:lnTo>
                  <a:pt x="7060" y="2209"/>
                </a:lnTo>
                <a:close/>
                <a:moveTo>
                  <a:pt x="7381" y="2209"/>
                </a:moveTo>
                <a:lnTo>
                  <a:pt x="7381" y="2209"/>
                </a:lnTo>
                <a:lnTo>
                  <a:pt x="7060" y="2209"/>
                </a:lnTo>
                <a:lnTo>
                  <a:pt x="7381" y="2777"/>
                </a:lnTo>
                <a:lnTo>
                  <a:pt x="7381" y="2209"/>
                </a:lnTo>
                <a:close/>
                <a:moveTo>
                  <a:pt x="7381" y="2209"/>
                </a:moveTo>
                <a:lnTo>
                  <a:pt x="7676" y="2729"/>
                </a:lnTo>
                <a:lnTo>
                  <a:pt x="7676" y="2209"/>
                </a:lnTo>
                <a:lnTo>
                  <a:pt x="7381" y="2209"/>
                </a:lnTo>
                <a:close/>
                <a:moveTo>
                  <a:pt x="4809" y="2777"/>
                </a:moveTo>
                <a:lnTo>
                  <a:pt x="4809" y="2777"/>
                </a:lnTo>
                <a:lnTo>
                  <a:pt x="4487" y="2777"/>
                </a:lnTo>
                <a:lnTo>
                  <a:pt x="4809" y="3345"/>
                </a:lnTo>
                <a:lnTo>
                  <a:pt x="4809" y="2777"/>
                </a:lnTo>
                <a:close/>
                <a:moveTo>
                  <a:pt x="5130" y="2777"/>
                </a:moveTo>
                <a:lnTo>
                  <a:pt x="5130" y="2777"/>
                </a:lnTo>
                <a:lnTo>
                  <a:pt x="4809" y="2777"/>
                </a:lnTo>
                <a:lnTo>
                  <a:pt x="5130" y="3345"/>
                </a:lnTo>
                <a:lnTo>
                  <a:pt x="5130" y="2777"/>
                </a:lnTo>
                <a:close/>
                <a:moveTo>
                  <a:pt x="5452" y="2777"/>
                </a:moveTo>
                <a:lnTo>
                  <a:pt x="5452" y="2777"/>
                </a:lnTo>
                <a:lnTo>
                  <a:pt x="5130" y="2777"/>
                </a:lnTo>
                <a:lnTo>
                  <a:pt x="5452" y="3345"/>
                </a:lnTo>
                <a:lnTo>
                  <a:pt x="5452" y="2777"/>
                </a:lnTo>
                <a:close/>
                <a:moveTo>
                  <a:pt x="5773" y="2777"/>
                </a:moveTo>
                <a:lnTo>
                  <a:pt x="5773" y="2777"/>
                </a:lnTo>
                <a:lnTo>
                  <a:pt x="5452" y="2777"/>
                </a:lnTo>
                <a:lnTo>
                  <a:pt x="5773" y="3345"/>
                </a:lnTo>
                <a:lnTo>
                  <a:pt x="5773" y="2777"/>
                </a:lnTo>
                <a:close/>
                <a:moveTo>
                  <a:pt x="6095" y="2777"/>
                </a:moveTo>
                <a:lnTo>
                  <a:pt x="6095" y="2777"/>
                </a:lnTo>
                <a:lnTo>
                  <a:pt x="5773" y="2777"/>
                </a:lnTo>
                <a:lnTo>
                  <a:pt x="6095" y="3345"/>
                </a:lnTo>
                <a:lnTo>
                  <a:pt x="6095" y="2777"/>
                </a:lnTo>
                <a:close/>
                <a:moveTo>
                  <a:pt x="6416" y="2777"/>
                </a:moveTo>
                <a:lnTo>
                  <a:pt x="6416" y="2777"/>
                </a:lnTo>
                <a:lnTo>
                  <a:pt x="6095" y="2777"/>
                </a:lnTo>
                <a:lnTo>
                  <a:pt x="6416" y="3345"/>
                </a:lnTo>
                <a:lnTo>
                  <a:pt x="6416" y="2777"/>
                </a:lnTo>
                <a:close/>
                <a:moveTo>
                  <a:pt x="6738" y="2777"/>
                </a:moveTo>
                <a:lnTo>
                  <a:pt x="6738" y="2777"/>
                </a:lnTo>
                <a:lnTo>
                  <a:pt x="6416" y="2777"/>
                </a:lnTo>
                <a:lnTo>
                  <a:pt x="6738" y="3345"/>
                </a:lnTo>
                <a:lnTo>
                  <a:pt x="6738" y="2777"/>
                </a:lnTo>
                <a:close/>
                <a:moveTo>
                  <a:pt x="7060" y="2777"/>
                </a:moveTo>
                <a:lnTo>
                  <a:pt x="7060" y="2777"/>
                </a:lnTo>
                <a:lnTo>
                  <a:pt x="6738" y="2777"/>
                </a:lnTo>
                <a:lnTo>
                  <a:pt x="7060" y="3345"/>
                </a:lnTo>
                <a:lnTo>
                  <a:pt x="7060" y="2777"/>
                </a:lnTo>
                <a:close/>
                <a:moveTo>
                  <a:pt x="7381" y="2777"/>
                </a:moveTo>
                <a:lnTo>
                  <a:pt x="7381" y="2777"/>
                </a:lnTo>
                <a:lnTo>
                  <a:pt x="7060" y="2777"/>
                </a:lnTo>
                <a:lnTo>
                  <a:pt x="7381" y="3345"/>
                </a:lnTo>
                <a:lnTo>
                  <a:pt x="7381" y="2777"/>
                </a:lnTo>
                <a:close/>
                <a:moveTo>
                  <a:pt x="7381" y="2777"/>
                </a:moveTo>
                <a:lnTo>
                  <a:pt x="7676" y="3297"/>
                </a:lnTo>
                <a:lnTo>
                  <a:pt x="7676" y="2777"/>
                </a:lnTo>
                <a:lnTo>
                  <a:pt x="7381" y="2777"/>
                </a:lnTo>
                <a:close/>
                <a:moveTo>
                  <a:pt x="4809" y="3345"/>
                </a:moveTo>
                <a:lnTo>
                  <a:pt x="4809" y="3345"/>
                </a:lnTo>
                <a:lnTo>
                  <a:pt x="4487" y="3345"/>
                </a:lnTo>
                <a:lnTo>
                  <a:pt x="4809" y="3913"/>
                </a:lnTo>
                <a:lnTo>
                  <a:pt x="4809" y="3345"/>
                </a:lnTo>
                <a:close/>
                <a:moveTo>
                  <a:pt x="5130" y="3345"/>
                </a:moveTo>
                <a:lnTo>
                  <a:pt x="5130" y="3345"/>
                </a:lnTo>
                <a:lnTo>
                  <a:pt x="4809" y="3345"/>
                </a:lnTo>
                <a:lnTo>
                  <a:pt x="5130" y="3913"/>
                </a:lnTo>
                <a:lnTo>
                  <a:pt x="5130" y="3345"/>
                </a:lnTo>
                <a:close/>
                <a:moveTo>
                  <a:pt x="5452" y="3345"/>
                </a:moveTo>
                <a:lnTo>
                  <a:pt x="5452" y="3345"/>
                </a:lnTo>
                <a:lnTo>
                  <a:pt x="5130" y="3345"/>
                </a:lnTo>
                <a:lnTo>
                  <a:pt x="5452" y="3913"/>
                </a:lnTo>
                <a:lnTo>
                  <a:pt x="5452" y="3345"/>
                </a:lnTo>
                <a:close/>
                <a:moveTo>
                  <a:pt x="5773" y="3345"/>
                </a:moveTo>
                <a:lnTo>
                  <a:pt x="5773" y="3345"/>
                </a:lnTo>
                <a:lnTo>
                  <a:pt x="5452" y="3345"/>
                </a:lnTo>
                <a:lnTo>
                  <a:pt x="5773" y="3913"/>
                </a:lnTo>
                <a:lnTo>
                  <a:pt x="5773" y="3345"/>
                </a:lnTo>
                <a:close/>
                <a:moveTo>
                  <a:pt x="6095" y="3345"/>
                </a:moveTo>
                <a:lnTo>
                  <a:pt x="6095" y="3345"/>
                </a:lnTo>
                <a:lnTo>
                  <a:pt x="5773" y="3345"/>
                </a:lnTo>
                <a:lnTo>
                  <a:pt x="6095" y="3913"/>
                </a:lnTo>
                <a:lnTo>
                  <a:pt x="6095" y="3345"/>
                </a:lnTo>
                <a:close/>
                <a:moveTo>
                  <a:pt x="6416" y="3345"/>
                </a:moveTo>
                <a:lnTo>
                  <a:pt x="6416" y="3345"/>
                </a:lnTo>
                <a:lnTo>
                  <a:pt x="6095" y="3345"/>
                </a:lnTo>
                <a:lnTo>
                  <a:pt x="6416" y="3913"/>
                </a:lnTo>
                <a:lnTo>
                  <a:pt x="6416" y="3345"/>
                </a:lnTo>
                <a:close/>
                <a:moveTo>
                  <a:pt x="6738" y="3345"/>
                </a:moveTo>
                <a:lnTo>
                  <a:pt x="6738" y="3345"/>
                </a:lnTo>
                <a:lnTo>
                  <a:pt x="6416" y="3345"/>
                </a:lnTo>
                <a:lnTo>
                  <a:pt x="6738" y="3913"/>
                </a:lnTo>
                <a:lnTo>
                  <a:pt x="6738" y="3345"/>
                </a:lnTo>
                <a:close/>
                <a:moveTo>
                  <a:pt x="7060" y="3345"/>
                </a:moveTo>
                <a:lnTo>
                  <a:pt x="7060" y="3345"/>
                </a:lnTo>
                <a:lnTo>
                  <a:pt x="6738" y="3345"/>
                </a:lnTo>
                <a:lnTo>
                  <a:pt x="7060" y="3913"/>
                </a:lnTo>
                <a:lnTo>
                  <a:pt x="7060" y="3345"/>
                </a:lnTo>
                <a:close/>
                <a:moveTo>
                  <a:pt x="7381" y="3345"/>
                </a:moveTo>
                <a:lnTo>
                  <a:pt x="7381" y="3345"/>
                </a:lnTo>
                <a:lnTo>
                  <a:pt x="7060" y="3345"/>
                </a:lnTo>
                <a:lnTo>
                  <a:pt x="7381" y="3913"/>
                </a:lnTo>
                <a:lnTo>
                  <a:pt x="7381" y="3345"/>
                </a:lnTo>
                <a:close/>
                <a:moveTo>
                  <a:pt x="7381" y="3345"/>
                </a:moveTo>
                <a:lnTo>
                  <a:pt x="7676" y="3865"/>
                </a:lnTo>
                <a:lnTo>
                  <a:pt x="7676" y="3345"/>
                </a:lnTo>
                <a:lnTo>
                  <a:pt x="7381" y="3345"/>
                </a:lnTo>
                <a:close/>
                <a:moveTo>
                  <a:pt x="4487" y="3913"/>
                </a:moveTo>
                <a:lnTo>
                  <a:pt x="4717" y="4320"/>
                </a:lnTo>
                <a:lnTo>
                  <a:pt x="4809" y="4320"/>
                </a:lnTo>
                <a:lnTo>
                  <a:pt x="4809" y="3913"/>
                </a:lnTo>
                <a:lnTo>
                  <a:pt x="4487" y="3913"/>
                </a:lnTo>
                <a:close/>
                <a:moveTo>
                  <a:pt x="4809" y="3913"/>
                </a:moveTo>
                <a:lnTo>
                  <a:pt x="5039" y="4320"/>
                </a:lnTo>
                <a:lnTo>
                  <a:pt x="5130" y="4320"/>
                </a:lnTo>
                <a:lnTo>
                  <a:pt x="5130" y="3913"/>
                </a:lnTo>
                <a:lnTo>
                  <a:pt x="4809" y="3913"/>
                </a:lnTo>
                <a:close/>
                <a:moveTo>
                  <a:pt x="5130" y="3913"/>
                </a:moveTo>
                <a:lnTo>
                  <a:pt x="5361" y="4320"/>
                </a:lnTo>
                <a:lnTo>
                  <a:pt x="5452" y="4320"/>
                </a:lnTo>
                <a:lnTo>
                  <a:pt x="5452" y="3913"/>
                </a:lnTo>
                <a:lnTo>
                  <a:pt x="5130" y="3913"/>
                </a:lnTo>
                <a:close/>
                <a:moveTo>
                  <a:pt x="5452" y="3913"/>
                </a:moveTo>
                <a:lnTo>
                  <a:pt x="5682" y="4320"/>
                </a:lnTo>
                <a:lnTo>
                  <a:pt x="5773" y="4320"/>
                </a:lnTo>
                <a:lnTo>
                  <a:pt x="5773" y="3913"/>
                </a:lnTo>
                <a:lnTo>
                  <a:pt x="5452" y="3913"/>
                </a:lnTo>
                <a:close/>
                <a:moveTo>
                  <a:pt x="5773" y="3913"/>
                </a:moveTo>
                <a:lnTo>
                  <a:pt x="6004" y="4320"/>
                </a:lnTo>
                <a:lnTo>
                  <a:pt x="6095" y="4320"/>
                </a:lnTo>
                <a:lnTo>
                  <a:pt x="6095" y="3913"/>
                </a:lnTo>
                <a:lnTo>
                  <a:pt x="5773" y="3913"/>
                </a:lnTo>
                <a:close/>
                <a:moveTo>
                  <a:pt x="6095" y="3913"/>
                </a:moveTo>
                <a:lnTo>
                  <a:pt x="6325" y="4320"/>
                </a:lnTo>
                <a:lnTo>
                  <a:pt x="6416" y="4320"/>
                </a:lnTo>
                <a:lnTo>
                  <a:pt x="6416" y="3913"/>
                </a:lnTo>
                <a:lnTo>
                  <a:pt x="6095" y="3913"/>
                </a:lnTo>
                <a:close/>
                <a:moveTo>
                  <a:pt x="6416" y="3913"/>
                </a:moveTo>
                <a:lnTo>
                  <a:pt x="6647" y="4320"/>
                </a:lnTo>
                <a:lnTo>
                  <a:pt x="6738" y="4320"/>
                </a:lnTo>
                <a:lnTo>
                  <a:pt x="6738" y="3913"/>
                </a:lnTo>
                <a:lnTo>
                  <a:pt x="6416" y="3913"/>
                </a:lnTo>
                <a:close/>
                <a:moveTo>
                  <a:pt x="6738" y="3913"/>
                </a:moveTo>
                <a:lnTo>
                  <a:pt x="6969" y="4320"/>
                </a:lnTo>
                <a:lnTo>
                  <a:pt x="7060" y="4320"/>
                </a:lnTo>
                <a:lnTo>
                  <a:pt x="7060" y="3913"/>
                </a:lnTo>
                <a:lnTo>
                  <a:pt x="6738" y="3913"/>
                </a:lnTo>
                <a:close/>
                <a:moveTo>
                  <a:pt x="7060" y="3913"/>
                </a:moveTo>
                <a:lnTo>
                  <a:pt x="7290" y="4320"/>
                </a:lnTo>
                <a:lnTo>
                  <a:pt x="7381" y="4320"/>
                </a:lnTo>
                <a:lnTo>
                  <a:pt x="7381" y="3913"/>
                </a:lnTo>
                <a:lnTo>
                  <a:pt x="7060" y="3913"/>
                </a:lnTo>
                <a:close/>
                <a:moveTo>
                  <a:pt x="7381" y="3913"/>
                </a:moveTo>
                <a:lnTo>
                  <a:pt x="7612" y="4320"/>
                </a:lnTo>
                <a:lnTo>
                  <a:pt x="7676" y="4320"/>
                </a:lnTo>
                <a:lnTo>
                  <a:pt x="7676" y="3913"/>
                </a:lnTo>
                <a:lnTo>
                  <a:pt x="7381" y="3913"/>
                </a:lnTo>
                <a:close/>
              </a:path>
            </a:pathLst>
          </a:custGeom>
          <a:solidFill>
            <a:srgbClr val="F7DD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nl-NL" dirty="0"/>
          </a:p>
        </p:txBody>
      </p:sp>
      <p:sp>
        <p:nvSpPr>
          <p:cNvPr id="8" name="Oval 7">
            <a:extLst>
              <a:ext uri="{FF2B5EF4-FFF2-40B4-BE49-F238E27FC236}">
                <a16:creationId xmlns:a16="http://schemas.microsoft.com/office/drawing/2014/main" id="{45A94268-324C-4D72-B3B8-244277608595}"/>
              </a:ext>
            </a:extLst>
          </p:cNvPr>
          <p:cNvSpPr>
            <a:spLocks noSelect="1" noChangeArrowheads="1"/>
          </p:cNvSpPr>
          <p:nvPr userDrawn="1"/>
        </p:nvSpPr>
        <p:spPr bwMode="gray">
          <a:xfrm>
            <a:off x="3586817" y="917575"/>
            <a:ext cx="5018368" cy="50228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nl-NL" dirty="0"/>
          </a:p>
        </p:txBody>
      </p:sp>
      <p:sp>
        <p:nvSpPr>
          <p:cNvPr id="2" name="***Titel 1"/>
          <p:cNvSpPr>
            <a:spLocks noGrp="1" noSelect="1"/>
          </p:cNvSpPr>
          <p:nvPr>
            <p:ph type="title" hasCustomPrompt="1"/>
          </p:nvPr>
        </p:nvSpPr>
        <p:spPr bwMode="gray">
          <a:xfrm>
            <a:off x="4970455" y="2222268"/>
            <a:ext cx="2295396" cy="658800"/>
          </a:xfrm>
          <a:solidFill>
            <a:schemeClr val="tx1"/>
          </a:solidFill>
        </p:spPr>
        <p:txBody>
          <a:bodyPr lIns="0" tIns="0" bIns="0">
            <a:noAutofit/>
          </a:bodyPr>
          <a:lstStyle>
            <a:lvl1pPr algn="ctr">
              <a:defRPr sz="4399">
                <a:solidFill>
                  <a:schemeClr val="bg1"/>
                </a:solidFill>
              </a:defRPr>
            </a:lvl1pPr>
          </a:lstStyle>
          <a:p>
            <a:r>
              <a:rPr lang="nl-NL" noProof="1"/>
              <a:t>  </a:t>
            </a:r>
          </a:p>
        </p:txBody>
      </p:sp>
      <p:sp>
        <p:nvSpPr>
          <p:cNvPr id="35" name="Freeform 23">
            <a:extLst>
              <a:ext uri="{FF2B5EF4-FFF2-40B4-BE49-F238E27FC236}">
                <a16:creationId xmlns:a16="http://schemas.microsoft.com/office/drawing/2014/main" id="{4646ECAA-3E5A-4752-8991-EC5F5D54AF2B}"/>
              </a:ext>
            </a:extLst>
          </p:cNvPr>
          <p:cNvSpPr>
            <a:spLocks noSelect="1"/>
          </p:cNvSpPr>
          <p:nvPr userDrawn="1"/>
        </p:nvSpPr>
        <p:spPr bwMode="gray">
          <a:xfrm>
            <a:off x="4859661" y="4713288"/>
            <a:ext cx="2396501" cy="228600"/>
          </a:xfrm>
          <a:custGeom>
            <a:avLst/>
            <a:gdLst>
              <a:gd name="T0" fmla="*/ 522 w 7557"/>
              <a:gd name="T1" fmla="*/ 710 h 720"/>
              <a:gd name="T2" fmla="*/ 0 w 7557"/>
              <a:gd name="T3" fmla="*/ 253 h 720"/>
              <a:gd name="T4" fmla="*/ 311 w 7557"/>
              <a:gd name="T5" fmla="*/ 554 h 720"/>
              <a:gd name="T6" fmla="*/ 690 w 7557"/>
              <a:gd name="T7" fmla="*/ 307 h 720"/>
              <a:gd name="T8" fmla="*/ 1586 w 7557"/>
              <a:gd name="T9" fmla="*/ 300 h 720"/>
              <a:gd name="T10" fmla="*/ 1106 w 7557"/>
              <a:gd name="T11" fmla="*/ 710 h 720"/>
              <a:gd name="T12" fmla="*/ 1086 w 7557"/>
              <a:gd name="T13" fmla="*/ 287 h 720"/>
              <a:gd name="T14" fmla="*/ 1308 w 7557"/>
              <a:gd name="T15" fmla="*/ 253 h 720"/>
              <a:gd name="T16" fmla="*/ 1454 w 7557"/>
              <a:gd name="T17" fmla="*/ 290 h 720"/>
              <a:gd name="T18" fmla="*/ 2311 w 7557"/>
              <a:gd name="T19" fmla="*/ 466 h 720"/>
              <a:gd name="T20" fmla="*/ 1751 w 7557"/>
              <a:gd name="T21" fmla="*/ 517 h 720"/>
              <a:gd name="T22" fmla="*/ 1833 w 7557"/>
              <a:gd name="T23" fmla="*/ 310 h 720"/>
              <a:gd name="T24" fmla="*/ 2270 w 7557"/>
              <a:gd name="T25" fmla="*/ 453 h 720"/>
              <a:gd name="T26" fmla="*/ 2242 w 7557"/>
              <a:gd name="T27" fmla="*/ 253 h 720"/>
              <a:gd name="T28" fmla="*/ 2514 w 7557"/>
              <a:gd name="T29" fmla="*/ 567 h 720"/>
              <a:gd name="T30" fmla="*/ 2800 w 7557"/>
              <a:gd name="T31" fmla="*/ 665 h 720"/>
              <a:gd name="T32" fmla="*/ 2745 w 7557"/>
              <a:gd name="T33" fmla="*/ 260 h 720"/>
              <a:gd name="T34" fmla="*/ 3045 w 7557"/>
              <a:gd name="T35" fmla="*/ 705 h 720"/>
              <a:gd name="T36" fmla="*/ 2952 w 7557"/>
              <a:gd name="T37" fmla="*/ 24 h 720"/>
              <a:gd name="T38" fmla="*/ 3472 w 7557"/>
              <a:gd name="T39" fmla="*/ 622 h 720"/>
              <a:gd name="T40" fmla="*/ 3305 w 7557"/>
              <a:gd name="T41" fmla="*/ 617 h 720"/>
              <a:gd name="T42" fmla="*/ 3110 w 7557"/>
              <a:gd name="T43" fmla="*/ 670 h 720"/>
              <a:gd name="T44" fmla="*/ 3080 w 7557"/>
              <a:gd name="T45" fmla="*/ 293 h 720"/>
              <a:gd name="T46" fmla="*/ 3415 w 7557"/>
              <a:gd name="T47" fmla="*/ 249 h 720"/>
              <a:gd name="T48" fmla="*/ 3688 w 7557"/>
              <a:gd name="T49" fmla="*/ 672 h 720"/>
              <a:gd name="T50" fmla="*/ 4034 w 7557"/>
              <a:gd name="T51" fmla="*/ 316 h 720"/>
              <a:gd name="T52" fmla="*/ 4036 w 7557"/>
              <a:gd name="T53" fmla="*/ 705 h 720"/>
              <a:gd name="T54" fmla="*/ 3791 w 7557"/>
              <a:gd name="T55" fmla="*/ 328 h 720"/>
              <a:gd name="T56" fmla="*/ 3950 w 7557"/>
              <a:gd name="T57" fmla="*/ 321 h 720"/>
              <a:gd name="T58" fmla="*/ 4555 w 7557"/>
              <a:gd name="T59" fmla="*/ 711 h 720"/>
              <a:gd name="T60" fmla="*/ 4366 w 7557"/>
              <a:gd name="T61" fmla="*/ 260 h 720"/>
              <a:gd name="T62" fmla="*/ 4422 w 7557"/>
              <a:gd name="T63" fmla="*/ 606 h 720"/>
              <a:gd name="T64" fmla="*/ 4498 w 7557"/>
              <a:gd name="T65" fmla="*/ 288 h 720"/>
              <a:gd name="T66" fmla="*/ 4840 w 7557"/>
              <a:gd name="T67" fmla="*/ 683 h 720"/>
              <a:gd name="T68" fmla="*/ 4955 w 7557"/>
              <a:gd name="T69" fmla="*/ 255 h 720"/>
              <a:gd name="T70" fmla="*/ 5089 w 7557"/>
              <a:gd name="T71" fmla="*/ 646 h 720"/>
              <a:gd name="T72" fmla="*/ 5386 w 7557"/>
              <a:gd name="T73" fmla="*/ 681 h 720"/>
              <a:gd name="T74" fmla="*/ 5194 w 7557"/>
              <a:gd name="T75" fmla="*/ 495 h 720"/>
              <a:gd name="T76" fmla="*/ 5350 w 7557"/>
              <a:gd name="T77" fmla="*/ 277 h 720"/>
              <a:gd name="T78" fmla="*/ 5230 w 7557"/>
              <a:gd name="T79" fmla="*/ 415 h 720"/>
              <a:gd name="T80" fmla="*/ 5505 w 7557"/>
              <a:gd name="T81" fmla="*/ 267 h 720"/>
              <a:gd name="T82" fmla="*/ 5642 w 7557"/>
              <a:gd name="T83" fmla="*/ 663 h 720"/>
              <a:gd name="T84" fmla="*/ 5344 w 7557"/>
              <a:gd name="T85" fmla="*/ 649 h 720"/>
              <a:gd name="T86" fmla="*/ 5720 w 7557"/>
              <a:gd name="T87" fmla="*/ 665 h 720"/>
              <a:gd name="T88" fmla="*/ 5665 w 7557"/>
              <a:gd name="T89" fmla="*/ 260 h 720"/>
              <a:gd name="T90" fmla="*/ 5965 w 7557"/>
              <a:gd name="T91" fmla="*/ 705 h 720"/>
              <a:gd name="T92" fmla="*/ 5872 w 7557"/>
              <a:gd name="T93" fmla="*/ 24 h 720"/>
              <a:gd name="T94" fmla="*/ 6067 w 7557"/>
              <a:gd name="T95" fmla="*/ 622 h 720"/>
              <a:gd name="T96" fmla="*/ 6217 w 7557"/>
              <a:gd name="T97" fmla="*/ 7 h 720"/>
              <a:gd name="T98" fmla="*/ 6518 w 7557"/>
              <a:gd name="T99" fmla="*/ 692 h 720"/>
              <a:gd name="T100" fmla="*/ 7236 w 7557"/>
              <a:gd name="T101" fmla="*/ 705 h 720"/>
              <a:gd name="T102" fmla="*/ 7002 w 7557"/>
              <a:gd name="T103" fmla="*/ 339 h 720"/>
              <a:gd name="T104" fmla="*/ 6872 w 7557"/>
              <a:gd name="T105" fmla="*/ 660 h 720"/>
              <a:gd name="T106" fmla="*/ 6697 w 7557"/>
              <a:gd name="T107" fmla="*/ 650 h 720"/>
              <a:gd name="T108" fmla="*/ 6846 w 7557"/>
              <a:gd name="T109" fmla="*/ 248 h 720"/>
              <a:gd name="T110" fmla="*/ 7133 w 7557"/>
              <a:gd name="T111" fmla="*/ 283 h 720"/>
              <a:gd name="T112" fmla="*/ 7557 w 7557"/>
              <a:gd name="T113" fmla="*/ 705 h 720"/>
              <a:gd name="T114" fmla="*/ 7331 w 7557"/>
              <a:gd name="T115" fmla="*/ 85 h 720"/>
              <a:gd name="T116" fmla="*/ 7495 w 7557"/>
              <a:gd name="T117" fmla="*/ 644 h 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557" h="720">
                <a:moveTo>
                  <a:pt x="819" y="287"/>
                </a:moveTo>
                <a:cubicBezTo>
                  <a:pt x="805" y="289"/>
                  <a:pt x="792" y="293"/>
                  <a:pt x="780" y="300"/>
                </a:cubicBezTo>
                <a:cubicBezTo>
                  <a:pt x="768" y="308"/>
                  <a:pt x="758" y="321"/>
                  <a:pt x="750" y="340"/>
                </a:cubicBezTo>
                <a:cubicBezTo>
                  <a:pt x="729" y="392"/>
                  <a:pt x="712" y="434"/>
                  <a:pt x="699" y="466"/>
                </a:cubicBezTo>
                <a:cubicBezTo>
                  <a:pt x="686" y="498"/>
                  <a:pt x="668" y="544"/>
                  <a:pt x="645" y="604"/>
                </a:cubicBezTo>
                <a:cubicBezTo>
                  <a:pt x="640" y="617"/>
                  <a:pt x="634" y="634"/>
                  <a:pt x="628" y="656"/>
                </a:cubicBezTo>
                <a:cubicBezTo>
                  <a:pt x="621" y="678"/>
                  <a:pt x="615" y="696"/>
                  <a:pt x="611" y="710"/>
                </a:cubicBezTo>
                <a:cubicBezTo>
                  <a:pt x="522" y="710"/>
                  <a:pt x="522" y="710"/>
                  <a:pt x="522" y="710"/>
                </a:cubicBezTo>
                <a:cubicBezTo>
                  <a:pt x="408" y="399"/>
                  <a:pt x="408" y="399"/>
                  <a:pt x="408" y="399"/>
                </a:cubicBezTo>
                <a:cubicBezTo>
                  <a:pt x="300" y="710"/>
                  <a:pt x="300" y="710"/>
                  <a:pt x="300" y="710"/>
                </a:cubicBezTo>
                <a:cubicBezTo>
                  <a:pt x="212" y="710"/>
                  <a:pt x="212" y="710"/>
                  <a:pt x="212" y="710"/>
                </a:cubicBezTo>
                <a:cubicBezTo>
                  <a:pt x="181" y="627"/>
                  <a:pt x="157" y="562"/>
                  <a:pt x="140" y="517"/>
                </a:cubicBezTo>
                <a:cubicBezTo>
                  <a:pt x="122" y="471"/>
                  <a:pt x="99" y="410"/>
                  <a:pt x="69" y="335"/>
                </a:cubicBezTo>
                <a:cubicBezTo>
                  <a:pt x="64" y="321"/>
                  <a:pt x="54" y="310"/>
                  <a:pt x="41" y="302"/>
                </a:cubicBezTo>
                <a:cubicBezTo>
                  <a:pt x="28" y="293"/>
                  <a:pt x="14" y="288"/>
                  <a:pt x="0" y="287"/>
                </a:cubicBezTo>
                <a:cubicBezTo>
                  <a:pt x="0" y="253"/>
                  <a:pt x="0" y="253"/>
                  <a:pt x="0" y="253"/>
                </a:cubicBezTo>
                <a:cubicBezTo>
                  <a:pt x="280" y="253"/>
                  <a:pt x="280" y="253"/>
                  <a:pt x="280" y="253"/>
                </a:cubicBezTo>
                <a:cubicBezTo>
                  <a:pt x="280" y="287"/>
                  <a:pt x="280" y="287"/>
                  <a:pt x="280" y="287"/>
                </a:cubicBezTo>
                <a:cubicBezTo>
                  <a:pt x="270" y="287"/>
                  <a:pt x="257" y="290"/>
                  <a:pt x="243" y="294"/>
                </a:cubicBezTo>
                <a:cubicBezTo>
                  <a:pt x="229" y="298"/>
                  <a:pt x="222" y="303"/>
                  <a:pt x="222" y="310"/>
                </a:cubicBezTo>
                <a:cubicBezTo>
                  <a:pt x="222" y="313"/>
                  <a:pt x="222" y="315"/>
                  <a:pt x="223" y="318"/>
                </a:cubicBezTo>
                <a:cubicBezTo>
                  <a:pt x="224" y="320"/>
                  <a:pt x="225" y="324"/>
                  <a:pt x="227" y="330"/>
                </a:cubicBezTo>
                <a:cubicBezTo>
                  <a:pt x="235" y="354"/>
                  <a:pt x="246" y="385"/>
                  <a:pt x="260" y="422"/>
                </a:cubicBezTo>
                <a:cubicBezTo>
                  <a:pt x="275" y="460"/>
                  <a:pt x="291" y="504"/>
                  <a:pt x="311" y="554"/>
                </a:cubicBezTo>
                <a:cubicBezTo>
                  <a:pt x="412" y="253"/>
                  <a:pt x="412" y="253"/>
                  <a:pt x="412" y="253"/>
                </a:cubicBezTo>
                <a:cubicBezTo>
                  <a:pt x="502" y="253"/>
                  <a:pt x="502" y="253"/>
                  <a:pt x="502" y="253"/>
                </a:cubicBezTo>
                <a:cubicBezTo>
                  <a:pt x="617" y="563"/>
                  <a:pt x="617" y="563"/>
                  <a:pt x="617" y="563"/>
                </a:cubicBezTo>
                <a:cubicBezTo>
                  <a:pt x="635" y="516"/>
                  <a:pt x="648" y="479"/>
                  <a:pt x="658" y="453"/>
                </a:cubicBezTo>
                <a:cubicBezTo>
                  <a:pt x="668" y="426"/>
                  <a:pt x="680" y="391"/>
                  <a:pt x="694" y="349"/>
                </a:cubicBezTo>
                <a:cubicBezTo>
                  <a:pt x="696" y="342"/>
                  <a:pt x="698" y="336"/>
                  <a:pt x="698" y="331"/>
                </a:cubicBezTo>
                <a:cubicBezTo>
                  <a:pt x="699" y="326"/>
                  <a:pt x="699" y="323"/>
                  <a:pt x="698" y="322"/>
                </a:cubicBezTo>
                <a:cubicBezTo>
                  <a:pt x="698" y="316"/>
                  <a:pt x="696" y="311"/>
                  <a:pt x="690" y="307"/>
                </a:cubicBezTo>
                <a:cubicBezTo>
                  <a:pt x="685" y="302"/>
                  <a:pt x="678" y="299"/>
                  <a:pt x="671" y="296"/>
                </a:cubicBezTo>
                <a:cubicBezTo>
                  <a:pt x="663" y="293"/>
                  <a:pt x="656" y="291"/>
                  <a:pt x="649" y="290"/>
                </a:cubicBezTo>
                <a:cubicBezTo>
                  <a:pt x="641" y="288"/>
                  <a:pt x="635" y="287"/>
                  <a:pt x="631" y="287"/>
                </a:cubicBezTo>
                <a:cubicBezTo>
                  <a:pt x="631" y="253"/>
                  <a:pt x="631" y="253"/>
                  <a:pt x="631" y="253"/>
                </a:cubicBezTo>
                <a:cubicBezTo>
                  <a:pt x="819" y="253"/>
                  <a:pt x="819" y="253"/>
                  <a:pt x="819" y="253"/>
                </a:cubicBezTo>
                <a:lnTo>
                  <a:pt x="819" y="287"/>
                </a:lnTo>
                <a:close/>
                <a:moveTo>
                  <a:pt x="1625" y="287"/>
                </a:moveTo>
                <a:cubicBezTo>
                  <a:pt x="1611" y="289"/>
                  <a:pt x="1598" y="293"/>
                  <a:pt x="1586" y="300"/>
                </a:cubicBezTo>
                <a:cubicBezTo>
                  <a:pt x="1574" y="308"/>
                  <a:pt x="1564" y="321"/>
                  <a:pt x="1556" y="340"/>
                </a:cubicBezTo>
                <a:cubicBezTo>
                  <a:pt x="1535" y="392"/>
                  <a:pt x="1517" y="434"/>
                  <a:pt x="1505" y="466"/>
                </a:cubicBezTo>
                <a:cubicBezTo>
                  <a:pt x="1492" y="498"/>
                  <a:pt x="1474" y="544"/>
                  <a:pt x="1451" y="604"/>
                </a:cubicBezTo>
                <a:cubicBezTo>
                  <a:pt x="1446" y="617"/>
                  <a:pt x="1440" y="634"/>
                  <a:pt x="1433" y="656"/>
                </a:cubicBezTo>
                <a:cubicBezTo>
                  <a:pt x="1427" y="678"/>
                  <a:pt x="1421" y="696"/>
                  <a:pt x="1417" y="710"/>
                </a:cubicBezTo>
                <a:cubicBezTo>
                  <a:pt x="1328" y="710"/>
                  <a:pt x="1328" y="710"/>
                  <a:pt x="1328" y="710"/>
                </a:cubicBezTo>
                <a:cubicBezTo>
                  <a:pt x="1213" y="399"/>
                  <a:pt x="1213" y="399"/>
                  <a:pt x="1213" y="399"/>
                </a:cubicBezTo>
                <a:cubicBezTo>
                  <a:pt x="1106" y="710"/>
                  <a:pt x="1106" y="710"/>
                  <a:pt x="1106" y="710"/>
                </a:cubicBezTo>
                <a:cubicBezTo>
                  <a:pt x="1018" y="710"/>
                  <a:pt x="1018" y="710"/>
                  <a:pt x="1018" y="710"/>
                </a:cubicBezTo>
                <a:cubicBezTo>
                  <a:pt x="987" y="627"/>
                  <a:pt x="963" y="562"/>
                  <a:pt x="945" y="517"/>
                </a:cubicBezTo>
                <a:cubicBezTo>
                  <a:pt x="928" y="471"/>
                  <a:pt x="904" y="410"/>
                  <a:pt x="875" y="335"/>
                </a:cubicBezTo>
                <a:cubicBezTo>
                  <a:pt x="869" y="321"/>
                  <a:pt x="860" y="310"/>
                  <a:pt x="847" y="302"/>
                </a:cubicBezTo>
                <a:cubicBezTo>
                  <a:pt x="834" y="293"/>
                  <a:pt x="820" y="288"/>
                  <a:pt x="806" y="287"/>
                </a:cubicBezTo>
                <a:cubicBezTo>
                  <a:pt x="806" y="253"/>
                  <a:pt x="806" y="253"/>
                  <a:pt x="806" y="253"/>
                </a:cubicBezTo>
                <a:cubicBezTo>
                  <a:pt x="1086" y="253"/>
                  <a:pt x="1086" y="253"/>
                  <a:pt x="1086" y="253"/>
                </a:cubicBezTo>
                <a:cubicBezTo>
                  <a:pt x="1086" y="287"/>
                  <a:pt x="1086" y="287"/>
                  <a:pt x="1086" y="287"/>
                </a:cubicBezTo>
                <a:cubicBezTo>
                  <a:pt x="1076" y="287"/>
                  <a:pt x="1063" y="290"/>
                  <a:pt x="1049" y="294"/>
                </a:cubicBezTo>
                <a:cubicBezTo>
                  <a:pt x="1035" y="298"/>
                  <a:pt x="1027" y="303"/>
                  <a:pt x="1027" y="310"/>
                </a:cubicBezTo>
                <a:cubicBezTo>
                  <a:pt x="1027" y="313"/>
                  <a:pt x="1028" y="315"/>
                  <a:pt x="1029" y="318"/>
                </a:cubicBezTo>
                <a:cubicBezTo>
                  <a:pt x="1029" y="320"/>
                  <a:pt x="1031" y="324"/>
                  <a:pt x="1033" y="330"/>
                </a:cubicBezTo>
                <a:cubicBezTo>
                  <a:pt x="1041" y="354"/>
                  <a:pt x="1052" y="385"/>
                  <a:pt x="1066" y="422"/>
                </a:cubicBezTo>
                <a:cubicBezTo>
                  <a:pt x="1081" y="460"/>
                  <a:pt x="1097" y="504"/>
                  <a:pt x="1116" y="554"/>
                </a:cubicBezTo>
                <a:cubicBezTo>
                  <a:pt x="1218" y="253"/>
                  <a:pt x="1218" y="253"/>
                  <a:pt x="1218" y="253"/>
                </a:cubicBezTo>
                <a:cubicBezTo>
                  <a:pt x="1308" y="253"/>
                  <a:pt x="1308" y="253"/>
                  <a:pt x="1308" y="253"/>
                </a:cubicBezTo>
                <a:cubicBezTo>
                  <a:pt x="1423" y="563"/>
                  <a:pt x="1423" y="563"/>
                  <a:pt x="1423" y="563"/>
                </a:cubicBezTo>
                <a:cubicBezTo>
                  <a:pt x="1441" y="516"/>
                  <a:pt x="1454" y="479"/>
                  <a:pt x="1464" y="453"/>
                </a:cubicBezTo>
                <a:cubicBezTo>
                  <a:pt x="1473" y="426"/>
                  <a:pt x="1485" y="391"/>
                  <a:pt x="1500" y="349"/>
                </a:cubicBezTo>
                <a:cubicBezTo>
                  <a:pt x="1502" y="342"/>
                  <a:pt x="1503" y="336"/>
                  <a:pt x="1504" y="331"/>
                </a:cubicBezTo>
                <a:cubicBezTo>
                  <a:pt x="1504" y="326"/>
                  <a:pt x="1504" y="323"/>
                  <a:pt x="1504" y="322"/>
                </a:cubicBezTo>
                <a:cubicBezTo>
                  <a:pt x="1504" y="316"/>
                  <a:pt x="1501" y="311"/>
                  <a:pt x="1496" y="307"/>
                </a:cubicBezTo>
                <a:cubicBezTo>
                  <a:pt x="1490" y="302"/>
                  <a:pt x="1484" y="299"/>
                  <a:pt x="1476" y="296"/>
                </a:cubicBezTo>
                <a:cubicBezTo>
                  <a:pt x="1469" y="293"/>
                  <a:pt x="1461" y="291"/>
                  <a:pt x="1454" y="290"/>
                </a:cubicBezTo>
                <a:cubicBezTo>
                  <a:pt x="1447" y="288"/>
                  <a:pt x="1441" y="287"/>
                  <a:pt x="1436" y="287"/>
                </a:cubicBezTo>
                <a:cubicBezTo>
                  <a:pt x="1436" y="253"/>
                  <a:pt x="1436" y="253"/>
                  <a:pt x="1436" y="253"/>
                </a:cubicBezTo>
                <a:cubicBezTo>
                  <a:pt x="1625" y="253"/>
                  <a:pt x="1625" y="253"/>
                  <a:pt x="1625" y="253"/>
                </a:cubicBezTo>
                <a:lnTo>
                  <a:pt x="1625" y="287"/>
                </a:lnTo>
                <a:close/>
                <a:moveTo>
                  <a:pt x="2430" y="287"/>
                </a:moveTo>
                <a:cubicBezTo>
                  <a:pt x="2416" y="289"/>
                  <a:pt x="2404" y="293"/>
                  <a:pt x="2392" y="300"/>
                </a:cubicBezTo>
                <a:cubicBezTo>
                  <a:pt x="2380" y="308"/>
                  <a:pt x="2370" y="321"/>
                  <a:pt x="2362" y="340"/>
                </a:cubicBezTo>
                <a:cubicBezTo>
                  <a:pt x="2340" y="392"/>
                  <a:pt x="2323" y="434"/>
                  <a:pt x="2311" y="466"/>
                </a:cubicBezTo>
                <a:cubicBezTo>
                  <a:pt x="2298" y="498"/>
                  <a:pt x="2280" y="544"/>
                  <a:pt x="2257" y="604"/>
                </a:cubicBezTo>
                <a:cubicBezTo>
                  <a:pt x="2252" y="617"/>
                  <a:pt x="2246" y="634"/>
                  <a:pt x="2239" y="656"/>
                </a:cubicBezTo>
                <a:cubicBezTo>
                  <a:pt x="2232" y="678"/>
                  <a:pt x="2227" y="696"/>
                  <a:pt x="2223" y="710"/>
                </a:cubicBezTo>
                <a:cubicBezTo>
                  <a:pt x="2134" y="710"/>
                  <a:pt x="2134" y="710"/>
                  <a:pt x="2134" y="710"/>
                </a:cubicBezTo>
                <a:cubicBezTo>
                  <a:pt x="2019" y="399"/>
                  <a:pt x="2019" y="399"/>
                  <a:pt x="2019" y="399"/>
                </a:cubicBezTo>
                <a:cubicBezTo>
                  <a:pt x="1912" y="710"/>
                  <a:pt x="1912" y="710"/>
                  <a:pt x="1912" y="710"/>
                </a:cubicBezTo>
                <a:cubicBezTo>
                  <a:pt x="1824" y="710"/>
                  <a:pt x="1824" y="710"/>
                  <a:pt x="1824" y="710"/>
                </a:cubicBezTo>
                <a:cubicBezTo>
                  <a:pt x="1793" y="627"/>
                  <a:pt x="1769" y="562"/>
                  <a:pt x="1751" y="517"/>
                </a:cubicBezTo>
                <a:cubicBezTo>
                  <a:pt x="1734" y="471"/>
                  <a:pt x="1710" y="410"/>
                  <a:pt x="1681" y="335"/>
                </a:cubicBezTo>
                <a:cubicBezTo>
                  <a:pt x="1675" y="321"/>
                  <a:pt x="1666" y="310"/>
                  <a:pt x="1653" y="302"/>
                </a:cubicBezTo>
                <a:cubicBezTo>
                  <a:pt x="1639" y="293"/>
                  <a:pt x="1626" y="288"/>
                  <a:pt x="1612" y="287"/>
                </a:cubicBezTo>
                <a:cubicBezTo>
                  <a:pt x="1612" y="253"/>
                  <a:pt x="1612" y="253"/>
                  <a:pt x="1612" y="253"/>
                </a:cubicBezTo>
                <a:cubicBezTo>
                  <a:pt x="1892" y="253"/>
                  <a:pt x="1892" y="253"/>
                  <a:pt x="1892" y="253"/>
                </a:cubicBezTo>
                <a:cubicBezTo>
                  <a:pt x="1892" y="287"/>
                  <a:pt x="1892" y="287"/>
                  <a:pt x="1892" y="287"/>
                </a:cubicBezTo>
                <a:cubicBezTo>
                  <a:pt x="1881" y="287"/>
                  <a:pt x="1869" y="290"/>
                  <a:pt x="1855" y="294"/>
                </a:cubicBezTo>
                <a:cubicBezTo>
                  <a:pt x="1840" y="298"/>
                  <a:pt x="1833" y="303"/>
                  <a:pt x="1833" y="310"/>
                </a:cubicBezTo>
                <a:cubicBezTo>
                  <a:pt x="1833" y="313"/>
                  <a:pt x="1834" y="315"/>
                  <a:pt x="1834" y="318"/>
                </a:cubicBezTo>
                <a:cubicBezTo>
                  <a:pt x="1835" y="320"/>
                  <a:pt x="1837" y="324"/>
                  <a:pt x="1838" y="330"/>
                </a:cubicBezTo>
                <a:cubicBezTo>
                  <a:pt x="1847" y="354"/>
                  <a:pt x="1858" y="385"/>
                  <a:pt x="1872" y="422"/>
                </a:cubicBezTo>
                <a:cubicBezTo>
                  <a:pt x="1886" y="460"/>
                  <a:pt x="1903" y="504"/>
                  <a:pt x="1922" y="554"/>
                </a:cubicBezTo>
                <a:cubicBezTo>
                  <a:pt x="2024" y="253"/>
                  <a:pt x="2024" y="253"/>
                  <a:pt x="2024" y="253"/>
                </a:cubicBezTo>
                <a:cubicBezTo>
                  <a:pt x="2114" y="253"/>
                  <a:pt x="2114" y="253"/>
                  <a:pt x="2114" y="253"/>
                </a:cubicBezTo>
                <a:cubicBezTo>
                  <a:pt x="2229" y="563"/>
                  <a:pt x="2229" y="563"/>
                  <a:pt x="2229" y="563"/>
                </a:cubicBezTo>
                <a:cubicBezTo>
                  <a:pt x="2247" y="516"/>
                  <a:pt x="2260" y="479"/>
                  <a:pt x="2270" y="453"/>
                </a:cubicBezTo>
                <a:cubicBezTo>
                  <a:pt x="2279" y="426"/>
                  <a:pt x="2291" y="391"/>
                  <a:pt x="2306" y="349"/>
                </a:cubicBezTo>
                <a:cubicBezTo>
                  <a:pt x="2308" y="342"/>
                  <a:pt x="2309" y="336"/>
                  <a:pt x="2310" y="331"/>
                </a:cubicBezTo>
                <a:cubicBezTo>
                  <a:pt x="2310" y="326"/>
                  <a:pt x="2310" y="323"/>
                  <a:pt x="2310" y="322"/>
                </a:cubicBezTo>
                <a:cubicBezTo>
                  <a:pt x="2310" y="316"/>
                  <a:pt x="2307" y="311"/>
                  <a:pt x="2302" y="307"/>
                </a:cubicBezTo>
                <a:cubicBezTo>
                  <a:pt x="2296" y="302"/>
                  <a:pt x="2290" y="299"/>
                  <a:pt x="2282" y="296"/>
                </a:cubicBezTo>
                <a:cubicBezTo>
                  <a:pt x="2275" y="293"/>
                  <a:pt x="2267" y="291"/>
                  <a:pt x="2260" y="290"/>
                </a:cubicBezTo>
                <a:cubicBezTo>
                  <a:pt x="2253" y="288"/>
                  <a:pt x="2247" y="287"/>
                  <a:pt x="2242" y="287"/>
                </a:cubicBezTo>
                <a:cubicBezTo>
                  <a:pt x="2242" y="253"/>
                  <a:pt x="2242" y="253"/>
                  <a:pt x="2242" y="253"/>
                </a:cubicBezTo>
                <a:cubicBezTo>
                  <a:pt x="2430" y="253"/>
                  <a:pt x="2430" y="253"/>
                  <a:pt x="2430" y="253"/>
                </a:cubicBezTo>
                <a:lnTo>
                  <a:pt x="2430" y="287"/>
                </a:lnTo>
                <a:close/>
                <a:moveTo>
                  <a:pt x="2667" y="630"/>
                </a:moveTo>
                <a:cubicBezTo>
                  <a:pt x="2667" y="654"/>
                  <a:pt x="2659" y="675"/>
                  <a:pt x="2641" y="692"/>
                </a:cubicBezTo>
                <a:cubicBezTo>
                  <a:pt x="2623" y="710"/>
                  <a:pt x="2602" y="719"/>
                  <a:pt x="2578" y="719"/>
                </a:cubicBezTo>
                <a:cubicBezTo>
                  <a:pt x="2553" y="719"/>
                  <a:pt x="2532" y="710"/>
                  <a:pt x="2514" y="692"/>
                </a:cubicBezTo>
                <a:cubicBezTo>
                  <a:pt x="2496" y="675"/>
                  <a:pt x="2487" y="654"/>
                  <a:pt x="2487" y="630"/>
                </a:cubicBezTo>
                <a:cubicBezTo>
                  <a:pt x="2487" y="605"/>
                  <a:pt x="2496" y="584"/>
                  <a:pt x="2514" y="567"/>
                </a:cubicBezTo>
                <a:cubicBezTo>
                  <a:pt x="2532" y="549"/>
                  <a:pt x="2553" y="540"/>
                  <a:pt x="2578" y="540"/>
                </a:cubicBezTo>
                <a:cubicBezTo>
                  <a:pt x="2602" y="540"/>
                  <a:pt x="2623" y="549"/>
                  <a:pt x="2641" y="567"/>
                </a:cubicBezTo>
                <a:cubicBezTo>
                  <a:pt x="2659" y="585"/>
                  <a:pt x="2667" y="606"/>
                  <a:pt x="2667" y="630"/>
                </a:cubicBezTo>
                <a:close/>
                <a:moveTo>
                  <a:pt x="3045" y="705"/>
                </a:moveTo>
                <a:cubicBezTo>
                  <a:pt x="2757" y="705"/>
                  <a:pt x="2757" y="705"/>
                  <a:pt x="2757" y="705"/>
                </a:cubicBezTo>
                <a:cubicBezTo>
                  <a:pt x="2757" y="672"/>
                  <a:pt x="2757" y="672"/>
                  <a:pt x="2757" y="672"/>
                </a:cubicBezTo>
                <a:cubicBezTo>
                  <a:pt x="2765" y="672"/>
                  <a:pt x="2772" y="671"/>
                  <a:pt x="2780" y="670"/>
                </a:cubicBezTo>
                <a:cubicBezTo>
                  <a:pt x="2788" y="669"/>
                  <a:pt x="2794" y="667"/>
                  <a:pt x="2800" y="665"/>
                </a:cubicBezTo>
                <a:cubicBezTo>
                  <a:pt x="2809" y="662"/>
                  <a:pt x="2816" y="656"/>
                  <a:pt x="2820" y="650"/>
                </a:cubicBezTo>
                <a:cubicBezTo>
                  <a:pt x="2824" y="643"/>
                  <a:pt x="2826" y="634"/>
                  <a:pt x="2826" y="622"/>
                </a:cubicBezTo>
                <a:cubicBezTo>
                  <a:pt x="2826" y="357"/>
                  <a:pt x="2826" y="357"/>
                  <a:pt x="2826" y="357"/>
                </a:cubicBezTo>
                <a:cubicBezTo>
                  <a:pt x="2826" y="347"/>
                  <a:pt x="2824" y="337"/>
                  <a:pt x="2819" y="329"/>
                </a:cubicBezTo>
                <a:cubicBezTo>
                  <a:pt x="2814" y="321"/>
                  <a:pt x="2808" y="315"/>
                  <a:pt x="2801" y="310"/>
                </a:cubicBezTo>
                <a:cubicBezTo>
                  <a:pt x="2795" y="306"/>
                  <a:pt x="2787" y="303"/>
                  <a:pt x="2776" y="299"/>
                </a:cubicBezTo>
                <a:cubicBezTo>
                  <a:pt x="2765" y="296"/>
                  <a:pt x="2754" y="294"/>
                  <a:pt x="2745" y="293"/>
                </a:cubicBezTo>
                <a:cubicBezTo>
                  <a:pt x="2745" y="260"/>
                  <a:pt x="2745" y="260"/>
                  <a:pt x="2745" y="260"/>
                </a:cubicBezTo>
                <a:cubicBezTo>
                  <a:pt x="2969" y="248"/>
                  <a:pt x="2969" y="248"/>
                  <a:pt x="2969" y="248"/>
                </a:cubicBezTo>
                <a:cubicBezTo>
                  <a:pt x="2976" y="255"/>
                  <a:pt x="2976" y="255"/>
                  <a:pt x="2976" y="255"/>
                </a:cubicBezTo>
                <a:cubicBezTo>
                  <a:pt x="2976" y="617"/>
                  <a:pt x="2976" y="617"/>
                  <a:pt x="2976" y="617"/>
                </a:cubicBezTo>
                <a:cubicBezTo>
                  <a:pt x="2976" y="627"/>
                  <a:pt x="2978" y="636"/>
                  <a:pt x="2982" y="644"/>
                </a:cubicBezTo>
                <a:cubicBezTo>
                  <a:pt x="2987" y="651"/>
                  <a:pt x="2993" y="657"/>
                  <a:pt x="3002" y="660"/>
                </a:cubicBezTo>
                <a:cubicBezTo>
                  <a:pt x="3008" y="663"/>
                  <a:pt x="3015" y="665"/>
                  <a:pt x="3022" y="668"/>
                </a:cubicBezTo>
                <a:cubicBezTo>
                  <a:pt x="3029" y="670"/>
                  <a:pt x="3037" y="671"/>
                  <a:pt x="3045" y="672"/>
                </a:cubicBezTo>
                <a:lnTo>
                  <a:pt x="3045" y="705"/>
                </a:lnTo>
                <a:close/>
                <a:moveTo>
                  <a:pt x="2978" y="84"/>
                </a:moveTo>
                <a:cubicBezTo>
                  <a:pt x="2978" y="107"/>
                  <a:pt x="2969" y="127"/>
                  <a:pt x="2952" y="143"/>
                </a:cubicBezTo>
                <a:cubicBezTo>
                  <a:pt x="2934" y="159"/>
                  <a:pt x="2913" y="167"/>
                  <a:pt x="2888" y="167"/>
                </a:cubicBezTo>
                <a:cubicBezTo>
                  <a:pt x="2864" y="167"/>
                  <a:pt x="2843" y="159"/>
                  <a:pt x="2825" y="143"/>
                </a:cubicBezTo>
                <a:cubicBezTo>
                  <a:pt x="2807" y="127"/>
                  <a:pt x="2798" y="107"/>
                  <a:pt x="2798" y="84"/>
                </a:cubicBezTo>
                <a:cubicBezTo>
                  <a:pt x="2798" y="61"/>
                  <a:pt x="2807" y="41"/>
                  <a:pt x="2825" y="24"/>
                </a:cubicBezTo>
                <a:cubicBezTo>
                  <a:pt x="2843" y="8"/>
                  <a:pt x="2864" y="0"/>
                  <a:pt x="2888" y="0"/>
                </a:cubicBezTo>
                <a:cubicBezTo>
                  <a:pt x="2913" y="0"/>
                  <a:pt x="2934" y="8"/>
                  <a:pt x="2952" y="24"/>
                </a:cubicBezTo>
                <a:cubicBezTo>
                  <a:pt x="2969" y="41"/>
                  <a:pt x="2978" y="61"/>
                  <a:pt x="2978" y="84"/>
                </a:cubicBezTo>
                <a:close/>
                <a:moveTo>
                  <a:pt x="3688" y="705"/>
                </a:moveTo>
                <a:cubicBezTo>
                  <a:pt x="3414" y="705"/>
                  <a:pt x="3414" y="705"/>
                  <a:pt x="3414" y="705"/>
                </a:cubicBezTo>
                <a:cubicBezTo>
                  <a:pt x="3414" y="672"/>
                  <a:pt x="3414" y="672"/>
                  <a:pt x="3414" y="672"/>
                </a:cubicBezTo>
                <a:cubicBezTo>
                  <a:pt x="3420" y="672"/>
                  <a:pt x="3427" y="671"/>
                  <a:pt x="3435" y="670"/>
                </a:cubicBezTo>
                <a:cubicBezTo>
                  <a:pt x="3444" y="669"/>
                  <a:pt x="3450" y="667"/>
                  <a:pt x="3454" y="665"/>
                </a:cubicBezTo>
                <a:cubicBezTo>
                  <a:pt x="3460" y="662"/>
                  <a:pt x="3465" y="657"/>
                  <a:pt x="3468" y="651"/>
                </a:cubicBezTo>
                <a:cubicBezTo>
                  <a:pt x="3470" y="644"/>
                  <a:pt x="3472" y="635"/>
                  <a:pt x="3472" y="622"/>
                </a:cubicBezTo>
                <a:cubicBezTo>
                  <a:pt x="3472" y="409"/>
                  <a:pt x="3472" y="409"/>
                  <a:pt x="3472" y="409"/>
                </a:cubicBezTo>
                <a:cubicBezTo>
                  <a:pt x="3472" y="378"/>
                  <a:pt x="3466" y="355"/>
                  <a:pt x="3455" y="339"/>
                </a:cubicBezTo>
                <a:cubicBezTo>
                  <a:pt x="3443" y="324"/>
                  <a:pt x="3426" y="316"/>
                  <a:pt x="3404" y="316"/>
                </a:cubicBezTo>
                <a:cubicBezTo>
                  <a:pt x="3392" y="316"/>
                  <a:pt x="3381" y="318"/>
                  <a:pt x="3370" y="321"/>
                </a:cubicBezTo>
                <a:cubicBezTo>
                  <a:pt x="3360" y="325"/>
                  <a:pt x="3349" y="330"/>
                  <a:pt x="3339" y="337"/>
                </a:cubicBezTo>
                <a:cubicBezTo>
                  <a:pt x="3330" y="343"/>
                  <a:pt x="3323" y="349"/>
                  <a:pt x="3318" y="356"/>
                </a:cubicBezTo>
                <a:cubicBezTo>
                  <a:pt x="3313" y="362"/>
                  <a:pt x="3308" y="368"/>
                  <a:pt x="3305" y="373"/>
                </a:cubicBezTo>
                <a:cubicBezTo>
                  <a:pt x="3305" y="617"/>
                  <a:pt x="3305" y="617"/>
                  <a:pt x="3305" y="617"/>
                </a:cubicBezTo>
                <a:cubicBezTo>
                  <a:pt x="3305" y="628"/>
                  <a:pt x="3306" y="637"/>
                  <a:pt x="3309" y="644"/>
                </a:cubicBezTo>
                <a:cubicBezTo>
                  <a:pt x="3312" y="651"/>
                  <a:pt x="3317" y="657"/>
                  <a:pt x="3324" y="660"/>
                </a:cubicBezTo>
                <a:cubicBezTo>
                  <a:pt x="3329" y="663"/>
                  <a:pt x="3335" y="665"/>
                  <a:pt x="3342" y="668"/>
                </a:cubicBezTo>
                <a:cubicBezTo>
                  <a:pt x="3350" y="670"/>
                  <a:pt x="3357" y="671"/>
                  <a:pt x="3364" y="672"/>
                </a:cubicBezTo>
                <a:cubicBezTo>
                  <a:pt x="3364" y="705"/>
                  <a:pt x="3364" y="705"/>
                  <a:pt x="3364" y="705"/>
                </a:cubicBezTo>
                <a:cubicBezTo>
                  <a:pt x="3087" y="705"/>
                  <a:pt x="3087" y="705"/>
                  <a:pt x="3087" y="705"/>
                </a:cubicBezTo>
                <a:cubicBezTo>
                  <a:pt x="3087" y="672"/>
                  <a:pt x="3087" y="672"/>
                  <a:pt x="3087" y="672"/>
                </a:cubicBezTo>
                <a:cubicBezTo>
                  <a:pt x="3094" y="672"/>
                  <a:pt x="3102" y="671"/>
                  <a:pt x="3110" y="670"/>
                </a:cubicBezTo>
                <a:cubicBezTo>
                  <a:pt x="3118" y="669"/>
                  <a:pt x="3124" y="667"/>
                  <a:pt x="3130" y="665"/>
                </a:cubicBezTo>
                <a:cubicBezTo>
                  <a:pt x="3139" y="662"/>
                  <a:pt x="3146" y="657"/>
                  <a:pt x="3150" y="650"/>
                </a:cubicBezTo>
                <a:cubicBezTo>
                  <a:pt x="3153" y="643"/>
                  <a:pt x="3155" y="634"/>
                  <a:pt x="3155" y="622"/>
                </a:cubicBezTo>
                <a:cubicBezTo>
                  <a:pt x="3155" y="357"/>
                  <a:pt x="3155" y="357"/>
                  <a:pt x="3155" y="357"/>
                </a:cubicBezTo>
                <a:cubicBezTo>
                  <a:pt x="3155" y="348"/>
                  <a:pt x="3153" y="338"/>
                  <a:pt x="3148" y="329"/>
                </a:cubicBezTo>
                <a:cubicBezTo>
                  <a:pt x="3143" y="320"/>
                  <a:pt x="3137" y="313"/>
                  <a:pt x="3129" y="307"/>
                </a:cubicBezTo>
                <a:cubicBezTo>
                  <a:pt x="3123" y="303"/>
                  <a:pt x="3116" y="300"/>
                  <a:pt x="3108" y="298"/>
                </a:cubicBezTo>
                <a:cubicBezTo>
                  <a:pt x="3100" y="296"/>
                  <a:pt x="3090" y="294"/>
                  <a:pt x="3080" y="293"/>
                </a:cubicBezTo>
                <a:cubicBezTo>
                  <a:pt x="3080" y="260"/>
                  <a:pt x="3080" y="260"/>
                  <a:pt x="3080" y="260"/>
                </a:cubicBezTo>
                <a:cubicBezTo>
                  <a:pt x="3298" y="248"/>
                  <a:pt x="3298" y="248"/>
                  <a:pt x="3298" y="248"/>
                </a:cubicBezTo>
                <a:cubicBezTo>
                  <a:pt x="3305" y="255"/>
                  <a:pt x="3305" y="255"/>
                  <a:pt x="3305" y="255"/>
                </a:cubicBezTo>
                <a:cubicBezTo>
                  <a:pt x="3305" y="321"/>
                  <a:pt x="3305" y="321"/>
                  <a:pt x="3305" y="321"/>
                </a:cubicBezTo>
                <a:cubicBezTo>
                  <a:pt x="3306" y="321"/>
                  <a:pt x="3306" y="321"/>
                  <a:pt x="3306" y="321"/>
                </a:cubicBezTo>
                <a:cubicBezTo>
                  <a:pt x="3315" y="313"/>
                  <a:pt x="3325" y="304"/>
                  <a:pt x="3337" y="293"/>
                </a:cubicBezTo>
                <a:cubicBezTo>
                  <a:pt x="3350" y="283"/>
                  <a:pt x="3361" y="274"/>
                  <a:pt x="3371" y="267"/>
                </a:cubicBezTo>
                <a:cubicBezTo>
                  <a:pt x="3382" y="260"/>
                  <a:pt x="3397" y="254"/>
                  <a:pt x="3415" y="249"/>
                </a:cubicBezTo>
                <a:cubicBezTo>
                  <a:pt x="3434" y="244"/>
                  <a:pt x="3453" y="241"/>
                  <a:pt x="3474" y="241"/>
                </a:cubicBezTo>
                <a:cubicBezTo>
                  <a:pt x="3523" y="241"/>
                  <a:pt x="3560" y="255"/>
                  <a:pt x="3585" y="283"/>
                </a:cubicBezTo>
                <a:cubicBezTo>
                  <a:pt x="3610" y="311"/>
                  <a:pt x="3622" y="349"/>
                  <a:pt x="3622" y="395"/>
                </a:cubicBezTo>
                <a:cubicBezTo>
                  <a:pt x="3622" y="618"/>
                  <a:pt x="3622" y="618"/>
                  <a:pt x="3622" y="618"/>
                </a:cubicBezTo>
                <a:cubicBezTo>
                  <a:pt x="3622" y="630"/>
                  <a:pt x="3624" y="639"/>
                  <a:pt x="3627" y="645"/>
                </a:cubicBezTo>
                <a:cubicBezTo>
                  <a:pt x="3631" y="652"/>
                  <a:pt x="3637" y="657"/>
                  <a:pt x="3646" y="661"/>
                </a:cubicBezTo>
                <a:cubicBezTo>
                  <a:pt x="3651" y="663"/>
                  <a:pt x="3657" y="665"/>
                  <a:pt x="3664" y="668"/>
                </a:cubicBezTo>
                <a:cubicBezTo>
                  <a:pt x="3671" y="670"/>
                  <a:pt x="3679" y="671"/>
                  <a:pt x="3688" y="672"/>
                </a:cubicBezTo>
                <a:lnTo>
                  <a:pt x="3688" y="705"/>
                </a:lnTo>
                <a:close/>
                <a:moveTo>
                  <a:pt x="4185" y="337"/>
                </a:moveTo>
                <a:cubicBezTo>
                  <a:pt x="4185" y="360"/>
                  <a:pt x="4178" y="380"/>
                  <a:pt x="4163" y="398"/>
                </a:cubicBezTo>
                <a:cubicBezTo>
                  <a:pt x="4149" y="415"/>
                  <a:pt x="4130" y="424"/>
                  <a:pt x="4107" y="424"/>
                </a:cubicBezTo>
                <a:cubicBezTo>
                  <a:pt x="4085" y="424"/>
                  <a:pt x="4066" y="418"/>
                  <a:pt x="4050" y="407"/>
                </a:cubicBezTo>
                <a:cubicBezTo>
                  <a:pt x="4035" y="396"/>
                  <a:pt x="4027" y="379"/>
                  <a:pt x="4027" y="357"/>
                </a:cubicBezTo>
                <a:cubicBezTo>
                  <a:pt x="4027" y="347"/>
                  <a:pt x="4028" y="339"/>
                  <a:pt x="4030" y="333"/>
                </a:cubicBezTo>
                <a:cubicBezTo>
                  <a:pt x="4031" y="327"/>
                  <a:pt x="4033" y="321"/>
                  <a:pt x="4034" y="316"/>
                </a:cubicBezTo>
                <a:cubicBezTo>
                  <a:pt x="4020" y="317"/>
                  <a:pt x="4005" y="322"/>
                  <a:pt x="3990" y="331"/>
                </a:cubicBezTo>
                <a:cubicBezTo>
                  <a:pt x="3974" y="340"/>
                  <a:pt x="3960" y="352"/>
                  <a:pt x="3949" y="367"/>
                </a:cubicBezTo>
                <a:cubicBezTo>
                  <a:pt x="3949" y="617"/>
                  <a:pt x="3949" y="617"/>
                  <a:pt x="3949" y="617"/>
                </a:cubicBezTo>
                <a:cubicBezTo>
                  <a:pt x="3949" y="628"/>
                  <a:pt x="3950" y="636"/>
                  <a:pt x="3954" y="643"/>
                </a:cubicBezTo>
                <a:cubicBezTo>
                  <a:pt x="3957" y="650"/>
                  <a:pt x="3963" y="656"/>
                  <a:pt x="3970" y="660"/>
                </a:cubicBezTo>
                <a:cubicBezTo>
                  <a:pt x="3977" y="663"/>
                  <a:pt x="3988" y="666"/>
                  <a:pt x="4003" y="668"/>
                </a:cubicBezTo>
                <a:cubicBezTo>
                  <a:pt x="4018" y="671"/>
                  <a:pt x="4029" y="672"/>
                  <a:pt x="4036" y="672"/>
                </a:cubicBezTo>
                <a:cubicBezTo>
                  <a:pt x="4036" y="705"/>
                  <a:pt x="4036" y="705"/>
                  <a:pt x="4036" y="705"/>
                </a:cubicBezTo>
                <a:cubicBezTo>
                  <a:pt x="3731" y="705"/>
                  <a:pt x="3731" y="705"/>
                  <a:pt x="3731" y="705"/>
                </a:cubicBezTo>
                <a:cubicBezTo>
                  <a:pt x="3731" y="672"/>
                  <a:pt x="3731" y="672"/>
                  <a:pt x="3731" y="672"/>
                </a:cubicBezTo>
                <a:cubicBezTo>
                  <a:pt x="3738" y="672"/>
                  <a:pt x="3746" y="671"/>
                  <a:pt x="3754" y="670"/>
                </a:cubicBezTo>
                <a:cubicBezTo>
                  <a:pt x="3762" y="669"/>
                  <a:pt x="3768" y="667"/>
                  <a:pt x="3774" y="665"/>
                </a:cubicBezTo>
                <a:cubicBezTo>
                  <a:pt x="3783" y="662"/>
                  <a:pt x="3790" y="657"/>
                  <a:pt x="3794" y="650"/>
                </a:cubicBezTo>
                <a:cubicBezTo>
                  <a:pt x="3797" y="643"/>
                  <a:pt x="3799" y="634"/>
                  <a:pt x="3799" y="622"/>
                </a:cubicBezTo>
                <a:cubicBezTo>
                  <a:pt x="3799" y="357"/>
                  <a:pt x="3799" y="357"/>
                  <a:pt x="3799" y="357"/>
                </a:cubicBezTo>
                <a:cubicBezTo>
                  <a:pt x="3799" y="346"/>
                  <a:pt x="3797" y="336"/>
                  <a:pt x="3791" y="328"/>
                </a:cubicBezTo>
                <a:cubicBezTo>
                  <a:pt x="3786" y="319"/>
                  <a:pt x="3780" y="312"/>
                  <a:pt x="3773" y="307"/>
                </a:cubicBezTo>
                <a:cubicBezTo>
                  <a:pt x="3767" y="303"/>
                  <a:pt x="3760" y="300"/>
                  <a:pt x="3752" y="298"/>
                </a:cubicBezTo>
                <a:cubicBezTo>
                  <a:pt x="3744" y="296"/>
                  <a:pt x="3734" y="294"/>
                  <a:pt x="3724" y="293"/>
                </a:cubicBezTo>
                <a:cubicBezTo>
                  <a:pt x="3724" y="260"/>
                  <a:pt x="3724" y="260"/>
                  <a:pt x="3724" y="260"/>
                </a:cubicBezTo>
                <a:cubicBezTo>
                  <a:pt x="3942" y="248"/>
                  <a:pt x="3942" y="248"/>
                  <a:pt x="3942" y="248"/>
                </a:cubicBezTo>
                <a:cubicBezTo>
                  <a:pt x="3949" y="255"/>
                  <a:pt x="3949" y="255"/>
                  <a:pt x="3949" y="255"/>
                </a:cubicBezTo>
                <a:cubicBezTo>
                  <a:pt x="3949" y="321"/>
                  <a:pt x="3949" y="321"/>
                  <a:pt x="3949" y="321"/>
                </a:cubicBezTo>
                <a:cubicBezTo>
                  <a:pt x="3950" y="321"/>
                  <a:pt x="3950" y="321"/>
                  <a:pt x="3950" y="321"/>
                </a:cubicBezTo>
                <a:cubicBezTo>
                  <a:pt x="3971" y="296"/>
                  <a:pt x="3994" y="277"/>
                  <a:pt x="4017" y="264"/>
                </a:cubicBezTo>
                <a:cubicBezTo>
                  <a:pt x="4041" y="250"/>
                  <a:pt x="4065" y="243"/>
                  <a:pt x="4091" y="243"/>
                </a:cubicBezTo>
                <a:cubicBezTo>
                  <a:pt x="4119" y="243"/>
                  <a:pt x="4142" y="252"/>
                  <a:pt x="4159" y="269"/>
                </a:cubicBezTo>
                <a:cubicBezTo>
                  <a:pt x="4176" y="286"/>
                  <a:pt x="4185" y="309"/>
                  <a:pt x="4185" y="337"/>
                </a:cubicBezTo>
                <a:close/>
                <a:moveTo>
                  <a:pt x="4706" y="596"/>
                </a:moveTo>
                <a:cubicBezTo>
                  <a:pt x="4695" y="614"/>
                  <a:pt x="4683" y="630"/>
                  <a:pt x="4668" y="645"/>
                </a:cubicBezTo>
                <a:cubicBezTo>
                  <a:pt x="4653" y="661"/>
                  <a:pt x="4635" y="674"/>
                  <a:pt x="4616" y="685"/>
                </a:cubicBezTo>
                <a:cubicBezTo>
                  <a:pt x="4596" y="696"/>
                  <a:pt x="4575" y="705"/>
                  <a:pt x="4555" y="711"/>
                </a:cubicBezTo>
                <a:cubicBezTo>
                  <a:pt x="4534" y="717"/>
                  <a:pt x="4510" y="720"/>
                  <a:pt x="4483" y="720"/>
                </a:cubicBezTo>
                <a:cubicBezTo>
                  <a:pt x="4438" y="720"/>
                  <a:pt x="4399" y="714"/>
                  <a:pt x="4366" y="701"/>
                </a:cubicBezTo>
                <a:cubicBezTo>
                  <a:pt x="4334" y="688"/>
                  <a:pt x="4307" y="671"/>
                  <a:pt x="4285" y="649"/>
                </a:cubicBezTo>
                <a:cubicBezTo>
                  <a:pt x="4264" y="628"/>
                  <a:pt x="4248" y="602"/>
                  <a:pt x="4238" y="573"/>
                </a:cubicBezTo>
                <a:cubicBezTo>
                  <a:pt x="4227" y="544"/>
                  <a:pt x="4222" y="512"/>
                  <a:pt x="4222" y="478"/>
                </a:cubicBezTo>
                <a:cubicBezTo>
                  <a:pt x="4222" y="447"/>
                  <a:pt x="4228" y="417"/>
                  <a:pt x="4239" y="388"/>
                </a:cubicBezTo>
                <a:cubicBezTo>
                  <a:pt x="4251" y="360"/>
                  <a:pt x="4267" y="335"/>
                  <a:pt x="4288" y="313"/>
                </a:cubicBezTo>
                <a:cubicBezTo>
                  <a:pt x="4308" y="291"/>
                  <a:pt x="4334" y="273"/>
                  <a:pt x="4366" y="260"/>
                </a:cubicBezTo>
                <a:cubicBezTo>
                  <a:pt x="4397" y="247"/>
                  <a:pt x="4432" y="240"/>
                  <a:pt x="4471" y="240"/>
                </a:cubicBezTo>
                <a:cubicBezTo>
                  <a:pt x="4514" y="240"/>
                  <a:pt x="4549" y="245"/>
                  <a:pt x="4576" y="256"/>
                </a:cubicBezTo>
                <a:cubicBezTo>
                  <a:pt x="4604" y="266"/>
                  <a:pt x="4626" y="280"/>
                  <a:pt x="4644" y="298"/>
                </a:cubicBezTo>
                <a:cubicBezTo>
                  <a:pt x="4661" y="316"/>
                  <a:pt x="4674" y="336"/>
                  <a:pt x="4682" y="360"/>
                </a:cubicBezTo>
                <a:cubicBezTo>
                  <a:pt x="4690" y="383"/>
                  <a:pt x="4694" y="408"/>
                  <a:pt x="4694" y="434"/>
                </a:cubicBezTo>
                <a:cubicBezTo>
                  <a:pt x="4694" y="463"/>
                  <a:pt x="4694" y="463"/>
                  <a:pt x="4694" y="463"/>
                </a:cubicBezTo>
                <a:cubicBezTo>
                  <a:pt x="4386" y="463"/>
                  <a:pt x="4386" y="463"/>
                  <a:pt x="4386" y="463"/>
                </a:cubicBezTo>
                <a:cubicBezTo>
                  <a:pt x="4386" y="526"/>
                  <a:pt x="4398" y="573"/>
                  <a:pt x="4422" y="606"/>
                </a:cubicBezTo>
                <a:cubicBezTo>
                  <a:pt x="4446" y="638"/>
                  <a:pt x="4484" y="654"/>
                  <a:pt x="4536" y="654"/>
                </a:cubicBezTo>
                <a:cubicBezTo>
                  <a:pt x="4565" y="654"/>
                  <a:pt x="4590" y="647"/>
                  <a:pt x="4613" y="631"/>
                </a:cubicBezTo>
                <a:cubicBezTo>
                  <a:pt x="4636" y="615"/>
                  <a:pt x="4655" y="595"/>
                  <a:pt x="4671" y="571"/>
                </a:cubicBezTo>
                <a:lnTo>
                  <a:pt x="4706" y="596"/>
                </a:lnTo>
                <a:close/>
                <a:moveTo>
                  <a:pt x="4532" y="423"/>
                </a:moveTo>
                <a:cubicBezTo>
                  <a:pt x="4532" y="405"/>
                  <a:pt x="4531" y="386"/>
                  <a:pt x="4529" y="367"/>
                </a:cubicBezTo>
                <a:cubicBezTo>
                  <a:pt x="4527" y="348"/>
                  <a:pt x="4524" y="332"/>
                  <a:pt x="4520" y="320"/>
                </a:cubicBezTo>
                <a:cubicBezTo>
                  <a:pt x="4515" y="306"/>
                  <a:pt x="4507" y="295"/>
                  <a:pt x="4498" y="288"/>
                </a:cubicBezTo>
                <a:cubicBezTo>
                  <a:pt x="4490" y="281"/>
                  <a:pt x="4478" y="277"/>
                  <a:pt x="4465" y="277"/>
                </a:cubicBezTo>
                <a:cubicBezTo>
                  <a:pt x="4441" y="277"/>
                  <a:pt x="4422" y="289"/>
                  <a:pt x="4408" y="313"/>
                </a:cubicBezTo>
                <a:cubicBezTo>
                  <a:pt x="4395" y="336"/>
                  <a:pt x="4387" y="374"/>
                  <a:pt x="4386" y="425"/>
                </a:cubicBezTo>
                <a:lnTo>
                  <a:pt x="4532" y="423"/>
                </a:lnTo>
                <a:close/>
                <a:moveTo>
                  <a:pt x="5089" y="684"/>
                </a:moveTo>
                <a:cubicBezTo>
                  <a:pt x="5070" y="693"/>
                  <a:pt x="5049" y="701"/>
                  <a:pt x="5026" y="707"/>
                </a:cubicBezTo>
                <a:cubicBezTo>
                  <a:pt x="5004" y="714"/>
                  <a:pt x="4977" y="718"/>
                  <a:pt x="4945" y="718"/>
                </a:cubicBezTo>
                <a:cubicBezTo>
                  <a:pt x="4898" y="718"/>
                  <a:pt x="4863" y="706"/>
                  <a:pt x="4840" y="683"/>
                </a:cubicBezTo>
                <a:cubicBezTo>
                  <a:pt x="4817" y="660"/>
                  <a:pt x="4805" y="627"/>
                  <a:pt x="4805" y="584"/>
                </a:cubicBezTo>
                <a:cubicBezTo>
                  <a:pt x="4805" y="305"/>
                  <a:pt x="4805" y="305"/>
                  <a:pt x="4805" y="305"/>
                </a:cubicBezTo>
                <a:cubicBezTo>
                  <a:pt x="4723" y="305"/>
                  <a:pt x="4723" y="305"/>
                  <a:pt x="4723" y="305"/>
                </a:cubicBezTo>
                <a:cubicBezTo>
                  <a:pt x="4723" y="255"/>
                  <a:pt x="4723" y="255"/>
                  <a:pt x="4723" y="255"/>
                </a:cubicBezTo>
                <a:cubicBezTo>
                  <a:pt x="4807" y="255"/>
                  <a:pt x="4807" y="255"/>
                  <a:pt x="4807" y="255"/>
                </a:cubicBezTo>
                <a:cubicBezTo>
                  <a:pt x="4807" y="117"/>
                  <a:pt x="4807" y="117"/>
                  <a:pt x="4807" y="117"/>
                </a:cubicBezTo>
                <a:cubicBezTo>
                  <a:pt x="4955" y="117"/>
                  <a:pt x="4955" y="117"/>
                  <a:pt x="4955" y="117"/>
                </a:cubicBezTo>
                <a:cubicBezTo>
                  <a:pt x="4955" y="255"/>
                  <a:pt x="4955" y="255"/>
                  <a:pt x="4955" y="255"/>
                </a:cubicBezTo>
                <a:cubicBezTo>
                  <a:pt x="5083" y="255"/>
                  <a:pt x="5083" y="255"/>
                  <a:pt x="5083" y="255"/>
                </a:cubicBezTo>
                <a:cubicBezTo>
                  <a:pt x="5083" y="305"/>
                  <a:pt x="5083" y="305"/>
                  <a:pt x="5083" y="305"/>
                </a:cubicBezTo>
                <a:cubicBezTo>
                  <a:pt x="4956" y="305"/>
                  <a:pt x="4956" y="305"/>
                  <a:pt x="4956" y="305"/>
                </a:cubicBezTo>
                <a:cubicBezTo>
                  <a:pt x="4956" y="554"/>
                  <a:pt x="4956" y="554"/>
                  <a:pt x="4956" y="554"/>
                </a:cubicBezTo>
                <a:cubicBezTo>
                  <a:pt x="4956" y="590"/>
                  <a:pt x="4961" y="615"/>
                  <a:pt x="4971" y="630"/>
                </a:cubicBezTo>
                <a:cubicBezTo>
                  <a:pt x="4981" y="645"/>
                  <a:pt x="4998" y="652"/>
                  <a:pt x="5024" y="652"/>
                </a:cubicBezTo>
                <a:cubicBezTo>
                  <a:pt x="5032" y="652"/>
                  <a:pt x="5044" y="651"/>
                  <a:pt x="5058" y="650"/>
                </a:cubicBezTo>
                <a:cubicBezTo>
                  <a:pt x="5073" y="649"/>
                  <a:pt x="5083" y="648"/>
                  <a:pt x="5089" y="646"/>
                </a:cubicBezTo>
                <a:lnTo>
                  <a:pt x="5089" y="684"/>
                </a:lnTo>
                <a:close/>
                <a:moveTo>
                  <a:pt x="5642" y="696"/>
                </a:moveTo>
                <a:cubicBezTo>
                  <a:pt x="5628" y="702"/>
                  <a:pt x="5613" y="707"/>
                  <a:pt x="5595" y="712"/>
                </a:cubicBezTo>
                <a:cubicBezTo>
                  <a:pt x="5576" y="717"/>
                  <a:pt x="5557" y="719"/>
                  <a:pt x="5537" y="719"/>
                </a:cubicBezTo>
                <a:cubicBezTo>
                  <a:pt x="5499" y="719"/>
                  <a:pt x="5472" y="714"/>
                  <a:pt x="5454" y="702"/>
                </a:cubicBezTo>
                <a:cubicBezTo>
                  <a:pt x="5437" y="691"/>
                  <a:pt x="5425" y="675"/>
                  <a:pt x="5418" y="655"/>
                </a:cubicBezTo>
                <a:cubicBezTo>
                  <a:pt x="5416" y="655"/>
                  <a:pt x="5416" y="655"/>
                  <a:pt x="5416" y="655"/>
                </a:cubicBezTo>
                <a:cubicBezTo>
                  <a:pt x="5405" y="665"/>
                  <a:pt x="5395" y="674"/>
                  <a:pt x="5386" y="681"/>
                </a:cubicBezTo>
                <a:cubicBezTo>
                  <a:pt x="5376" y="689"/>
                  <a:pt x="5366" y="695"/>
                  <a:pt x="5355" y="700"/>
                </a:cubicBezTo>
                <a:cubicBezTo>
                  <a:pt x="5341" y="707"/>
                  <a:pt x="5327" y="712"/>
                  <a:pt x="5314" y="715"/>
                </a:cubicBezTo>
                <a:cubicBezTo>
                  <a:pt x="5300" y="718"/>
                  <a:pt x="5282" y="720"/>
                  <a:pt x="5258" y="720"/>
                </a:cubicBezTo>
                <a:cubicBezTo>
                  <a:pt x="5223" y="720"/>
                  <a:pt x="5193" y="710"/>
                  <a:pt x="5168" y="689"/>
                </a:cubicBezTo>
                <a:cubicBezTo>
                  <a:pt x="5143" y="668"/>
                  <a:pt x="5130" y="640"/>
                  <a:pt x="5130" y="606"/>
                </a:cubicBezTo>
                <a:cubicBezTo>
                  <a:pt x="5130" y="586"/>
                  <a:pt x="5133" y="569"/>
                  <a:pt x="5139" y="555"/>
                </a:cubicBezTo>
                <a:cubicBezTo>
                  <a:pt x="5144" y="542"/>
                  <a:pt x="5152" y="529"/>
                  <a:pt x="5162" y="519"/>
                </a:cubicBezTo>
                <a:cubicBezTo>
                  <a:pt x="5171" y="509"/>
                  <a:pt x="5182" y="501"/>
                  <a:pt x="5194" y="495"/>
                </a:cubicBezTo>
                <a:cubicBezTo>
                  <a:pt x="5206" y="488"/>
                  <a:pt x="5219" y="482"/>
                  <a:pt x="5233" y="477"/>
                </a:cubicBezTo>
                <a:cubicBezTo>
                  <a:pt x="5261" y="467"/>
                  <a:pt x="5293" y="456"/>
                  <a:pt x="5332" y="445"/>
                </a:cubicBezTo>
                <a:cubicBezTo>
                  <a:pt x="5370" y="435"/>
                  <a:pt x="5398" y="425"/>
                  <a:pt x="5416" y="416"/>
                </a:cubicBezTo>
                <a:cubicBezTo>
                  <a:pt x="5416" y="373"/>
                  <a:pt x="5416" y="373"/>
                  <a:pt x="5416" y="373"/>
                </a:cubicBezTo>
                <a:cubicBezTo>
                  <a:pt x="5416" y="365"/>
                  <a:pt x="5415" y="355"/>
                  <a:pt x="5414" y="343"/>
                </a:cubicBezTo>
                <a:cubicBezTo>
                  <a:pt x="5413" y="330"/>
                  <a:pt x="5410" y="320"/>
                  <a:pt x="5406" y="311"/>
                </a:cubicBezTo>
                <a:cubicBezTo>
                  <a:pt x="5402" y="301"/>
                  <a:pt x="5395" y="293"/>
                  <a:pt x="5386" y="287"/>
                </a:cubicBezTo>
                <a:cubicBezTo>
                  <a:pt x="5377" y="280"/>
                  <a:pt x="5365" y="277"/>
                  <a:pt x="5350" y="277"/>
                </a:cubicBezTo>
                <a:cubicBezTo>
                  <a:pt x="5337" y="277"/>
                  <a:pt x="5326" y="278"/>
                  <a:pt x="5317" y="282"/>
                </a:cubicBezTo>
                <a:cubicBezTo>
                  <a:pt x="5308" y="286"/>
                  <a:pt x="5300" y="290"/>
                  <a:pt x="5295" y="294"/>
                </a:cubicBezTo>
                <a:cubicBezTo>
                  <a:pt x="5296" y="300"/>
                  <a:pt x="5298" y="309"/>
                  <a:pt x="5303" y="322"/>
                </a:cubicBezTo>
                <a:cubicBezTo>
                  <a:pt x="5307" y="334"/>
                  <a:pt x="5309" y="346"/>
                  <a:pt x="5309" y="358"/>
                </a:cubicBezTo>
                <a:cubicBezTo>
                  <a:pt x="5309" y="363"/>
                  <a:pt x="5308" y="369"/>
                  <a:pt x="5305" y="377"/>
                </a:cubicBezTo>
                <a:cubicBezTo>
                  <a:pt x="5302" y="385"/>
                  <a:pt x="5298" y="391"/>
                  <a:pt x="5293" y="395"/>
                </a:cubicBezTo>
                <a:cubicBezTo>
                  <a:pt x="5286" y="402"/>
                  <a:pt x="5278" y="406"/>
                  <a:pt x="5270" y="410"/>
                </a:cubicBezTo>
                <a:cubicBezTo>
                  <a:pt x="5261" y="413"/>
                  <a:pt x="5248" y="415"/>
                  <a:pt x="5230" y="415"/>
                </a:cubicBezTo>
                <a:cubicBezTo>
                  <a:pt x="5204" y="415"/>
                  <a:pt x="5185" y="408"/>
                  <a:pt x="5171" y="396"/>
                </a:cubicBezTo>
                <a:cubicBezTo>
                  <a:pt x="5158" y="384"/>
                  <a:pt x="5152" y="368"/>
                  <a:pt x="5152" y="348"/>
                </a:cubicBezTo>
                <a:cubicBezTo>
                  <a:pt x="5152" y="331"/>
                  <a:pt x="5159" y="316"/>
                  <a:pt x="5172" y="302"/>
                </a:cubicBezTo>
                <a:cubicBezTo>
                  <a:pt x="5186" y="289"/>
                  <a:pt x="5202" y="278"/>
                  <a:pt x="5222" y="269"/>
                </a:cubicBezTo>
                <a:cubicBezTo>
                  <a:pt x="5241" y="260"/>
                  <a:pt x="5263" y="253"/>
                  <a:pt x="5288" y="248"/>
                </a:cubicBezTo>
                <a:cubicBezTo>
                  <a:pt x="5313" y="243"/>
                  <a:pt x="5336" y="240"/>
                  <a:pt x="5357" y="240"/>
                </a:cubicBezTo>
                <a:cubicBezTo>
                  <a:pt x="5386" y="240"/>
                  <a:pt x="5413" y="242"/>
                  <a:pt x="5438" y="245"/>
                </a:cubicBezTo>
                <a:cubicBezTo>
                  <a:pt x="5463" y="249"/>
                  <a:pt x="5485" y="256"/>
                  <a:pt x="5505" y="267"/>
                </a:cubicBezTo>
                <a:cubicBezTo>
                  <a:pt x="5523" y="278"/>
                  <a:pt x="5538" y="293"/>
                  <a:pt x="5550" y="313"/>
                </a:cubicBezTo>
                <a:cubicBezTo>
                  <a:pt x="5561" y="333"/>
                  <a:pt x="5566" y="360"/>
                  <a:pt x="5566" y="392"/>
                </a:cubicBezTo>
                <a:cubicBezTo>
                  <a:pt x="5566" y="427"/>
                  <a:pt x="5565" y="467"/>
                  <a:pt x="5564" y="514"/>
                </a:cubicBezTo>
                <a:cubicBezTo>
                  <a:pt x="5563" y="562"/>
                  <a:pt x="5562" y="593"/>
                  <a:pt x="5562" y="607"/>
                </a:cubicBezTo>
                <a:cubicBezTo>
                  <a:pt x="5562" y="621"/>
                  <a:pt x="5564" y="632"/>
                  <a:pt x="5568" y="640"/>
                </a:cubicBezTo>
                <a:cubicBezTo>
                  <a:pt x="5572" y="648"/>
                  <a:pt x="5579" y="654"/>
                  <a:pt x="5587" y="658"/>
                </a:cubicBezTo>
                <a:cubicBezTo>
                  <a:pt x="5592" y="660"/>
                  <a:pt x="5600" y="661"/>
                  <a:pt x="5611" y="662"/>
                </a:cubicBezTo>
                <a:cubicBezTo>
                  <a:pt x="5623" y="662"/>
                  <a:pt x="5633" y="663"/>
                  <a:pt x="5642" y="663"/>
                </a:cubicBezTo>
                <a:lnTo>
                  <a:pt x="5642" y="696"/>
                </a:lnTo>
                <a:close/>
                <a:moveTo>
                  <a:pt x="5416" y="458"/>
                </a:moveTo>
                <a:cubicBezTo>
                  <a:pt x="5399" y="464"/>
                  <a:pt x="5382" y="471"/>
                  <a:pt x="5365" y="478"/>
                </a:cubicBezTo>
                <a:cubicBezTo>
                  <a:pt x="5348" y="486"/>
                  <a:pt x="5334" y="494"/>
                  <a:pt x="5324" y="502"/>
                </a:cubicBezTo>
                <a:cubicBezTo>
                  <a:pt x="5313" y="510"/>
                  <a:pt x="5304" y="521"/>
                  <a:pt x="5297" y="534"/>
                </a:cubicBezTo>
                <a:cubicBezTo>
                  <a:pt x="5291" y="548"/>
                  <a:pt x="5288" y="563"/>
                  <a:pt x="5288" y="581"/>
                </a:cubicBezTo>
                <a:cubicBezTo>
                  <a:pt x="5288" y="605"/>
                  <a:pt x="5293" y="622"/>
                  <a:pt x="5304" y="633"/>
                </a:cubicBezTo>
                <a:cubicBezTo>
                  <a:pt x="5315" y="644"/>
                  <a:pt x="5328" y="649"/>
                  <a:pt x="5344" y="649"/>
                </a:cubicBezTo>
                <a:cubicBezTo>
                  <a:pt x="5361" y="649"/>
                  <a:pt x="5375" y="645"/>
                  <a:pt x="5385" y="639"/>
                </a:cubicBezTo>
                <a:cubicBezTo>
                  <a:pt x="5396" y="632"/>
                  <a:pt x="5406" y="623"/>
                  <a:pt x="5414" y="613"/>
                </a:cubicBezTo>
                <a:lnTo>
                  <a:pt x="5416" y="458"/>
                </a:lnTo>
                <a:close/>
                <a:moveTo>
                  <a:pt x="5965" y="705"/>
                </a:moveTo>
                <a:cubicBezTo>
                  <a:pt x="5677" y="705"/>
                  <a:pt x="5677" y="705"/>
                  <a:pt x="5677" y="705"/>
                </a:cubicBezTo>
                <a:cubicBezTo>
                  <a:pt x="5677" y="672"/>
                  <a:pt x="5677" y="672"/>
                  <a:pt x="5677" y="672"/>
                </a:cubicBezTo>
                <a:cubicBezTo>
                  <a:pt x="5685" y="672"/>
                  <a:pt x="5693" y="671"/>
                  <a:pt x="5700" y="670"/>
                </a:cubicBezTo>
                <a:cubicBezTo>
                  <a:pt x="5708" y="669"/>
                  <a:pt x="5714" y="667"/>
                  <a:pt x="5720" y="665"/>
                </a:cubicBezTo>
                <a:cubicBezTo>
                  <a:pt x="5729" y="662"/>
                  <a:pt x="5736" y="656"/>
                  <a:pt x="5740" y="650"/>
                </a:cubicBezTo>
                <a:cubicBezTo>
                  <a:pt x="5744" y="643"/>
                  <a:pt x="5746" y="634"/>
                  <a:pt x="5746" y="622"/>
                </a:cubicBezTo>
                <a:cubicBezTo>
                  <a:pt x="5746" y="357"/>
                  <a:pt x="5746" y="357"/>
                  <a:pt x="5746" y="357"/>
                </a:cubicBezTo>
                <a:cubicBezTo>
                  <a:pt x="5746" y="347"/>
                  <a:pt x="5744" y="337"/>
                  <a:pt x="5739" y="329"/>
                </a:cubicBezTo>
                <a:cubicBezTo>
                  <a:pt x="5734" y="321"/>
                  <a:pt x="5728" y="315"/>
                  <a:pt x="5721" y="310"/>
                </a:cubicBezTo>
                <a:cubicBezTo>
                  <a:pt x="5715" y="306"/>
                  <a:pt x="5707" y="303"/>
                  <a:pt x="5696" y="299"/>
                </a:cubicBezTo>
                <a:cubicBezTo>
                  <a:pt x="5685" y="296"/>
                  <a:pt x="5675" y="294"/>
                  <a:pt x="5665" y="293"/>
                </a:cubicBezTo>
                <a:cubicBezTo>
                  <a:pt x="5665" y="260"/>
                  <a:pt x="5665" y="260"/>
                  <a:pt x="5665" y="260"/>
                </a:cubicBezTo>
                <a:cubicBezTo>
                  <a:pt x="5889" y="248"/>
                  <a:pt x="5889" y="248"/>
                  <a:pt x="5889" y="248"/>
                </a:cubicBezTo>
                <a:cubicBezTo>
                  <a:pt x="5896" y="255"/>
                  <a:pt x="5896" y="255"/>
                  <a:pt x="5896" y="255"/>
                </a:cubicBezTo>
                <a:cubicBezTo>
                  <a:pt x="5896" y="617"/>
                  <a:pt x="5896" y="617"/>
                  <a:pt x="5896" y="617"/>
                </a:cubicBezTo>
                <a:cubicBezTo>
                  <a:pt x="5896" y="627"/>
                  <a:pt x="5898" y="636"/>
                  <a:pt x="5902" y="644"/>
                </a:cubicBezTo>
                <a:cubicBezTo>
                  <a:pt x="5907" y="651"/>
                  <a:pt x="5914" y="657"/>
                  <a:pt x="5922" y="660"/>
                </a:cubicBezTo>
                <a:cubicBezTo>
                  <a:pt x="5928" y="663"/>
                  <a:pt x="5935" y="665"/>
                  <a:pt x="5942" y="668"/>
                </a:cubicBezTo>
                <a:cubicBezTo>
                  <a:pt x="5949" y="670"/>
                  <a:pt x="5957" y="671"/>
                  <a:pt x="5965" y="672"/>
                </a:cubicBezTo>
                <a:lnTo>
                  <a:pt x="5965" y="705"/>
                </a:lnTo>
                <a:close/>
                <a:moveTo>
                  <a:pt x="5898" y="84"/>
                </a:moveTo>
                <a:cubicBezTo>
                  <a:pt x="5898" y="107"/>
                  <a:pt x="5890" y="127"/>
                  <a:pt x="5872" y="143"/>
                </a:cubicBezTo>
                <a:cubicBezTo>
                  <a:pt x="5854" y="159"/>
                  <a:pt x="5833" y="167"/>
                  <a:pt x="5809" y="167"/>
                </a:cubicBezTo>
                <a:cubicBezTo>
                  <a:pt x="5784" y="167"/>
                  <a:pt x="5763" y="159"/>
                  <a:pt x="5745" y="143"/>
                </a:cubicBezTo>
                <a:cubicBezTo>
                  <a:pt x="5727" y="127"/>
                  <a:pt x="5718" y="107"/>
                  <a:pt x="5718" y="84"/>
                </a:cubicBezTo>
                <a:cubicBezTo>
                  <a:pt x="5718" y="61"/>
                  <a:pt x="5727" y="41"/>
                  <a:pt x="5745" y="24"/>
                </a:cubicBezTo>
                <a:cubicBezTo>
                  <a:pt x="5763" y="8"/>
                  <a:pt x="5784" y="0"/>
                  <a:pt x="5809" y="0"/>
                </a:cubicBezTo>
                <a:cubicBezTo>
                  <a:pt x="5833" y="0"/>
                  <a:pt x="5854" y="8"/>
                  <a:pt x="5872" y="24"/>
                </a:cubicBezTo>
                <a:cubicBezTo>
                  <a:pt x="5890" y="41"/>
                  <a:pt x="5898" y="61"/>
                  <a:pt x="5898" y="84"/>
                </a:cubicBezTo>
                <a:close/>
                <a:moveTo>
                  <a:pt x="6285" y="705"/>
                </a:moveTo>
                <a:cubicBezTo>
                  <a:pt x="5998" y="705"/>
                  <a:pt x="5998" y="705"/>
                  <a:pt x="5998" y="705"/>
                </a:cubicBezTo>
                <a:cubicBezTo>
                  <a:pt x="5998" y="672"/>
                  <a:pt x="5998" y="672"/>
                  <a:pt x="5998" y="672"/>
                </a:cubicBezTo>
                <a:cubicBezTo>
                  <a:pt x="6006" y="672"/>
                  <a:pt x="6014" y="671"/>
                  <a:pt x="6021" y="670"/>
                </a:cubicBezTo>
                <a:cubicBezTo>
                  <a:pt x="6029" y="669"/>
                  <a:pt x="6036" y="667"/>
                  <a:pt x="6041" y="665"/>
                </a:cubicBezTo>
                <a:cubicBezTo>
                  <a:pt x="6051" y="662"/>
                  <a:pt x="6058" y="656"/>
                  <a:pt x="6061" y="650"/>
                </a:cubicBezTo>
                <a:cubicBezTo>
                  <a:pt x="6065" y="643"/>
                  <a:pt x="6067" y="634"/>
                  <a:pt x="6067" y="622"/>
                </a:cubicBezTo>
                <a:cubicBezTo>
                  <a:pt x="6067" y="117"/>
                  <a:pt x="6067" y="117"/>
                  <a:pt x="6067" y="117"/>
                </a:cubicBezTo>
                <a:cubicBezTo>
                  <a:pt x="6067" y="106"/>
                  <a:pt x="6064" y="95"/>
                  <a:pt x="6060" y="85"/>
                </a:cubicBezTo>
                <a:cubicBezTo>
                  <a:pt x="6055" y="75"/>
                  <a:pt x="6048" y="68"/>
                  <a:pt x="6041" y="63"/>
                </a:cubicBezTo>
                <a:cubicBezTo>
                  <a:pt x="6035" y="59"/>
                  <a:pt x="6025" y="55"/>
                  <a:pt x="6013" y="51"/>
                </a:cubicBezTo>
                <a:cubicBezTo>
                  <a:pt x="6001" y="48"/>
                  <a:pt x="5990" y="46"/>
                  <a:pt x="5980" y="45"/>
                </a:cubicBezTo>
                <a:cubicBezTo>
                  <a:pt x="5980" y="12"/>
                  <a:pt x="5980" y="12"/>
                  <a:pt x="5980" y="12"/>
                </a:cubicBezTo>
                <a:cubicBezTo>
                  <a:pt x="6210" y="0"/>
                  <a:pt x="6210" y="0"/>
                  <a:pt x="6210" y="0"/>
                </a:cubicBezTo>
                <a:cubicBezTo>
                  <a:pt x="6217" y="7"/>
                  <a:pt x="6217" y="7"/>
                  <a:pt x="6217" y="7"/>
                </a:cubicBezTo>
                <a:cubicBezTo>
                  <a:pt x="6217" y="617"/>
                  <a:pt x="6217" y="617"/>
                  <a:pt x="6217" y="617"/>
                </a:cubicBezTo>
                <a:cubicBezTo>
                  <a:pt x="6217" y="628"/>
                  <a:pt x="6219" y="637"/>
                  <a:pt x="6223" y="644"/>
                </a:cubicBezTo>
                <a:cubicBezTo>
                  <a:pt x="6227" y="651"/>
                  <a:pt x="6233" y="656"/>
                  <a:pt x="6242" y="660"/>
                </a:cubicBezTo>
                <a:cubicBezTo>
                  <a:pt x="6248" y="663"/>
                  <a:pt x="6255" y="665"/>
                  <a:pt x="6261" y="668"/>
                </a:cubicBezTo>
                <a:cubicBezTo>
                  <a:pt x="6268" y="670"/>
                  <a:pt x="6276" y="671"/>
                  <a:pt x="6285" y="672"/>
                </a:cubicBezTo>
                <a:lnTo>
                  <a:pt x="6285" y="705"/>
                </a:lnTo>
                <a:close/>
                <a:moveTo>
                  <a:pt x="6545" y="630"/>
                </a:moveTo>
                <a:cubicBezTo>
                  <a:pt x="6545" y="654"/>
                  <a:pt x="6536" y="675"/>
                  <a:pt x="6518" y="692"/>
                </a:cubicBezTo>
                <a:cubicBezTo>
                  <a:pt x="6501" y="710"/>
                  <a:pt x="6480" y="719"/>
                  <a:pt x="6455" y="719"/>
                </a:cubicBezTo>
                <a:cubicBezTo>
                  <a:pt x="6431" y="719"/>
                  <a:pt x="6410" y="710"/>
                  <a:pt x="6392" y="692"/>
                </a:cubicBezTo>
                <a:cubicBezTo>
                  <a:pt x="6374" y="675"/>
                  <a:pt x="6365" y="654"/>
                  <a:pt x="6365" y="630"/>
                </a:cubicBezTo>
                <a:cubicBezTo>
                  <a:pt x="6365" y="605"/>
                  <a:pt x="6374" y="584"/>
                  <a:pt x="6392" y="567"/>
                </a:cubicBezTo>
                <a:cubicBezTo>
                  <a:pt x="6410" y="549"/>
                  <a:pt x="6431" y="540"/>
                  <a:pt x="6455" y="540"/>
                </a:cubicBezTo>
                <a:cubicBezTo>
                  <a:pt x="6480" y="540"/>
                  <a:pt x="6501" y="549"/>
                  <a:pt x="6518" y="567"/>
                </a:cubicBezTo>
                <a:cubicBezTo>
                  <a:pt x="6536" y="585"/>
                  <a:pt x="6545" y="606"/>
                  <a:pt x="6545" y="630"/>
                </a:cubicBezTo>
                <a:close/>
                <a:moveTo>
                  <a:pt x="7236" y="705"/>
                </a:moveTo>
                <a:cubicBezTo>
                  <a:pt x="6962" y="705"/>
                  <a:pt x="6962" y="705"/>
                  <a:pt x="6962" y="705"/>
                </a:cubicBezTo>
                <a:cubicBezTo>
                  <a:pt x="6962" y="672"/>
                  <a:pt x="6962" y="672"/>
                  <a:pt x="6962" y="672"/>
                </a:cubicBezTo>
                <a:cubicBezTo>
                  <a:pt x="6968" y="672"/>
                  <a:pt x="6975" y="671"/>
                  <a:pt x="6983" y="670"/>
                </a:cubicBezTo>
                <a:cubicBezTo>
                  <a:pt x="6991" y="669"/>
                  <a:pt x="6998" y="667"/>
                  <a:pt x="7002" y="665"/>
                </a:cubicBezTo>
                <a:cubicBezTo>
                  <a:pt x="7008" y="662"/>
                  <a:pt x="7013" y="657"/>
                  <a:pt x="7016" y="651"/>
                </a:cubicBezTo>
                <a:cubicBezTo>
                  <a:pt x="7018" y="644"/>
                  <a:pt x="7020" y="635"/>
                  <a:pt x="7020" y="622"/>
                </a:cubicBezTo>
                <a:cubicBezTo>
                  <a:pt x="7020" y="409"/>
                  <a:pt x="7020" y="409"/>
                  <a:pt x="7020" y="409"/>
                </a:cubicBezTo>
                <a:cubicBezTo>
                  <a:pt x="7020" y="378"/>
                  <a:pt x="7014" y="355"/>
                  <a:pt x="7002" y="339"/>
                </a:cubicBezTo>
                <a:cubicBezTo>
                  <a:pt x="6991" y="324"/>
                  <a:pt x="6974" y="316"/>
                  <a:pt x="6952" y="316"/>
                </a:cubicBezTo>
                <a:cubicBezTo>
                  <a:pt x="6940" y="316"/>
                  <a:pt x="6928" y="318"/>
                  <a:pt x="6918" y="321"/>
                </a:cubicBezTo>
                <a:cubicBezTo>
                  <a:pt x="6907" y="325"/>
                  <a:pt x="6897" y="330"/>
                  <a:pt x="6887" y="337"/>
                </a:cubicBezTo>
                <a:cubicBezTo>
                  <a:pt x="6878" y="343"/>
                  <a:pt x="6871" y="349"/>
                  <a:pt x="6866" y="356"/>
                </a:cubicBezTo>
                <a:cubicBezTo>
                  <a:pt x="6861" y="362"/>
                  <a:pt x="6856" y="368"/>
                  <a:pt x="6852" y="373"/>
                </a:cubicBezTo>
                <a:cubicBezTo>
                  <a:pt x="6852" y="617"/>
                  <a:pt x="6852" y="617"/>
                  <a:pt x="6852" y="617"/>
                </a:cubicBezTo>
                <a:cubicBezTo>
                  <a:pt x="6852" y="628"/>
                  <a:pt x="6854" y="637"/>
                  <a:pt x="6857" y="644"/>
                </a:cubicBezTo>
                <a:cubicBezTo>
                  <a:pt x="6860" y="651"/>
                  <a:pt x="6865" y="657"/>
                  <a:pt x="6872" y="660"/>
                </a:cubicBezTo>
                <a:cubicBezTo>
                  <a:pt x="6877" y="663"/>
                  <a:pt x="6883" y="665"/>
                  <a:pt x="6890" y="668"/>
                </a:cubicBezTo>
                <a:cubicBezTo>
                  <a:pt x="6897" y="670"/>
                  <a:pt x="6905" y="671"/>
                  <a:pt x="6912" y="672"/>
                </a:cubicBezTo>
                <a:cubicBezTo>
                  <a:pt x="6912" y="705"/>
                  <a:pt x="6912" y="705"/>
                  <a:pt x="6912" y="705"/>
                </a:cubicBezTo>
                <a:cubicBezTo>
                  <a:pt x="6635" y="705"/>
                  <a:pt x="6635" y="705"/>
                  <a:pt x="6635" y="705"/>
                </a:cubicBezTo>
                <a:cubicBezTo>
                  <a:pt x="6635" y="672"/>
                  <a:pt x="6635" y="672"/>
                  <a:pt x="6635" y="672"/>
                </a:cubicBezTo>
                <a:cubicBezTo>
                  <a:pt x="6642" y="672"/>
                  <a:pt x="6650" y="671"/>
                  <a:pt x="6658" y="670"/>
                </a:cubicBezTo>
                <a:cubicBezTo>
                  <a:pt x="6665" y="669"/>
                  <a:pt x="6672" y="667"/>
                  <a:pt x="6677" y="665"/>
                </a:cubicBezTo>
                <a:cubicBezTo>
                  <a:pt x="6687" y="662"/>
                  <a:pt x="6694" y="657"/>
                  <a:pt x="6697" y="650"/>
                </a:cubicBezTo>
                <a:cubicBezTo>
                  <a:pt x="6701" y="643"/>
                  <a:pt x="6703" y="634"/>
                  <a:pt x="6703" y="622"/>
                </a:cubicBezTo>
                <a:cubicBezTo>
                  <a:pt x="6703" y="357"/>
                  <a:pt x="6703" y="357"/>
                  <a:pt x="6703" y="357"/>
                </a:cubicBezTo>
                <a:cubicBezTo>
                  <a:pt x="6703" y="348"/>
                  <a:pt x="6700" y="338"/>
                  <a:pt x="6696" y="329"/>
                </a:cubicBezTo>
                <a:cubicBezTo>
                  <a:pt x="6691" y="320"/>
                  <a:pt x="6684" y="313"/>
                  <a:pt x="6676" y="307"/>
                </a:cubicBezTo>
                <a:cubicBezTo>
                  <a:pt x="6671" y="303"/>
                  <a:pt x="6664" y="300"/>
                  <a:pt x="6656" y="298"/>
                </a:cubicBezTo>
                <a:cubicBezTo>
                  <a:pt x="6647" y="296"/>
                  <a:pt x="6638" y="294"/>
                  <a:pt x="6628" y="293"/>
                </a:cubicBezTo>
                <a:cubicBezTo>
                  <a:pt x="6628" y="260"/>
                  <a:pt x="6628" y="260"/>
                  <a:pt x="6628" y="260"/>
                </a:cubicBezTo>
                <a:cubicBezTo>
                  <a:pt x="6846" y="248"/>
                  <a:pt x="6846" y="248"/>
                  <a:pt x="6846" y="248"/>
                </a:cubicBezTo>
                <a:cubicBezTo>
                  <a:pt x="6852" y="255"/>
                  <a:pt x="6852" y="255"/>
                  <a:pt x="6852" y="255"/>
                </a:cubicBezTo>
                <a:cubicBezTo>
                  <a:pt x="6852" y="321"/>
                  <a:pt x="6852" y="321"/>
                  <a:pt x="6852" y="321"/>
                </a:cubicBezTo>
                <a:cubicBezTo>
                  <a:pt x="6854" y="321"/>
                  <a:pt x="6854" y="321"/>
                  <a:pt x="6854" y="321"/>
                </a:cubicBezTo>
                <a:cubicBezTo>
                  <a:pt x="6863" y="313"/>
                  <a:pt x="6873" y="304"/>
                  <a:pt x="6885" y="293"/>
                </a:cubicBezTo>
                <a:cubicBezTo>
                  <a:pt x="6897" y="283"/>
                  <a:pt x="6909" y="274"/>
                  <a:pt x="6919" y="267"/>
                </a:cubicBezTo>
                <a:cubicBezTo>
                  <a:pt x="6930" y="260"/>
                  <a:pt x="6945" y="254"/>
                  <a:pt x="6963" y="249"/>
                </a:cubicBezTo>
                <a:cubicBezTo>
                  <a:pt x="6981" y="244"/>
                  <a:pt x="7001" y="241"/>
                  <a:pt x="7021" y="241"/>
                </a:cubicBezTo>
                <a:cubicBezTo>
                  <a:pt x="7071" y="241"/>
                  <a:pt x="7108" y="255"/>
                  <a:pt x="7133" y="283"/>
                </a:cubicBezTo>
                <a:cubicBezTo>
                  <a:pt x="7158" y="311"/>
                  <a:pt x="7170" y="349"/>
                  <a:pt x="7170" y="395"/>
                </a:cubicBezTo>
                <a:cubicBezTo>
                  <a:pt x="7170" y="618"/>
                  <a:pt x="7170" y="618"/>
                  <a:pt x="7170" y="618"/>
                </a:cubicBezTo>
                <a:cubicBezTo>
                  <a:pt x="7170" y="630"/>
                  <a:pt x="7172" y="639"/>
                  <a:pt x="7175" y="645"/>
                </a:cubicBezTo>
                <a:cubicBezTo>
                  <a:pt x="7178" y="652"/>
                  <a:pt x="7185" y="657"/>
                  <a:pt x="7194" y="661"/>
                </a:cubicBezTo>
                <a:cubicBezTo>
                  <a:pt x="7199" y="663"/>
                  <a:pt x="7205" y="665"/>
                  <a:pt x="7212" y="668"/>
                </a:cubicBezTo>
                <a:cubicBezTo>
                  <a:pt x="7219" y="670"/>
                  <a:pt x="7227" y="671"/>
                  <a:pt x="7236" y="672"/>
                </a:cubicBezTo>
                <a:lnTo>
                  <a:pt x="7236" y="705"/>
                </a:lnTo>
                <a:close/>
                <a:moveTo>
                  <a:pt x="7557" y="705"/>
                </a:moveTo>
                <a:cubicBezTo>
                  <a:pt x="7270" y="705"/>
                  <a:pt x="7270" y="705"/>
                  <a:pt x="7270" y="705"/>
                </a:cubicBezTo>
                <a:cubicBezTo>
                  <a:pt x="7270" y="672"/>
                  <a:pt x="7270" y="672"/>
                  <a:pt x="7270" y="672"/>
                </a:cubicBezTo>
                <a:cubicBezTo>
                  <a:pt x="7278" y="672"/>
                  <a:pt x="7285" y="671"/>
                  <a:pt x="7293" y="670"/>
                </a:cubicBezTo>
                <a:cubicBezTo>
                  <a:pt x="7300" y="669"/>
                  <a:pt x="7307" y="667"/>
                  <a:pt x="7313" y="665"/>
                </a:cubicBezTo>
                <a:cubicBezTo>
                  <a:pt x="7323" y="662"/>
                  <a:pt x="7329" y="656"/>
                  <a:pt x="7333" y="650"/>
                </a:cubicBezTo>
                <a:cubicBezTo>
                  <a:pt x="7336" y="643"/>
                  <a:pt x="7338" y="634"/>
                  <a:pt x="7338" y="622"/>
                </a:cubicBezTo>
                <a:cubicBezTo>
                  <a:pt x="7338" y="117"/>
                  <a:pt x="7338" y="117"/>
                  <a:pt x="7338" y="117"/>
                </a:cubicBezTo>
                <a:cubicBezTo>
                  <a:pt x="7338" y="106"/>
                  <a:pt x="7336" y="95"/>
                  <a:pt x="7331" y="85"/>
                </a:cubicBezTo>
                <a:cubicBezTo>
                  <a:pt x="7326" y="75"/>
                  <a:pt x="7320" y="68"/>
                  <a:pt x="7312" y="63"/>
                </a:cubicBezTo>
                <a:cubicBezTo>
                  <a:pt x="7306" y="59"/>
                  <a:pt x="7297" y="55"/>
                  <a:pt x="7285" y="51"/>
                </a:cubicBezTo>
                <a:cubicBezTo>
                  <a:pt x="7272" y="48"/>
                  <a:pt x="7261" y="46"/>
                  <a:pt x="7252" y="45"/>
                </a:cubicBezTo>
                <a:cubicBezTo>
                  <a:pt x="7252" y="12"/>
                  <a:pt x="7252" y="12"/>
                  <a:pt x="7252" y="12"/>
                </a:cubicBezTo>
                <a:cubicBezTo>
                  <a:pt x="7482" y="0"/>
                  <a:pt x="7482" y="0"/>
                  <a:pt x="7482" y="0"/>
                </a:cubicBezTo>
                <a:cubicBezTo>
                  <a:pt x="7489" y="7"/>
                  <a:pt x="7489" y="7"/>
                  <a:pt x="7489" y="7"/>
                </a:cubicBezTo>
                <a:cubicBezTo>
                  <a:pt x="7489" y="617"/>
                  <a:pt x="7489" y="617"/>
                  <a:pt x="7489" y="617"/>
                </a:cubicBezTo>
                <a:cubicBezTo>
                  <a:pt x="7489" y="628"/>
                  <a:pt x="7491" y="637"/>
                  <a:pt x="7495" y="644"/>
                </a:cubicBezTo>
                <a:cubicBezTo>
                  <a:pt x="7499" y="651"/>
                  <a:pt x="7505" y="656"/>
                  <a:pt x="7514" y="660"/>
                </a:cubicBezTo>
                <a:cubicBezTo>
                  <a:pt x="7520" y="663"/>
                  <a:pt x="7526" y="665"/>
                  <a:pt x="7533" y="668"/>
                </a:cubicBezTo>
                <a:cubicBezTo>
                  <a:pt x="7540" y="670"/>
                  <a:pt x="7548" y="671"/>
                  <a:pt x="7557" y="672"/>
                </a:cubicBezTo>
                <a:lnTo>
                  <a:pt x="7557" y="70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nl-NL" dirty="0"/>
          </a:p>
        </p:txBody>
      </p:sp>
      <p:sp>
        <p:nvSpPr>
          <p:cNvPr id="7" name="Tekstvak 6">
            <a:extLst>
              <a:ext uri="{FF2B5EF4-FFF2-40B4-BE49-F238E27FC236}">
                <a16:creationId xmlns:a16="http://schemas.microsoft.com/office/drawing/2014/main" id="{0D2F8A68-495A-4F18-8792-B25CCCF52D58}"/>
              </a:ext>
            </a:extLst>
          </p:cNvPr>
          <p:cNvSpPr txBox="1">
            <a:spLocks noSelect="1"/>
          </p:cNvSpPr>
          <p:nvPr userDrawn="1"/>
        </p:nvSpPr>
        <p:spPr bwMode="gray">
          <a:xfrm>
            <a:off x="5158841" y="2213114"/>
            <a:ext cx="1931116" cy="677108"/>
          </a:xfrm>
          <a:prstGeom prst="rect">
            <a:avLst/>
          </a:prstGeom>
          <a:noFill/>
        </p:spPr>
        <p:txBody>
          <a:bodyPr wrap="none" lIns="0" tIns="0" rIns="0" bIns="0" rtlCol="0">
            <a:spAutoFit/>
          </a:bodyPr>
          <a:lstStyle/>
          <a:p>
            <a:pPr algn="ctr"/>
            <a:r>
              <a:rPr lang="nl-NL" sz="4399" noProof="1">
                <a:solidFill>
                  <a:schemeClr val="bg2"/>
                </a:solidFill>
                <a:latin typeface="+mj-lt"/>
              </a:rPr>
              <a:t>Contact</a:t>
            </a:r>
            <a:endParaRPr lang="nl-NL" sz="4399" dirty="0">
              <a:solidFill>
                <a:schemeClr val="bg2"/>
              </a:solidFill>
              <a:latin typeface="+mj-lt"/>
            </a:endParaRPr>
          </a:p>
        </p:txBody>
      </p:sp>
      <p:sp>
        <p:nvSpPr>
          <p:cNvPr id="13" name="***Tijdelijke aanduiding voor tekst 12">
            <a:extLst>
              <a:ext uri="{FF2B5EF4-FFF2-40B4-BE49-F238E27FC236}">
                <a16:creationId xmlns:a16="http://schemas.microsoft.com/office/drawing/2014/main" id="{2126682C-8C99-400D-9132-01A8A5514F3E}"/>
              </a:ext>
            </a:extLst>
          </p:cNvPr>
          <p:cNvSpPr>
            <a:spLocks noGrp="1" noSelect="1"/>
          </p:cNvSpPr>
          <p:nvPr>
            <p:ph type="body" sz="quarter" idx="13" hasCustomPrompt="1"/>
          </p:nvPr>
        </p:nvSpPr>
        <p:spPr bwMode="gray">
          <a:xfrm>
            <a:off x="4005807" y="3333201"/>
            <a:ext cx="4104206" cy="311823"/>
          </a:xfrm>
        </p:spPr>
        <p:txBody>
          <a:bodyPr tIns="36000"/>
          <a:lstStyle>
            <a:lvl1pPr marL="0" indent="0" algn="ctr">
              <a:lnSpc>
                <a:spcPct val="100000"/>
              </a:lnSpc>
              <a:buFontTx/>
              <a:buNone/>
              <a:defRPr sz="1600" b="0" i="0">
                <a:solidFill>
                  <a:schemeClr val="tx1"/>
                </a:solidFill>
                <a:latin typeface="+mj-lt"/>
              </a:defRPr>
            </a:lvl1pPr>
            <a:lvl2pPr marL="0" indent="0" algn="ctr">
              <a:lnSpc>
                <a:spcPct val="110000"/>
              </a:lnSpc>
              <a:buFontTx/>
              <a:buNone/>
              <a:defRPr sz="1799" b="0" i="0">
                <a:solidFill>
                  <a:schemeClr val="tx1"/>
                </a:solidFill>
                <a:latin typeface="+mj-lt"/>
              </a:defRPr>
            </a:lvl2pPr>
            <a:lvl3pPr marL="0" indent="0" algn="ctr">
              <a:lnSpc>
                <a:spcPct val="110000"/>
              </a:lnSpc>
              <a:buFontTx/>
              <a:buNone/>
              <a:defRPr sz="1799" b="0" i="0">
                <a:solidFill>
                  <a:schemeClr val="tx1"/>
                </a:solidFill>
                <a:latin typeface="+mj-lt"/>
              </a:defRPr>
            </a:lvl3pPr>
            <a:lvl4pPr marL="0" algn="ctr">
              <a:lnSpc>
                <a:spcPct val="110000"/>
              </a:lnSpc>
              <a:buFontTx/>
              <a:buNone/>
              <a:defRPr sz="1799" b="0" i="0">
                <a:solidFill>
                  <a:schemeClr val="tx1"/>
                </a:solidFill>
                <a:latin typeface="+mj-lt"/>
              </a:defRPr>
            </a:lvl4pPr>
            <a:lvl5pPr marL="0" algn="ctr">
              <a:lnSpc>
                <a:spcPct val="110000"/>
              </a:lnSpc>
              <a:buFontTx/>
              <a:buNone/>
              <a:defRPr sz="1799" b="0" i="0">
                <a:solidFill>
                  <a:schemeClr val="tx1"/>
                </a:solidFill>
                <a:latin typeface="+mj-lt"/>
              </a:defRPr>
            </a:lvl5pPr>
            <a:lvl6pPr marL="0" algn="ctr">
              <a:lnSpc>
                <a:spcPct val="110000"/>
              </a:lnSpc>
              <a:defRPr sz="1799" b="0" i="0">
                <a:solidFill>
                  <a:schemeClr val="tx1"/>
                </a:solidFill>
                <a:latin typeface="+mj-lt"/>
              </a:defRPr>
            </a:lvl6pPr>
            <a:lvl7pPr marL="0" algn="ctr">
              <a:lnSpc>
                <a:spcPct val="110000"/>
              </a:lnSpc>
              <a:defRPr sz="1799" b="0" i="0">
                <a:solidFill>
                  <a:schemeClr val="tx1"/>
                </a:solidFill>
                <a:latin typeface="+mj-lt"/>
              </a:defRPr>
            </a:lvl7pPr>
            <a:lvl8pPr marL="0" algn="ctr">
              <a:lnSpc>
                <a:spcPct val="110000"/>
              </a:lnSpc>
              <a:defRPr sz="1799" b="0" i="0">
                <a:solidFill>
                  <a:schemeClr val="tx1"/>
                </a:solidFill>
                <a:latin typeface="+mj-lt"/>
              </a:defRPr>
            </a:lvl8pPr>
            <a:lvl9pPr marL="0" algn="ctr">
              <a:lnSpc>
                <a:spcPct val="110000"/>
              </a:lnSpc>
              <a:defRPr sz="1799" b="0" i="0">
                <a:solidFill>
                  <a:schemeClr val="tx1"/>
                </a:solidFill>
                <a:latin typeface="+mj-lt"/>
              </a:defRPr>
            </a:lvl9pPr>
          </a:lstStyle>
          <a:p>
            <a:pPr lvl="0"/>
            <a:r>
              <a:rPr lang="nl-NL" dirty="0"/>
              <a:t>[Naam]</a:t>
            </a:r>
          </a:p>
        </p:txBody>
      </p:sp>
      <p:sp>
        <p:nvSpPr>
          <p:cNvPr id="24" name="***Tijdelijke aanduiding voor tekst 12">
            <a:extLst>
              <a:ext uri="{FF2B5EF4-FFF2-40B4-BE49-F238E27FC236}">
                <a16:creationId xmlns:a16="http://schemas.microsoft.com/office/drawing/2014/main" id="{7FD826E6-979F-4C7D-BF8E-34FF2FAF3F01}"/>
              </a:ext>
            </a:extLst>
          </p:cNvPr>
          <p:cNvSpPr>
            <a:spLocks noGrp="1" noSelect="1"/>
          </p:cNvSpPr>
          <p:nvPr>
            <p:ph type="body" sz="quarter" idx="14" hasCustomPrompt="1"/>
          </p:nvPr>
        </p:nvSpPr>
        <p:spPr bwMode="gray">
          <a:xfrm>
            <a:off x="4005807" y="3673744"/>
            <a:ext cx="4104206" cy="311823"/>
          </a:xfrm>
        </p:spPr>
        <p:txBody>
          <a:bodyPr tIns="36000"/>
          <a:lstStyle>
            <a:lvl1pPr marL="0" indent="0" algn="ctr">
              <a:lnSpc>
                <a:spcPct val="100000"/>
              </a:lnSpc>
              <a:buFontTx/>
              <a:buNone/>
              <a:defRPr sz="1600" b="0" i="0">
                <a:solidFill>
                  <a:schemeClr val="tx1"/>
                </a:solidFill>
                <a:latin typeface="+mj-lt"/>
              </a:defRPr>
            </a:lvl1pPr>
            <a:lvl2pPr marL="0" indent="0" algn="ctr">
              <a:lnSpc>
                <a:spcPct val="110000"/>
              </a:lnSpc>
              <a:buFontTx/>
              <a:buNone/>
              <a:defRPr sz="1799" b="0" i="0">
                <a:solidFill>
                  <a:schemeClr val="tx1"/>
                </a:solidFill>
                <a:latin typeface="+mj-lt"/>
              </a:defRPr>
            </a:lvl2pPr>
            <a:lvl3pPr marL="0" indent="0" algn="ctr">
              <a:lnSpc>
                <a:spcPct val="110000"/>
              </a:lnSpc>
              <a:buFontTx/>
              <a:buNone/>
              <a:defRPr sz="1799" b="0" i="0">
                <a:solidFill>
                  <a:schemeClr val="tx1"/>
                </a:solidFill>
                <a:latin typeface="+mj-lt"/>
              </a:defRPr>
            </a:lvl3pPr>
            <a:lvl4pPr marL="0" algn="ctr">
              <a:lnSpc>
                <a:spcPct val="110000"/>
              </a:lnSpc>
              <a:buFontTx/>
              <a:buNone/>
              <a:defRPr sz="1799" b="0" i="0">
                <a:solidFill>
                  <a:schemeClr val="tx1"/>
                </a:solidFill>
                <a:latin typeface="+mj-lt"/>
              </a:defRPr>
            </a:lvl4pPr>
            <a:lvl5pPr marL="0" algn="ctr">
              <a:lnSpc>
                <a:spcPct val="110000"/>
              </a:lnSpc>
              <a:buFontTx/>
              <a:buNone/>
              <a:defRPr sz="1799" b="0" i="0">
                <a:solidFill>
                  <a:schemeClr val="tx1"/>
                </a:solidFill>
                <a:latin typeface="+mj-lt"/>
              </a:defRPr>
            </a:lvl5pPr>
            <a:lvl6pPr marL="0" algn="ctr">
              <a:lnSpc>
                <a:spcPct val="110000"/>
              </a:lnSpc>
              <a:defRPr sz="1799" b="0" i="0">
                <a:solidFill>
                  <a:schemeClr val="tx1"/>
                </a:solidFill>
                <a:latin typeface="+mj-lt"/>
              </a:defRPr>
            </a:lvl6pPr>
            <a:lvl7pPr marL="0" algn="ctr">
              <a:lnSpc>
                <a:spcPct val="110000"/>
              </a:lnSpc>
              <a:defRPr sz="1799" b="0" i="0">
                <a:solidFill>
                  <a:schemeClr val="tx1"/>
                </a:solidFill>
                <a:latin typeface="+mj-lt"/>
              </a:defRPr>
            </a:lvl7pPr>
            <a:lvl8pPr marL="0" algn="ctr">
              <a:lnSpc>
                <a:spcPct val="110000"/>
              </a:lnSpc>
              <a:defRPr sz="1799" b="0" i="0">
                <a:solidFill>
                  <a:schemeClr val="tx1"/>
                </a:solidFill>
                <a:latin typeface="+mj-lt"/>
              </a:defRPr>
            </a:lvl8pPr>
            <a:lvl9pPr marL="0" algn="ctr">
              <a:lnSpc>
                <a:spcPct val="110000"/>
              </a:lnSpc>
              <a:defRPr sz="1799" b="0" i="0">
                <a:solidFill>
                  <a:schemeClr val="tx1"/>
                </a:solidFill>
                <a:latin typeface="+mj-lt"/>
              </a:defRPr>
            </a:lvl9pPr>
          </a:lstStyle>
          <a:p>
            <a:pPr lvl="0"/>
            <a:r>
              <a:rPr lang="nl-NL" dirty="0"/>
              <a:t>[E-mailadres]</a:t>
            </a:r>
          </a:p>
        </p:txBody>
      </p:sp>
      <p:sp>
        <p:nvSpPr>
          <p:cNvPr id="27" name="***Tijdelijke aanduiding voor tekst 12">
            <a:extLst>
              <a:ext uri="{FF2B5EF4-FFF2-40B4-BE49-F238E27FC236}">
                <a16:creationId xmlns:a16="http://schemas.microsoft.com/office/drawing/2014/main" id="{ED038FA4-675C-4C1D-B43C-F6DA838B37B5}"/>
              </a:ext>
            </a:extLst>
          </p:cNvPr>
          <p:cNvSpPr>
            <a:spLocks noGrp="1" noSelect="1"/>
          </p:cNvSpPr>
          <p:nvPr>
            <p:ph type="body" sz="quarter" idx="15" hasCustomPrompt="1"/>
          </p:nvPr>
        </p:nvSpPr>
        <p:spPr bwMode="gray">
          <a:xfrm>
            <a:off x="4005807" y="4011535"/>
            <a:ext cx="4104206" cy="311823"/>
          </a:xfrm>
        </p:spPr>
        <p:txBody>
          <a:bodyPr tIns="36000"/>
          <a:lstStyle>
            <a:lvl1pPr marL="0" indent="0" algn="ctr">
              <a:lnSpc>
                <a:spcPct val="100000"/>
              </a:lnSpc>
              <a:buFontTx/>
              <a:buNone/>
              <a:defRPr sz="1600" b="0" i="0">
                <a:solidFill>
                  <a:schemeClr val="tx1"/>
                </a:solidFill>
                <a:latin typeface="+mj-lt"/>
              </a:defRPr>
            </a:lvl1pPr>
            <a:lvl2pPr marL="0" indent="0" algn="ctr">
              <a:lnSpc>
                <a:spcPct val="110000"/>
              </a:lnSpc>
              <a:buFontTx/>
              <a:buNone/>
              <a:defRPr sz="1799" b="0" i="0">
                <a:solidFill>
                  <a:schemeClr val="tx1"/>
                </a:solidFill>
                <a:latin typeface="+mj-lt"/>
              </a:defRPr>
            </a:lvl2pPr>
            <a:lvl3pPr marL="0" indent="0" algn="ctr">
              <a:lnSpc>
                <a:spcPct val="110000"/>
              </a:lnSpc>
              <a:buFontTx/>
              <a:buNone/>
              <a:defRPr sz="1799" b="0" i="0">
                <a:solidFill>
                  <a:schemeClr val="tx1"/>
                </a:solidFill>
                <a:latin typeface="+mj-lt"/>
              </a:defRPr>
            </a:lvl3pPr>
            <a:lvl4pPr marL="0" algn="ctr">
              <a:lnSpc>
                <a:spcPct val="110000"/>
              </a:lnSpc>
              <a:buFontTx/>
              <a:buNone/>
              <a:defRPr sz="1799" b="0" i="0">
                <a:solidFill>
                  <a:schemeClr val="tx1"/>
                </a:solidFill>
                <a:latin typeface="+mj-lt"/>
              </a:defRPr>
            </a:lvl4pPr>
            <a:lvl5pPr marL="0" algn="ctr">
              <a:lnSpc>
                <a:spcPct val="110000"/>
              </a:lnSpc>
              <a:buFontTx/>
              <a:buNone/>
              <a:defRPr sz="1799" b="0" i="0">
                <a:solidFill>
                  <a:schemeClr val="tx1"/>
                </a:solidFill>
                <a:latin typeface="+mj-lt"/>
              </a:defRPr>
            </a:lvl5pPr>
            <a:lvl6pPr marL="0" algn="ctr">
              <a:lnSpc>
                <a:spcPct val="110000"/>
              </a:lnSpc>
              <a:defRPr sz="1799" b="0" i="0">
                <a:solidFill>
                  <a:schemeClr val="tx1"/>
                </a:solidFill>
                <a:latin typeface="+mj-lt"/>
              </a:defRPr>
            </a:lvl6pPr>
            <a:lvl7pPr marL="0" algn="ctr">
              <a:lnSpc>
                <a:spcPct val="110000"/>
              </a:lnSpc>
              <a:defRPr sz="1799" b="0" i="0">
                <a:solidFill>
                  <a:schemeClr val="tx1"/>
                </a:solidFill>
                <a:latin typeface="+mj-lt"/>
              </a:defRPr>
            </a:lvl7pPr>
            <a:lvl8pPr marL="0" algn="ctr">
              <a:lnSpc>
                <a:spcPct val="110000"/>
              </a:lnSpc>
              <a:defRPr sz="1799" b="0" i="0">
                <a:solidFill>
                  <a:schemeClr val="tx1"/>
                </a:solidFill>
                <a:latin typeface="+mj-lt"/>
              </a:defRPr>
            </a:lvl8pPr>
            <a:lvl9pPr marL="0" algn="ctr">
              <a:lnSpc>
                <a:spcPct val="110000"/>
              </a:lnSpc>
              <a:defRPr sz="1799" b="0" i="0">
                <a:solidFill>
                  <a:schemeClr val="tx1"/>
                </a:solidFill>
                <a:latin typeface="+mj-lt"/>
              </a:defRPr>
            </a:lvl9pPr>
          </a:lstStyle>
          <a:p>
            <a:pPr lvl="0"/>
            <a:r>
              <a:rPr lang="nl-NL" dirty="0"/>
              <a:t>[Telefoonnummer]</a:t>
            </a:r>
          </a:p>
        </p:txBody>
      </p:sp>
      <p:grpSp>
        <p:nvGrpSpPr>
          <p:cNvPr id="20" name="Group 4">
            <a:extLst>
              <a:ext uri="{FF2B5EF4-FFF2-40B4-BE49-F238E27FC236}">
                <a16:creationId xmlns:a16="http://schemas.microsoft.com/office/drawing/2014/main" id="{7D5C601D-8958-4915-AFA7-899399FB568E}"/>
              </a:ext>
            </a:extLst>
          </p:cNvPr>
          <p:cNvGrpSpPr>
            <a:grpSpLocks noSelect="1" noChangeAspect="1"/>
          </p:cNvGrpSpPr>
          <p:nvPr userDrawn="1"/>
        </p:nvGrpSpPr>
        <p:grpSpPr bwMode="auto">
          <a:xfrm>
            <a:off x="11071524" y="5635626"/>
            <a:ext cx="750693" cy="885825"/>
            <a:chOff x="6976" y="3550"/>
            <a:chExt cx="473" cy="558"/>
          </a:xfrm>
        </p:grpSpPr>
        <p:sp>
          <p:nvSpPr>
            <p:cNvPr id="21" name="Freeform 5">
              <a:extLst>
                <a:ext uri="{FF2B5EF4-FFF2-40B4-BE49-F238E27FC236}">
                  <a16:creationId xmlns:a16="http://schemas.microsoft.com/office/drawing/2014/main" id="{28D72CEF-93FA-47C2-9426-D8D49CFBE4B8}"/>
                </a:ext>
              </a:extLst>
            </p:cNvPr>
            <p:cNvSpPr>
              <a:spLocks noSelect="1" noEditPoints="1"/>
            </p:cNvSpPr>
            <p:nvPr userDrawn="1"/>
          </p:nvSpPr>
          <p:spPr bwMode="auto">
            <a:xfrm>
              <a:off x="6976" y="4045"/>
              <a:ext cx="473" cy="63"/>
            </a:xfrm>
            <a:custGeom>
              <a:avLst/>
              <a:gdLst>
                <a:gd name="T0" fmla="*/ 0 w 2366"/>
                <a:gd name="T1" fmla="*/ 312 h 312"/>
                <a:gd name="T2" fmla="*/ 38 w 2366"/>
                <a:gd name="T3" fmla="*/ 0 h 312"/>
                <a:gd name="T4" fmla="*/ 437 w 2366"/>
                <a:gd name="T5" fmla="*/ 0 h 312"/>
                <a:gd name="T6" fmla="*/ 399 w 2366"/>
                <a:gd name="T7" fmla="*/ 253 h 312"/>
                <a:gd name="T8" fmla="*/ 189 w 2366"/>
                <a:gd name="T9" fmla="*/ 0 h 312"/>
                <a:gd name="T10" fmla="*/ 227 w 2366"/>
                <a:gd name="T11" fmla="*/ 312 h 312"/>
                <a:gd name="T12" fmla="*/ 395 w 2366"/>
                <a:gd name="T13" fmla="*/ 312 h 312"/>
                <a:gd name="T14" fmla="*/ 437 w 2366"/>
                <a:gd name="T15" fmla="*/ 0 h 312"/>
                <a:gd name="T16" fmla="*/ 816 w 2366"/>
                <a:gd name="T17" fmla="*/ 274 h 312"/>
                <a:gd name="T18" fmla="*/ 783 w 2366"/>
                <a:gd name="T19" fmla="*/ 170 h 312"/>
                <a:gd name="T20" fmla="*/ 724 w 2366"/>
                <a:gd name="T21" fmla="*/ 0 h 312"/>
                <a:gd name="T22" fmla="*/ 587 w 2366"/>
                <a:gd name="T23" fmla="*/ 312 h 312"/>
                <a:gd name="T24" fmla="*/ 625 w 2366"/>
                <a:gd name="T25" fmla="*/ 188 h 312"/>
                <a:gd name="T26" fmla="*/ 778 w 2366"/>
                <a:gd name="T27" fmla="*/ 235 h 312"/>
                <a:gd name="T28" fmla="*/ 784 w 2366"/>
                <a:gd name="T29" fmla="*/ 312 h 312"/>
                <a:gd name="T30" fmla="*/ 625 w 2366"/>
                <a:gd name="T31" fmla="*/ 152 h 312"/>
                <a:gd name="T32" fmla="*/ 724 w 2366"/>
                <a:gd name="T33" fmla="*/ 36 h 312"/>
                <a:gd name="T34" fmla="*/ 726 w 2366"/>
                <a:gd name="T35" fmla="*/ 152 h 312"/>
                <a:gd name="T36" fmla="*/ 961 w 2366"/>
                <a:gd name="T37" fmla="*/ 0 h 312"/>
                <a:gd name="T38" fmla="*/ 1184 w 2366"/>
                <a:gd name="T39" fmla="*/ 312 h 312"/>
                <a:gd name="T40" fmla="*/ 1000 w 2366"/>
                <a:gd name="T41" fmla="*/ 275 h 312"/>
                <a:gd name="T42" fmla="*/ 1166 w 2366"/>
                <a:gd name="T43" fmla="*/ 167 h 312"/>
                <a:gd name="T44" fmla="*/ 1000 w 2366"/>
                <a:gd name="T45" fmla="*/ 130 h 312"/>
                <a:gd name="T46" fmla="*/ 1184 w 2366"/>
                <a:gd name="T47" fmla="*/ 36 h 312"/>
                <a:gd name="T48" fmla="*/ 961 w 2366"/>
                <a:gd name="T49" fmla="*/ 0 h 312"/>
                <a:gd name="T50" fmla="*/ 1526 w 2366"/>
                <a:gd name="T51" fmla="*/ 0 h 312"/>
                <a:gd name="T52" fmla="*/ 1292 w 2366"/>
                <a:gd name="T53" fmla="*/ 36 h 312"/>
                <a:gd name="T54" fmla="*/ 1390 w 2366"/>
                <a:gd name="T55" fmla="*/ 312 h 312"/>
                <a:gd name="T56" fmla="*/ 1428 w 2366"/>
                <a:gd name="T57" fmla="*/ 36 h 312"/>
                <a:gd name="T58" fmla="*/ 1786 w 2366"/>
                <a:gd name="T59" fmla="*/ 221 h 312"/>
                <a:gd name="T60" fmla="*/ 1862 w 2366"/>
                <a:gd name="T61" fmla="*/ 312 h 312"/>
                <a:gd name="T62" fmla="*/ 1703 w 2366"/>
                <a:gd name="T63" fmla="*/ 0 h 312"/>
                <a:gd name="T64" fmla="*/ 1627 w 2366"/>
                <a:gd name="T65" fmla="*/ 312 h 312"/>
                <a:gd name="T66" fmla="*/ 1786 w 2366"/>
                <a:gd name="T67" fmla="*/ 221 h 312"/>
                <a:gd name="T68" fmla="*/ 1673 w 2366"/>
                <a:gd name="T69" fmla="*/ 185 h 312"/>
                <a:gd name="T70" fmla="*/ 1774 w 2366"/>
                <a:gd name="T71" fmla="*/ 185 h 312"/>
                <a:gd name="T72" fmla="*/ 1979 w 2366"/>
                <a:gd name="T73" fmla="*/ 0 h 312"/>
                <a:gd name="T74" fmla="*/ 2017 w 2366"/>
                <a:gd name="T75" fmla="*/ 312 h 312"/>
                <a:gd name="T76" fmla="*/ 2366 w 2366"/>
                <a:gd name="T77" fmla="*/ 275 h 312"/>
                <a:gd name="T78" fmla="*/ 2206 w 2366"/>
                <a:gd name="T79" fmla="*/ 0 h 312"/>
                <a:gd name="T80" fmla="*/ 2168 w 2366"/>
                <a:gd name="T81" fmla="*/ 312 h 312"/>
                <a:gd name="T82" fmla="*/ 2366 w 2366"/>
                <a:gd name="T83" fmla="*/ 275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366" h="312">
                  <a:moveTo>
                    <a:pt x="38" y="312"/>
                  </a:moveTo>
                  <a:cubicBezTo>
                    <a:pt x="0" y="312"/>
                    <a:pt x="0" y="312"/>
                    <a:pt x="0" y="312"/>
                  </a:cubicBezTo>
                  <a:cubicBezTo>
                    <a:pt x="0" y="0"/>
                    <a:pt x="0" y="0"/>
                    <a:pt x="0" y="0"/>
                  </a:cubicBezTo>
                  <a:cubicBezTo>
                    <a:pt x="38" y="0"/>
                    <a:pt x="38" y="0"/>
                    <a:pt x="38" y="0"/>
                  </a:cubicBezTo>
                  <a:lnTo>
                    <a:pt x="38" y="312"/>
                  </a:lnTo>
                  <a:close/>
                  <a:moveTo>
                    <a:pt x="437" y="0"/>
                  </a:moveTo>
                  <a:cubicBezTo>
                    <a:pt x="399" y="0"/>
                    <a:pt x="399" y="0"/>
                    <a:pt x="399" y="0"/>
                  </a:cubicBezTo>
                  <a:cubicBezTo>
                    <a:pt x="399" y="253"/>
                    <a:pt x="399" y="253"/>
                    <a:pt x="399" y="253"/>
                  </a:cubicBezTo>
                  <a:cubicBezTo>
                    <a:pt x="232" y="0"/>
                    <a:pt x="232" y="0"/>
                    <a:pt x="232" y="0"/>
                  </a:cubicBezTo>
                  <a:cubicBezTo>
                    <a:pt x="189" y="0"/>
                    <a:pt x="189" y="0"/>
                    <a:pt x="189" y="0"/>
                  </a:cubicBezTo>
                  <a:cubicBezTo>
                    <a:pt x="189" y="312"/>
                    <a:pt x="189" y="312"/>
                    <a:pt x="189" y="312"/>
                  </a:cubicBezTo>
                  <a:cubicBezTo>
                    <a:pt x="227" y="312"/>
                    <a:pt x="227" y="312"/>
                    <a:pt x="227" y="312"/>
                  </a:cubicBezTo>
                  <a:cubicBezTo>
                    <a:pt x="227" y="58"/>
                    <a:pt x="227" y="58"/>
                    <a:pt x="227" y="58"/>
                  </a:cubicBezTo>
                  <a:cubicBezTo>
                    <a:pt x="395" y="312"/>
                    <a:pt x="395" y="312"/>
                    <a:pt x="395" y="312"/>
                  </a:cubicBezTo>
                  <a:cubicBezTo>
                    <a:pt x="437" y="312"/>
                    <a:pt x="437" y="312"/>
                    <a:pt x="437" y="312"/>
                  </a:cubicBezTo>
                  <a:lnTo>
                    <a:pt x="437" y="0"/>
                  </a:lnTo>
                  <a:close/>
                  <a:moveTo>
                    <a:pt x="822" y="312"/>
                  </a:moveTo>
                  <a:cubicBezTo>
                    <a:pt x="819" y="303"/>
                    <a:pt x="816" y="286"/>
                    <a:pt x="816" y="274"/>
                  </a:cubicBezTo>
                  <a:cubicBezTo>
                    <a:pt x="816" y="235"/>
                    <a:pt x="816" y="235"/>
                    <a:pt x="816" y="235"/>
                  </a:cubicBezTo>
                  <a:cubicBezTo>
                    <a:pt x="816" y="204"/>
                    <a:pt x="804" y="182"/>
                    <a:pt x="783" y="170"/>
                  </a:cubicBezTo>
                  <a:cubicBezTo>
                    <a:pt x="809" y="154"/>
                    <a:pt x="825" y="127"/>
                    <a:pt x="825" y="94"/>
                  </a:cubicBezTo>
                  <a:cubicBezTo>
                    <a:pt x="825" y="38"/>
                    <a:pt x="788" y="0"/>
                    <a:pt x="724" y="0"/>
                  </a:cubicBezTo>
                  <a:cubicBezTo>
                    <a:pt x="587" y="0"/>
                    <a:pt x="587" y="0"/>
                    <a:pt x="587" y="0"/>
                  </a:cubicBezTo>
                  <a:cubicBezTo>
                    <a:pt x="587" y="312"/>
                    <a:pt x="587" y="312"/>
                    <a:pt x="587" y="312"/>
                  </a:cubicBezTo>
                  <a:cubicBezTo>
                    <a:pt x="625" y="312"/>
                    <a:pt x="625" y="312"/>
                    <a:pt x="625" y="312"/>
                  </a:cubicBezTo>
                  <a:cubicBezTo>
                    <a:pt x="625" y="188"/>
                    <a:pt x="625" y="188"/>
                    <a:pt x="625" y="188"/>
                  </a:cubicBezTo>
                  <a:cubicBezTo>
                    <a:pt x="727" y="188"/>
                    <a:pt x="727" y="188"/>
                    <a:pt x="727" y="188"/>
                  </a:cubicBezTo>
                  <a:cubicBezTo>
                    <a:pt x="762" y="188"/>
                    <a:pt x="778" y="205"/>
                    <a:pt x="778" y="235"/>
                  </a:cubicBezTo>
                  <a:cubicBezTo>
                    <a:pt x="778" y="278"/>
                    <a:pt x="778" y="278"/>
                    <a:pt x="778" y="278"/>
                  </a:cubicBezTo>
                  <a:cubicBezTo>
                    <a:pt x="778" y="292"/>
                    <a:pt x="780" y="303"/>
                    <a:pt x="784" y="312"/>
                  </a:cubicBezTo>
                  <a:cubicBezTo>
                    <a:pt x="822" y="312"/>
                    <a:pt x="822" y="312"/>
                    <a:pt x="822" y="312"/>
                  </a:cubicBezTo>
                  <a:moveTo>
                    <a:pt x="625" y="152"/>
                  </a:moveTo>
                  <a:cubicBezTo>
                    <a:pt x="625" y="36"/>
                    <a:pt x="625" y="36"/>
                    <a:pt x="625" y="36"/>
                  </a:cubicBezTo>
                  <a:cubicBezTo>
                    <a:pt x="724" y="36"/>
                    <a:pt x="724" y="36"/>
                    <a:pt x="724" y="36"/>
                  </a:cubicBezTo>
                  <a:cubicBezTo>
                    <a:pt x="763" y="36"/>
                    <a:pt x="787" y="54"/>
                    <a:pt x="787" y="94"/>
                  </a:cubicBezTo>
                  <a:cubicBezTo>
                    <a:pt x="787" y="130"/>
                    <a:pt x="763" y="152"/>
                    <a:pt x="726" y="152"/>
                  </a:cubicBezTo>
                  <a:lnTo>
                    <a:pt x="625" y="152"/>
                  </a:lnTo>
                  <a:close/>
                  <a:moveTo>
                    <a:pt x="961" y="0"/>
                  </a:moveTo>
                  <a:cubicBezTo>
                    <a:pt x="961" y="312"/>
                    <a:pt x="961" y="312"/>
                    <a:pt x="961" y="312"/>
                  </a:cubicBezTo>
                  <a:cubicBezTo>
                    <a:pt x="1184" y="312"/>
                    <a:pt x="1184" y="312"/>
                    <a:pt x="1184" y="312"/>
                  </a:cubicBezTo>
                  <a:cubicBezTo>
                    <a:pt x="1184" y="275"/>
                    <a:pt x="1184" y="275"/>
                    <a:pt x="1184" y="275"/>
                  </a:cubicBezTo>
                  <a:cubicBezTo>
                    <a:pt x="1000" y="275"/>
                    <a:pt x="1000" y="275"/>
                    <a:pt x="1000" y="275"/>
                  </a:cubicBezTo>
                  <a:cubicBezTo>
                    <a:pt x="1000" y="167"/>
                    <a:pt x="1000" y="167"/>
                    <a:pt x="1000" y="167"/>
                  </a:cubicBezTo>
                  <a:cubicBezTo>
                    <a:pt x="1166" y="167"/>
                    <a:pt x="1166" y="167"/>
                    <a:pt x="1166" y="167"/>
                  </a:cubicBezTo>
                  <a:cubicBezTo>
                    <a:pt x="1166" y="130"/>
                    <a:pt x="1166" y="130"/>
                    <a:pt x="1166" y="130"/>
                  </a:cubicBezTo>
                  <a:cubicBezTo>
                    <a:pt x="1000" y="130"/>
                    <a:pt x="1000" y="130"/>
                    <a:pt x="1000" y="130"/>
                  </a:cubicBezTo>
                  <a:cubicBezTo>
                    <a:pt x="1000" y="36"/>
                    <a:pt x="1000" y="36"/>
                    <a:pt x="1000" y="36"/>
                  </a:cubicBezTo>
                  <a:cubicBezTo>
                    <a:pt x="1184" y="36"/>
                    <a:pt x="1184" y="36"/>
                    <a:pt x="1184" y="36"/>
                  </a:cubicBezTo>
                  <a:cubicBezTo>
                    <a:pt x="1184" y="0"/>
                    <a:pt x="1184" y="0"/>
                    <a:pt x="1184" y="0"/>
                  </a:cubicBezTo>
                  <a:lnTo>
                    <a:pt x="961" y="0"/>
                  </a:lnTo>
                  <a:close/>
                  <a:moveTo>
                    <a:pt x="1526" y="36"/>
                  </a:moveTo>
                  <a:cubicBezTo>
                    <a:pt x="1526" y="0"/>
                    <a:pt x="1526" y="0"/>
                    <a:pt x="1526" y="0"/>
                  </a:cubicBezTo>
                  <a:cubicBezTo>
                    <a:pt x="1292" y="0"/>
                    <a:pt x="1292" y="0"/>
                    <a:pt x="1292" y="0"/>
                  </a:cubicBezTo>
                  <a:cubicBezTo>
                    <a:pt x="1292" y="36"/>
                    <a:pt x="1292" y="36"/>
                    <a:pt x="1292" y="36"/>
                  </a:cubicBezTo>
                  <a:cubicBezTo>
                    <a:pt x="1390" y="36"/>
                    <a:pt x="1390" y="36"/>
                    <a:pt x="1390" y="36"/>
                  </a:cubicBezTo>
                  <a:cubicBezTo>
                    <a:pt x="1390" y="312"/>
                    <a:pt x="1390" y="312"/>
                    <a:pt x="1390" y="312"/>
                  </a:cubicBezTo>
                  <a:cubicBezTo>
                    <a:pt x="1428" y="312"/>
                    <a:pt x="1428" y="312"/>
                    <a:pt x="1428" y="312"/>
                  </a:cubicBezTo>
                  <a:cubicBezTo>
                    <a:pt x="1428" y="36"/>
                    <a:pt x="1428" y="36"/>
                    <a:pt x="1428" y="36"/>
                  </a:cubicBezTo>
                  <a:lnTo>
                    <a:pt x="1526" y="36"/>
                  </a:lnTo>
                  <a:close/>
                  <a:moveTo>
                    <a:pt x="1786" y="221"/>
                  </a:moveTo>
                  <a:cubicBezTo>
                    <a:pt x="1819" y="312"/>
                    <a:pt x="1819" y="312"/>
                    <a:pt x="1819" y="312"/>
                  </a:cubicBezTo>
                  <a:cubicBezTo>
                    <a:pt x="1862" y="312"/>
                    <a:pt x="1862" y="312"/>
                    <a:pt x="1862" y="312"/>
                  </a:cubicBezTo>
                  <a:cubicBezTo>
                    <a:pt x="1746" y="0"/>
                    <a:pt x="1746" y="0"/>
                    <a:pt x="1746" y="0"/>
                  </a:cubicBezTo>
                  <a:cubicBezTo>
                    <a:pt x="1703" y="0"/>
                    <a:pt x="1703" y="0"/>
                    <a:pt x="1703" y="0"/>
                  </a:cubicBezTo>
                  <a:cubicBezTo>
                    <a:pt x="1586" y="312"/>
                    <a:pt x="1586" y="312"/>
                    <a:pt x="1586" y="312"/>
                  </a:cubicBezTo>
                  <a:cubicBezTo>
                    <a:pt x="1627" y="312"/>
                    <a:pt x="1627" y="312"/>
                    <a:pt x="1627" y="312"/>
                  </a:cubicBezTo>
                  <a:cubicBezTo>
                    <a:pt x="1660" y="221"/>
                    <a:pt x="1660" y="221"/>
                    <a:pt x="1660" y="221"/>
                  </a:cubicBezTo>
                  <a:lnTo>
                    <a:pt x="1786" y="221"/>
                  </a:lnTo>
                  <a:close/>
                  <a:moveTo>
                    <a:pt x="1774" y="185"/>
                  </a:moveTo>
                  <a:cubicBezTo>
                    <a:pt x="1673" y="185"/>
                    <a:pt x="1673" y="185"/>
                    <a:pt x="1673" y="185"/>
                  </a:cubicBezTo>
                  <a:cubicBezTo>
                    <a:pt x="1724" y="46"/>
                    <a:pt x="1724" y="46"/>
                    <a:pt x="1724" y="46"/>
                  </a:cubicBezTo>
                  <a:lnTo>
                    <a:pt x="1774" y="185"/>
                  </a:lnTo>
                  <a:close/>
                  <a:moveTo>
                    <a:pt x="2017" y="0"/>
                  </a:moveTo>
                  <a:cubicBezTo>
                    <a:pt x="1979" y="0"/>
                    <a:pt x="1979" y="0"/>
                    <a:pt x="1979" y="0"/>
                  </a:cubicBezTo>
                  <a:cubicBezTo>
                    <a:pt x="1979" y="312"/>
                    <a:pt x="1979" y="312"/>
                    <a:pt x="1979" y="312"/>
                  </a:cubicBezTo>
                  <a:cubicBezTo>
                    <a:pt x="2017" y="312"/>
                    <a:pt x="2017" y="312"/>
                    <a:pt x="2017" y="312"/>
                  </a:cubicBezTo>
                  <a:lnTo>
                    <a:pt x="2017" y="0"/>
                  </a:lnTo>
                  <a:close/>
                  <a:moveTo>
                    <a:pt x="2366" y="275"/>
                  </a:moveTo>
                  <a:cubicBezTo>
                    <a:pt x="2206" y="275"/>
                    <a:pt x="2206" y="275"/>
                    <a:pt x="2206" y="275"/>
                  </a:cubicBezTo>
                  <a:cubicBezTo>
                    <a:pt x="2206" y="0"/>
                    <a:pt x="2206" y="0"/>
                    <a:pt x="2206" y="0"/>
                  </a:cubicBezTo>
                  <a:cubicBezTo>
                    <a:pt x="2168" y="0"/>
                    <a:pt x="2168" y="0"/>
                    <a:pt x="2168" y="0"/>
                  </a:cubicBezTo>
                  <a:cubicBezTo>
                    <a:pt x="2168" y="312"/>
                    <a:pt x="2168" y="312"/>
                    <a:pt x="2168" y="312"/>
                  </a:cubicBezTo>
                  <a:cubicBezTo>
                    <a:pt x="2366" y="312"/>
                    <a:pt x="2366" y="312"/>
                    <a:pt x="2366" y="312"/>
                  </a:cubicBezTo>
                  <a:lnTo>
                    <a:pt x="2366" y="275"/>
                  </a:lnTo>
                  <a:close/>
                </a:path>
              </a:pathLst>
            </a:custGeom>
            <a:solidFill>
              <a:srgbClr val="1F1D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dirty="0"/>
            </a:p>
          </p:txBody>
        </p:sp>
        <p:sp>
          <p:nvSpPr>
            <p:cNvPr id="22" name="Oval 6">
              <a:extLst>
                <a:ext uri="{FF2B5EF4-FFF2-40B4-BE49-F238E27FC236}">
                  <a16:creationId xmlns:a16="http://schemas.microsoft.com/office/drawing/2014/main" id="{8D87DE88-4B83-4B57-97CA-61379260B2D6}"/>
                </a:ext>
              </a:extLst>
            </p:cNvPr>
            <p:cNvSpPr>
              <a:spLocks noSelect="1" noChangeArrowheads="1"/>
            </p:cNvSpPr>
            <p:nvPr userDrawn="1"/>
          </p:nvSpPr>
          <p:spPr bwMode="auto">
            <a:xfrm>
              <a:off x="7015" y="3550"/>
              <a:ext cx="396" cy="396"/>
            </a:xfrm>
            <a:prstGeom prst="ellipse">
              <a:avLst/>
            </a:prstGeom>
            <a:solidFill>
              <a:srgbClr val="1F1D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dirty="0"/>
            </a:p>
          </p:txBody>
        </p:sp>
        <p:sp>
          <p:nvSpPr>
            <p:cNvPr id="23" name="Freeform 7">
              <a:extLst>
                <a:ext uri="{FF2B5EF4-FFF2-40B4-BE49-F238E27FC236}">
                  <a16:creationId xmlns:a16="http://schemas.microsoft.com/office/drawing/2014/main" id="{545F1182-9CA5-4CD4-B0C9-1BC647411113}"/>
                </a:ext>
              </a:extLst>
            </p:cNvPr>
            <p:cNvSpPr>
              <a:spLocks noSelect="1" noEditPoints="1"/>
            </p:cNvSpPr>
            <p:nvPr userDrawn="1"/>
          </p:nvSpPr>
          <p:spPr bwMode="auto">
            <a:xfrm>
              <a:off x="7092" y="3646"/>
              <a:ext cx="241" cy="203"/>
            </a:xfrm>
            <a:custGeom>
              <a:avLst/>
              <a:gdLst>
                <a:gd name="T0" fmla="*/ 39 w 241"/>
                <a:gd name="T1" fmla="*/ 203 h 203"/>
                <a:gd name="T2" fmla="*/ 0 w 241"/>
                <a:gd name="T3" fmla="*/ 203 h 203"/>
                <a:gd name="T4" fmla="*/ 0 w 241"/>
                <a:gd name="T5" fmla="*/ 0 h 203"/>
                <a:gd name="T6" fmla="*/ 39 w 241"/>
                <a:gd name="T7" fmla="*/ 0 h 203"/>
                <a:gd name="T8" fmla="*/ 39 w 241"/>
                <a:gd name="T9" fmla="*/ 203 h 203"/>
                <a:gd name="T10" fmla="*/ 241 w 241"/>
                <a:gd name="T11" fmla="*/ 0 h 203"/>
                <a:gd name="T12" fmla="*/ 201 w 241"/>
                <a:gd name="T13" fmla="*/ 0 h 203"/>
                <a:gd name="T14" fmla="*/ 201 w 241"/>
                <a:gd name="T15" fmla="*/ 144 h 203"/>
                <a:gd name="T16" fmla="*/ 117 w 241"/>
                <a:gd name="T17" fmla="*/ 0 h 203"/>
                <a:gd name="T18" fmla="*/ 69 w 241"/>
                <a:gd name="T19" fmla="*/ 0 h 203"/>
                <a:gd name="T20" fmla="*/ 69 w 241"/>
                <a:gd name="T21" fmla="*/ 203 h 203"/>
                <a:gd name="T22" fmla="*/ 109 w 241"/>
                <a:gd name="T23" fmla="*/ 203 h 203"/>
                <a:gd name="T24" fmla="*/ 109 w 241"/>
                <a:gd name="T25" fmla="*/ 59 h 203"/>
                <a:gd name="T26" fmla="*/ 194 w 241"/>
                <a:gd name="T27" fmla="*/ 203 h 203"/>
                <a:gd name="T28" fmla="*/ 241 w 241"/>
                <a:gd name="T29" fmla="*/ 203 h 203"/>
                <a:gd name="T30" fmla="*/ 241 w 241"/>
                <a:gd name="T31" fmla="*/ 0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1" h="203">
                  <a:moveTo>
                    <a:pt x="39" y="203"/>
                  </a:moveTo>
                  <a:lnTo>
                    <a:pt x="0" y="203"/>
                  </a:lnTo>
                  <a:lnTo>
                    <a:pt x="0" y="0"/>
                  </a:lnTo>
                  <a:lnTo>
                    <a:pt x="39" y="0"/>
                  </a:lnTo>
                  <a:lnTo>
                    <a:pt x="39" y="203"/>
                  </a:lnTo>
                  <a:close/>
                  <a:moveTo>
                    <a:pt x="241" y="0"/>
                  </a:moveTo>
                  <a:lnTo>
                    <a:pt x="201" y="0"/>
                  </a:lnTo>
                  <a:lnTo>
                    <a:pt x="201" y="144"/>
                  </a:lnTo>
                  <a:lnTo>
                    <a:pt x="117" y="0"/>
                  </a:lnTo>
                  <a:lnTo>
                    <a:pt x="69" y="0"/>
                  </a:lnTo>
                  <a:lnTo>
                    <a:pt x="69" y="203"/>
                  </a:lnTo>
                  <a:lnTo>
                    <a:pt x="109" y="203"/>
                  </a:lnTo>
                  <a:lnTo>
                    <a:pt x="109" y="59"/>
                  </a:lnTo>
                  <a:lnTo>
                    <a:pt x="194" y="203"/>
                  </a:lnTo>
                  <a:lnTo>
                    <a:pt x="241" y="203"/>
                  </a:lnTo>
                  <a:lnTo>
                    <a:pt x="241" y="0"/>
                  </a:lnTo>
                  <a:close/>
                </a:path>
              </a:pathLst>
            </a:custGeom>
            <a:solidFill>
              <a:srgbClr val="FFE9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dirty="0"/>
            </a:p>
          </p:txBody>
        </p:sp>
        <p:sp>
          <p:nvSpPr>
            <p:cNvPr id="25" name="Freeform 8">
              <a:extLst>
                <a:ext uri="{FF2B5EF4-FFF2-40B4-BE49-F238E27FC236}">
                  <a16:creationId xmlns:a16="http://schemas.microsoft.com/office/drawing/2014/main" id="{CEA7B849-5A21-4E64-8422-72E5DA1D3C3F}"/>
                </a:ext>
              </a:extLst>
            </p:cNvPr>
            <p:cNvSpPr>
              <a:spLocks noSelect="1" noEditPoints="1"/>
            </p:cNvSpPr>
            <p:nvPr userDrawn="1"/>
          </p:nvSpPr>
          <p:spPr bwMode="auto">
            <a:xfrm>
              <a:off x="7091" y="3983"/>
              <a:ext cx="242" cy="24"/>
            </a:xfrm>
            <a:custGeom>
              <a:avLst/>
              <a:gdLst>
                <a:gd name="T0" fmla="*/ 14 w 1207"/>
                <a:gd name="T1" fmla="*/ 117 h 119"/>
                <a:gd name="T2" fmla="*/ 0 w 1207"/>
                <a:gd name="T3" fmla="*/ 2 h 119"/>
                <a:gd name="T4" fmla="*/ 14 w 1207"/>
                <a:gd name="T5" fmla="*/ 59 h 119"/>
                <a:gd name="T6" fmla="*/ 92 w 1207"/>
                <a:gd name="T7" fmla="*/ 2 h 119"/>
                <a:gd name="T8" fmla="*/ 62 w 1207"/>
                <a:gd name="T9" fmla="*/ 72 h 119"/>
                <a:gd name="T10" fmla="*/ 76 w 1207"/>
                <a:gd name="T11" fmla="*/ 117 h 119"/>
                <a:gd name="T12" fmla="*/ 14 w 1207"/>
                <a:gd name="T13" fmla="*/ 77 h 119"/>
                <a:gd name="T14" fmla="*/ 169 w 1207"/>
                <a:gd name="T15" fmla="*/ 119 h 119"/>
                <a:gd name="T16" fmla="*/ 169 w 1207"/>
                <a:gd name="T17" fmla="*/ 0 h 119"/>
                <a:gd name="T18" fmla="*/ 212 w 1207"/>
                <a:gd name="T19" fmla="*/ 59 h 119"/>
                <a:gd name="T20" fmla="*/ 126 w 1207"/>
                <a:gd name="T21" fmla="*/ 59 h 119"/>
                <a:gd name="T22" fmla="*/ 212 w 1207"/>
                <a:gd name="T23" fmla="*/ 59 h 119"/>
                <a:gd name="T24" fmla="*/ 340 w 1207"/>
                <a:gd name="T25" fmla="*/ 117 h 119"/>
                <a:gd name="T26" fmla="*/ 279 w 1207"/>
                <a:gd name="T27" fmla="*/ 117 h 119"/>
                <a:gd name="T28" fmla="*/ 264 w 1207"/>
                <a:gd name="T29" fmla="*/ 2 h 119"/>
                <a:gd name="T30" fmla="*/ 342 w 1207"/>
                <a:gd name="T31" fmla="*/ 96 h 119"/>
                <a:gd name="T32" fmla="*/ 356 w 1207"/>
                <a:gd name="T33" fmla="*/ 2 h 119"/>
                <a:gd name="T34" fmla="*/ 416 w 1207"/>
                <a:gd name="T35" fmla="*/ 117 h 119"/>
                <a:gd name="T36" fmla="*/ 402 w 1207"/>
                <a:gd name="T37" fmla="*/ 2 h 119"/>
                <a:gd name="T38" fmla="*/ 416 w 1207"/>
                <a:gd name="T39" fmla="*/ 117 h 119"/>
                <a:gd name="T40" fmla="*/ 537 w 1207"/>
                <a:gd name="T41" fmla="*/ 117 h 119"/>
                <a:gd name="T42" fmla="*/ 475 w 1207"/>
                <a:gd name="T43" fmla="*/ 117 h 119"/>
                <a:gd name="T44" fmla="*/ 461 w 1207"/>
                <a:gd name="T45" fmla="*/ 2 h 119"/>
                <a:gd name="T46" fmla="*/ 539 w 1207"/>
                <a:gd name="T47" fmla="*/ 96 h 119"/>
                <a:gd name="T48" fmla="*/ 553 w 1207"/>
                <a:gd name="T49" fmla="*/ 2 h 119"/>
                <a:gd name="T50" fmla="*/ 612 w 1207"/>
                <a:gd name="T51" fmla="*/ 77 h 119"/>
                <a:gd name="T52" fmla="*/ 598 w 1207"/>
                <a:gd name="T53" fmla="*/ 117 h 119"/>
                <a:gd name="T54" fmla="*/ 612 w 1207"/>
                <a:gd name="T55" fmla="*/ 2 h 119"/>
                <a:gd name="T56" fmla="*/ 670 w 1207"/>
                <a:gd name="T57" fmla="*/ 2 h 119"/>
                <a:gd name="T58" fmla="*/ 642 w 1207"/>
                <a:gd name="T59" fmla="*/ 48 h 119"/>
                <a:gd name="T60" fmla="*/ 674 w 1207"/>
                <a:gd name="T61" fmla="*/ 117 h 119"/>
                <a:gd name="T62" fmla="*/ 612 w 1207"/>
                <a:gd name="T63" fmla="*/ 77 h 119"/>
                <a:gd name="T64" fmla="*/ 723 w 1207"/>
                <a:gd name="T65" fmla="*/ 117 h 119"/>
                <a:gd name="T66" fmla="*/ 737 w 1207"/>
                <a:gd name="T67" fmla="*/ 2 h 119"/>
                <a:gd name="T68" fmla="*/ 796 w 1207"/>
                <a:gd name="T69" fmla="*/ 104 h 119"/>
                <a:gd name="T70" fmla="*/ 847 w 1207"/>
                <a:gd name="T71" fmla="*/ 117 h 119"/>
                <a:gd name="T72" fmla="*/ 833 w 1207"/>
                <a:gd name="T73" fmla="*/ 2 h 119"/>
                <a:gd name="T74" fmla="*/ 847 w 1207"/>
                <a:gd name="T75" fmla="*/ 117 h 119"/>
                <a:gd name="T76" fmla="*/ 880 w 1207"/>
                <a:gd name="T77" fmla="*/ 81 h 119"/>
                <a:gd name="T78" fmla="*/ 918 w 1207"/>
                <a:gd name="T79" fmla="*/ 106 h 119"/>
                <a:gd name="T80" fmla="*/ 943 w 1207"/>
                <a:gd name="T81" fmla="*/ 2 h 119"/>
                <a:gd name="T82" fmla="*/ 957 w 1207"/>
                <a:gd name="T83" fmla="*/ 78 h 119"/>
                <a:gd name="T84" fmla="*/ 1013 w 1207"/>
                <a:gd name="T85" fmla="*/ 77 h 119"/>
                <a:gd name="T86" fmla="*/ 999 w 1207"/>
                <a:gd name="T87" fmla="*/ 117 h 119"/>
                <a:gd name="T88" fmla="*/ 1013 w 1207"/>
                <a:gd name="T89" fmla="*/ 2 h 119"/>
                <a:gd name="T90" fmla="*/ 1071 w 1207"/>
                <a:gd name="T91" fmla="*/ 2 h 119"/>
                <a:gd name="T92" fmla="*/ 1043 w 1207"/>
                <a:gd name="T93" fmla="*/ 48 h 119"/>
                <a:gd name="T94" fmla="*/ 1075 w 1207"/>
                <a:gd name="T95" fmla="*/ 117 h 119"/>
                <a:gd name="T96" fmla="*/ 1013 w 1207"/>
                <a:gd name="T97" fmla="*/ 77 h 119"/>
                <a:gd name="T98" fmla="*/ 1207 w 1207"/>
                <a:gd name="T99" fmla="*/ 16 h 119"/>
                <a:gd name="T100" fmla="*/ 1139 w 1207"/>
                <a:gd name="T101" fmla="*/ 51 h 119"/>
                <a:gd name="T102" fmla="*/ 1200 w 1207"/>
                <a:gd name="T103" fmla="*/ 64 h 119"/>
                <a:gd name="T104" fmla="*/ 1139 w 1207"/>
                <a:gd name="T105" fmla="*/ 104 h 119"/>
                <a:gd name="T106" fmla="*/ 1207 w 1207"/>
                <a:gd name="T107" fmla="*/ 117 h 119"/>
                <a:gd name="T108" fmla="*/ 1125 w 1207"/>
                <a:gd name="T109" fmla="*/ 2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207" h="119">
                  <a:moveTo>
                    <a:pt x="14" y="77"/>
                  </a:moveTo>
                  <a:cubicBezTo>
                    <a:pt x="14" y="117"/>
                    <a:pt x="14" y="117"/>
                    <a:pt x="14" y="117"/>
                  </a:cubicBezTo>
                  <a:cubicBezTo>
                    <a:pt x="0" y="117"/>
                    <a:pt x="0" y="117"/>
                    <a:pt x="0" y="117"/>
                  </a:cubicBezTo>
                  <a:cubicBezTo>
                    <a:pt x="0" y="2"/>
                    <a:pt x="0" y="2"/>
                    <a:pt x="0" y="2"/>
                  </a:cubicBezTo>
                  <a:cubicBezTo>
                    <a:pt x="14" y="2"/>
                    <a:pt x="14" y="2"/>
                    <a:pt x="14" y="2"/>
                  </a:cubicBezTo>
                  <a:cubicBezTo>
                    <a:pt x="14" y="59"/>
                    <a:pt x="14" y="59"/>
                    <a:pt x="14" y="59"/>
                  </a:cubicBezTo>
                  <a:cubicBezTo>
                    <a:pt x="72" y="2"/>
                    <a:pt x="72" y="2"/>
                    <a:pt x="72" y="2"/>
                  </a:cubicBezTo>
                  <a:cubicBezTo>
                    <a:pt x="92" y="2"/>
                    <a:pt x="92" y="2"/>
                    <a:pt x="92" y="2"/>
                  </a:cubicBezTo>
                  <a:cubicBezTo>
                    <a:pt x="44" y="48"/>
                    <a:pt x="44" y="48"/>
                    <a:pt x="44" y="48"/>
                  </a:cubicBezTo>
                  <a:cubicBezTo>
                    <a:pt x="62" y="72"/>
                    <a:pt x="62" y="72"/>
                    <a:pt x="62" y="72"/>
                  </a:cubicBezTo>
                  <a:cubicBezTo>
                    <a:pt x="94" y="117"/>
                    <a:pt x="94" y="117"/>
                    <a:pt x="94" y="117"/>
                  </a:cubicBezTo>
                  <a:cubicBezTo>
                    <a:pt x="76" y="117"/>
                    <a:pt x="76" y="117"/>
                    <a:pt x="76" y="117"/>
                  </a:cubicBezTo>
                  <a:cubicBezTo>
                    <a:pt x="34" y="58"/>
                    <a:pt x="34" y="58"/>
                    <a:pt x="34" y="58"/>
                  </a:cubicBezTo>
                  <a:lnTo>
                    <a:pt x="14" y="77"/>
                  </a:lnTo>
                  <a:close/>
                  <a:moveTo>
                    <a:pt x="226" y="59"/>
                  </a:moveTo>
                  <a:cubicBezTo>
                    <a:pt x="226" y="93"/>
                    <a:pt x="201" y="119"/>
                    <a:pt x="169" y="119"/>
                  </a:cubicBezTo>
                  <a:cubicBezTo>
                    <a:pt x="138" y="119"/>
                    <a:pt x="113" y="93"/>
                    <a:pt x="113" y="59"/>
                  </a:cubicBezTo>
                  <a:cubicBezTo>
                    <a:pt x="113" y="26"/>
                    <a:pt x="138" y="0"/>
                    <a:pt x="169" y="0"/>
                  </a:cubicBezTo>
                  <a:cubicBezTo>
                    <a:pt x="201" y="0"/>
                    <a:pt x="226" y="25"/>
                    <a:pt x="226" y="59"/>
                  </a:cubicBezTo>
                  <a:close/>
                  <a:moveTo>
                    <a:pt x="212" y="59"/>
                  </a:moveTo>
                  <a:cubicBezTo>
                    <a:pt x="212" y="33"/>
                    <a:pt x="194" y="13"/>
                    <a:pt x="169" y="13"/>
                  </a:cubicBezTo>
                  <a:cubicBezTo>
                    <a:pt x="146" y="13"/>
                    <a:pt x="126" y="33"/>
                    <a:pt x="126" y="59"/>
                  </a:cubicBezTo>
                  <a:cubicBezTo>
                    <a:pt x="126" y="85"/>
                    <a:pt x="146" y="106"/>
                    <a:pt x="169" y="106"/>
                  </a:cubicBezTo>
                  <a:cubicBezTo>
                    <a:pt x="193" y="106"/>
                    <a:pt x="212" y="85"/>
                    <a:pt x="212" y="59"/>
                  </a:cubicBezTo>
                  <a:close/>
                  <a:moveTo>
                    <a:pt x="356" y="117"/>
                  </a:moveTo>
                  <a:cubicBezTo>
                    <a:pt x="340" y="117"/>
                    <a:pt x="340" y="117"/>
                    <a:pt x="340" y="117"/>
                  </a:cubicBezTo>
                  <a:cubicBezTo>
                    <a:pt x="279" y="24"/>
                    <a:pt x="279" y="24"/>
                    <a:pt x="279" y="24"/>
                  </a:cubicBezTo>
                  <a:cubicBezTo>
                    <a:pt x="279" y="117"/>
                    <a:pt x="279" y="117"/>
                    <a:pt x="279" y="117"/>
                  </a:cubicBezTo>
                  <a:cubicBezTo>
                    <a:pt x="264" y="117"/>
                    <a:pt x="264" y="117"/>
                    <a:pt x="264" y="117"/>
                  </a:cubicBezTo>
                  <a:cubicBezTo>
                    <a:pt x="264" y="2"/>
                    <a:pt x="264" y="2"/>
                    <a:pt x="264" y="2"/>
                  </a:cubicBezTo>
                  <a:cubicBezTo>
                    <a:pt x="280" y="2"/>
                    <a:pt x="280" y="2"/>
                    <a:pt x="280" y="2"/>
                  </a:cubicBezTo>
                  <a:cubicBezTo>
                    <a:pt x="342" y="96"/>
                    <a:pt x="342" y="96"/>
                    <a:pt x="342" y="96"/>
                  </a:cubicBezTo>
                  <a:cubicBezTo>
                    <a:pt x="342" y="2"/>
                    <a:pt x="342" y="2"/>
                    <a:pt x="342" y="2"/>
                  </a:cubicBezTo>
                  <a:cubicBezTo>
                    <a:pt x="356" y="2"/>
                    <a:pt x="356" y="2"/>
                    <a:pt x="356" y="2"/>
                  </a:cubicBezTo>
                  <a:lnTo>
                    <a:pt x="356" y="117"/>
                  </a:lnTo>
                  <a:close/>
                  <a:moveTo>
                    <a:pt x="416" y="117"/>
                  </a:moveTo>
                  <a:cubicBezTo>
                    <a:pt x="402" y="117"/>
                    <a:pt x="402" y="117"/>
                    <a:pt x="402" y="117"/>
                  </a:cubicBezTo>
                  <a:cubicBezTo>
                    <a:pt x="402" y="2"/>
                    <a:pt x="402" y="2"/>
                    <a:pt x="402" y="2"/>
                  </a:cubicBezTo>
                  <a:cubicBezTo>
                    <a:pt x="416" y="2"/>
                    <a:pt x="416" y="2"/>
                    <a:pt x="416" y="2"/>
                  </a:cubicBezTo>
                  <a:lnTo>
                    <a:pt x="416" y="117"/>
                  </a:lnTo>
                  <a:close/>
                  <a:moveTo>
                    <a:pt x="553" y="117"/>
                  </a:moveTo>
                  <a:cubicBezTo>
                    <a:pt x="537" y="117"/>
                    <a:pt x="537" y="117"/>
                    <a:pt x="537" y="117"/>
                  </a:cubicBezTo>
                  <a:cubicBezTo>
                    <a:pt x="475" y="24"/>
                    <a:pt x="475" y="24"/>
                    <a:pt x="475" y="24"/>
                  </a:cubicBezTo>
                  <a:cubicBezTo>
                    <a:pt x="475" y="117"/>
                    <a:pt x="475" y="117"/>
                    <a:pt x="475" y="117"/>
                  </a:cubicBezTo>
                  <a:cubicBezTo>
                    <a:pt x="461" y="117"/>
                    <a:pt x="461" y="117"/>
                    <a:pt x="461" y="117"/>
                  </a:cubicBezTo>
                  <a:cubicBezTo>
                    <a:pt x="461" y="2"/>
                    <a:pt x="461" y="2"/>
                    <a:pt x="461" y="2"/>
                  </a:cubicBezTo>
                  <a:cubicBezTo>
                    <a:pt x="477" y="2"/>
                    <a:pt x="477" y="2"/>
                    <a:pt x="477" y="2"/>
                  </a:cubicBezTo>
                  <a:cubicBezTo>
                    <a:pt x="539" y="96"/>
                    <a:pt x="539" y="96"/>
                    <a:pt x="539" y="96"/>
                  </a:cubicBezTo>
                  <a:cubicBezTo>
                    <a:pt x="539" y="2"/>
                    <a:pt x="539" y="2"/>
                    <a:pt x="539" y="2"/>
                  </a:cubicBezTo>
                  <a:cubicBezTo>
                    <a:pt x="553" y="2"/>
                    <a:pt x="553" y="2"/>
                    <a:pt x="553" y="2"/>
                  </a:cubicBezTo>
                  <a:lnTo>
                    <a:pt x="553" y="117"/>
                  </a:lnTo>
                  <a:close/>
                  <a:moveTo>
                    <a:pt x="612" y="77"/>
                  </a:moveTo>
                  <a:cubicBezTo>
                    <a:pt x="612" y="117"/>
                    <a:pt x="612" y="117"/>
                    <a:pt x="612" y="117"/>
                  </a:cubicBezTo>
                  <a:cubicBezTo>
                    <a:pt x="598" y="117"/>
                    <a:pt x="598" y="117"/>
                    <a:pt x="598" y="117"/>
                  </a:cubicBezTo>
                  <a:cubicBezTo>
                    <a:pt x="598" y="2"/>
                    <a:pt x="598" y="2"/>
                    <a:pt x="598" y="2"/>
                  </a:cubicBezTo>
                  <a:cubicBezTo>
                    <a:pt x="612" y="2"/>
                    <a:pt x="612" y="2"/>
                    <a:pt x="612" y="2"/>
                  </a:cubicBezTo>
                  <a:cubicBezTo>
                    <a:pt x="612" y="59"/>
                    <a:pt x="612" y="59"/>
                    <a:pt x="612" y="59"/>
                  </a:cubicBezTo>
                  <a:cubicBezTo>
                    <a:pt x="670" y="2"/>
                    <a:pt x="670" y="2"/>
                    <a:pt x="670" y="2"/>
                  </a:cubicBezTo>
                  <a:cubicBezTo>
                    <a:pt x="689" y="2"/>
                    <a:pt x="689" y="2"/>
                    <a:pt x="689" y="2"/>
                  </a:cubicBezTo>
                  <a:cubicBezTo>
                    <a:pt x="642" y="48"/>
                    <a:pt x="642" y="48"/>
                    <a:pt x="642" y="48"/>
                  </a:cubicBezTo>
                  <a:cubicBezTo>
                    <a:pt x="691" y="117"/>
                    <a:pt x="691" y="117"/>
                    <a:pt x="691" y="117"/>
                  </a:cubicBezTo>
                  <a:cubicBezTo>
                    <a:pt x="674" y="117"/>
                    <a:pt x="674" y="117"/>
                    <a:pt x="674" y="117"/>
                  </a:cubicBezTo>
                  <a:cubicBezTo>
                    <a:pt x="632" y="58"/>
                    <a:pt x="632" y="58"/>
                    <a:pt x="632" y="58"/>
                  </a:cubicBezTo>
                  <a:lnTo>
                    <a:pt x="612" y="77"/>
                  </a:lnTo>
                  <a:close/>
                  <a:moveTo>
                    <a:pt x="796" y="117"/>
                  </a:moveTo>
                  <a:cubicBezTo>
                    <a:pt x="723" y="117"/>
                    <a:pt x="723" y="117"/>
                    <a:pt x="723" y="117"/>
                  </a:cubicBezTo>
                  <a:cubicBezTo>
                    <a:pt x="723" y="2"/>
                    <a:pt x="723" y="2"/>
                    <a:pt x="723" y="2"/>
                  </a:cubicBezTo>
                  <a:cubicBezTo>
                    <a:pt x="737" y="2"/>
                    <a:pt x="737" y="2"/>
                    <a:pt x="737" y="2"/>
                  </a:cubicBezTo>
                  <a:cubicBezTo>
                    <a:pt x="737" y="104"/>
                    <a:pt x="737" y="104"/>
                    <a:pt x="737" y="104"/>
                  </a:cubicBezTo>
                  <a:cubicBezTo>
                    <a:pt x="796" y="104"/>
                    <a:pt x="796" y="104"/>
                    <a:pt x="796" y="104"/>
                  </a:cubicBezTo>
                  <a:lnTo>
                    <a:pt x="796" y="117"/>
                  </a:lnTo>
                  <a:close/>
                  <a:moveTo>
                    <a:pt x="847" y="117"/>
                  </a:moveTo>
                  <a:cubicBezTo>
                    <a:pt x="833" y="117"/>
                    <a:pt x="833" y="117"/>
                    <a:pt x="833" y="117"/>
                  </a:cubicBezTo>
                  <a:cubicBezTo>
                    <a:pt x="833" y="2"/>
                    <a:pt x="833" y="2"/>
                    <a:pt x="833" y="2"/>
                  </a:cubicBezTo>
                  <a:cubicBezTo>
                    <a:pt x="847" y="2"/>
                    <a:pt x="847" y="2"/>
                    <a:pt x="847" y="2"/>
                  </a:cubicBezTo>
                  <a:lnTo>
                    <a:pt x="847" y="117"/>
                  </a:lnTo>
                  <a:close/>
                  <a:moveTo>
                    <a:pt x="918" y="119"/>
                  </a:moveTo>
                  <a:cubicBezTo>
                    <a:pt x="896" y="119"/>
                    <a:pt x="880" y="102"/>
                    <a:pt x="880" y="81"/>
                  </a:cubicBezTo>
                  <a:cubicBezTo>
                    <a:pt x="894" y="81"/>
                    <a:pt x="894" y="81"/>
                    <a:pt x="894" y="81"/>
                  </a:cubicBezTo>
                  <a:cubicBezTo>
                    <a:pt x="894" y="94"/>
                    <a:pt x="903" y="106"/>
                    <a:pt x="918" y="106"/>
                  </a:cubicBezTo>
                  <a:cubicBezTo>
                    <a:pt x="935" y="106"/>
                    <a:pt x="943" y="95"/>
                    <a:pt x="943" y="78"/>
                  </a:cubicBezTo>
                  <a:cubicBezTo>
                    <a:pt x="943" y="2"/>
                    <a:pt x="943" y="2"/>
                    <a:pt x="943" y="2"/>
                  </a:cubicBezTo>
                  <a:cubicBezTo>
                    <a:pt x="957" y="2"/>
                    <a:pt x="957" y="2"/>
                    <a:pt x="957" y="2"/>
                  </a:cubicBezTo>
                  <a:cubicBezTo>
                    <a:pt x="957" y="78"/>
                    <a:pt x="957" y="78"/>
                    <a:pt x="957" y="78"/>
                  </a:cubicBezTo>
                  <a:cubicBezTo>
                    <a:pt x="957" y="102"/>
                    <a:pt x="943" y="119"/>
                    <a:pt x="918" y="119"/>
                  </a:cubicBezTo>
                  <a:close/>
                  <a:moveTo>
                    <a:pt x="1013" y="77"/>
                  </a:moveTo>
                  <a:cubicBezTo>
                    <a:pt x="1013" y="117"/>
                    <a:pt x="1013" y="117"/>
                    <a:pt x="1013" y="117"/>
                  </a:cubicBezTo>
                  <a:cubicBezTo>
                    <a:pt x="999" y="117"/>
                    <a:pt x="999" y="117"/>
                    <a:pt x="999" y="117"/>
                  </a:cubicBezTo>
                  <a:cubicBezTo>
                    <a:pt x="999" y="2"/>
                    <a:pt x="999" y="2"/>
                    <a:pt x="999" y="2"/>
                  </a:cubicBezTo>
                  <a:cubicBezTo>
                    <a:pt x="1013" y="2"/>
                    <a:pt x="1013" y="2"/>
                    <a:pt x="1013" y="2"/>
                  </a:cubicBezTo>
                  <a:cubicBezTo>
                    <a:pt x="1013" y="59"/>
                    <a:pt x="1013" y="59"/>
                    <a:pt x="1013" y="59"/>
                  </a:cubicBezTo>
                  <a:cubicBezTo>
                    <a:pt x="1071" y="2"/>
                    <a:pt x="1071" y="2"/>
                    <a:pt x="1071" y="2"/>
                  </a:cubicBezTo>
                  <a:cubicBezTo>
                    <a:pt x="1091" y="2"/>
                    <a:pt x="1091" y="2"/>
                    <a:pt x="1091" y="2"/>
                  </a:cubicBezTo>
                  <a:cubicBezTo>
                    <a:pt x="1043" y="48"/>
                    <a:pt x="1043" y="48"/>
                    <a:pt x="1043" y="48"/>
                  </a:cubicBezTo>
                  <a:cubicBezTo>
                    <a:pt x="1093" y="117"/>
                    <a:pt x="1093" y="117"/>
                    <a:pt x="1093" y="117"/>
                  </a:cubicBezTo>
                  <a:cubicBezTo>
                    <a:pt x="1075" y="117"/>
                    <a:pt x="1075" y="117"/>
                    <a:pt x="1075" y="117"/>
                  </a:cubicBezTo>
                  <a:cubicBezTo>
                    <a:pt x="1033" y="58"/>
                    <a:pt x="1033" y="58"/>
                    <a:pt x="1033" y="58"/>
                  </a:cubicBezTo>
                  <a:lnTo>
                    <a:pt x="1013" y="77"/>
                  </a:lnTo>
                  <a:close/>
                  <a:moveTo>
                    <a:pt x="1207" y="2"/>
                  </a:moveTo>
                  <a:cubicBezTo>
                    <a:pt x="1207" y="16"/>
                    <a:pt x="1207" y="16"/>
                    <a:pt x="1207" y="16"/>
                  </a:cubicBezTo>
                  <a:cubicBezTo>
                    <a:pt x="1139" y="16"/>
                    <a:pt x="1139" y="16"/>
                    <a:pt x="1139" y="16"/>
                  </a:cubicBezTo>
                  <a:cubicBezTo>
                    <a:pt x="1139" y="51"/>
                    <a:pt x="1139" y="51"/>
                    <a:pt x="1139" y="51"/>
                  </a:cubicBezTo>
                  <a:cubicBezTo>
                    <a:pt x="1200" y="51"/>
                    <a:pt x="1200" y="51"/>
                    <a:pt x="1200" y="51"/>
                  </a:cubicBezTo>
                  <a:cubicBezTo>
                    <a:pt x="1200" y="64"/>
                    <a:pt x="1200" y="64"/>
                    <a:pt x="1200" y="64"/>
                  </a:cubicBezTo>
                  <a:cubicBezTo>
                    <a:pt x="1139" y="64"/>
                    <a:pt x="1139" y="64"/>
                    <a:pt x="1139" y="64"/>
                  </a:cubicBezTo>
                  <a:cubicBezTo>
                    <a:pt x="1139" y="104"/>
                    <a:pt x="1139" y="104"/>
                    <a:pt x="1139" y="104"/>
                  </a:cubicBezTo>
                  <a:cubicBezTo>
                    <a:pt x="1207" y="104"/>
                    <a:pt x="1207" y="104"/>
                    <a:pt x="1207" y="104"/>
                  </a:cubicBezTo>
                  <a:cubicBezTo>
                    <a:pt x="1207" y="117"/>
                    <a:pt x="1207" y="117"/>
                    <a:pt x="1207" y="117"/>
                  </a:cubicBezTo>
                  <a:cubicBezTo>
                    <a:pt x="1125" y="117"/>
                    <a:pt x="1125" y="117"/>
                    <a:pt x="1125" y="117"/>
                  </a:cubicBezTo>
                  <a:cubicBezTo>
                    <a:pt x="1125" y="2"/>
                    <a:pt x="1125" y="2"/>
                    <a:pt x="1125" y="2"/>
                  </a:cubicBezTo>
                  <a:lnTo>
                    <a:pt x="1207" y="2"/>
                  </a:lnTo>
                  <a:close/>
                </a:path>
              </a:pathLst>
            </a:custGeom>
            <a:solidFill>
              <a:srgbClr val="1F1D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dirty="0"/>
            </a:p>
          </p:txBody>
        </p:sp>
      </p:grpSp>
    </p:spTree>
    <p:extLst>
      <p:ext uri="{BB962C8B-B14F-4D97-AF65-F5344CB8AC3E}">
        <p14:creationId xmlns:p14="http://schemas.microsoft.com/office/powerpoint/2010/main" val="33139793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blank" preserve="1">
  <p:cSld name="Sluitdia">
    <p:spTree>
      <p:nvGrpSpPr>
        <p:cNvPr id="1" name=""/>
        <p:cNvGrpSpPr/>
        <p:nvPr/>
      </p:nvGrpSpPr>
      <p:grpSpPr>
        <a:xfrm>
          <a:off x="0" y="0"/>
          <a:ext cx="0" cy="0"/>
          <a:chOff x="0" y="0"/>
          <a:chExt cx="0" cy="0"/>
        </a:xfrm>
      </p:grpSpPr>
      <p:sp>
        <p:nvSpPr>
          <p:cNvPr id="9" name="Rectangle 5">
            <a:extLst>
              <a:ext uri="{FF2B5EF4-FFF2-40B4-BE49-F238E27FC236}">
                <a16:creationId xmlns:a16="http://schemas.microsoft.com/office/drawing/2014/main" id="{10E1791F-8733-46D2-BEF0-9184FAF48483}"/>
              </a:ext>
            </a:extLst>
          </p:cNvPr>
          <p:cNvSpPr>
            <a:spLocks noSelect="1" noChangeArrowheads="1"/>
          </p:cNvSpPr>
          <p:nvPr userDrawn="1"/>
        </p:nvSpPr>
        <p:spPr bwMode="gray">
          <a:xfrm>
            <a:off x="5354831" y="3794125"/>
            <a:ext cx="6026169" cy="52546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6" tIns="45708" rIns="91416" bIns="45708" numCol="1" anchor="t" anchorCtr="0" compatLnSpc="1">
            <a:prstTxWarp prst="textNoShape">
              <a:avLst/>
            </a:prstTxWarp>
          </a:bodyPr>
          <a:lstStyle/>
          <a:p>
            <a:endParaRPr lang="nl-NL" dirty="0"/>
          </a:p>
        </p:txBody>
      </p:sp>
      <p:sp>
        <p:nvSpPr>
          <p:cNvPr id="10" name="Freeform 6">
            <a:extLst>
              <a:ext uri="{FF2B5EF4-FFF2-40B4-BE49-F238E27FC236}">
                <a16:creationId xmlns:a16="http://schemas.microsoft.com/office/drawing/2014/main" id="{07E95712-D9E0-4077-9ABC-2A1C67D530AF}"/>
              </a:ext>
            </a:extLst>
          </p:cNvPr>
          <p:cNvSpPr>
            <a:spLocks noSelect="1"/>
          </p:cNvSpPr>
          <p:nvPr userDrawn="1"/>
        </p:nvSpPr>
        <p:spPr bwMode="gray">
          <a:xfrm>
            <a:off x="5483385" y="3881439"/>
            <a:ext cx="5761125" cy="396875"/>
          </a:xfrm>
          <a:custGeom>
            <a:avLst/>
            <a:gdLst>
              <a:gd name="T0" fmla="*/ 431 w 21794"/>
              <a:gd name="T1" fmla="*/ 1112 h 1499"/>
              <a:gd name="T2" fmla="*/ 973 w 21794"/>
              <a:gd name="T3" fmla="*/ 97 h 1499"/>
              <a:gd name="T4" fmla="*/ 1885 w 21794"/>
              <a:gd name="T5" fmla="*/ 1073 h 1499"/>
              <a:gd name="T6" fmla="*/ 1645 w 21794"/>
              <a:gd name="T7" fmla="*/ 537 h 1499"/>
              <a:gd name="T8" fmla="*/ 2101 w 21794"/>
              <a:gd name="T9" fmla="*/ 1103 h 1499"/>
              <a:gd name="T10" fmla="*/ 2662 w 21794"/>
              <a:gd name="T11" fmla="*/ 1073 h 1499"/>
              <a:gd name="T12" fmla="*/ 2422 w 21794"/>
              <a:gd name="T13" fmla="*/ 537 h 1499"/>
              <a:gd name="T14" fmla="*/ 2878 w 21794"/>
              <a:gd name="T15" fmla="*/ 1103 h 1499"/>
              <a:gd name="T16" fmla="*/ 3237 w 21794"/>
              <a:gd name="T17" fmla="*/ 1028 h 1499"/>
              <a:gd name="T18" fmla="*/ 3226 w 21794"/>
              <a:gd name="T19" fmla="*/ 0 h 1499"/>
              <a:gd name="T20" fmla="*/ 3711 w 21794"/>
              <a:gd name="T21" fmla="*/ 1099 h 1499"/>
              <a:gd name="T22" fmla="*/ 4058 w 21794"/>
              <a:gd name="T23" fmla="*/ 913 h 1499"/>
              <a:gd name="T24" fmla="*/ 5097 w 21794"/>
              <a:gd name="T25" fmla="*/ 402 h 1499"/>
              <a:gd name="T26" fmla="*/ 6383 w 21794"/>
              <a:gd name="T27" fmla="*/ 1165 h 1499"/>
              <a:gd name="T28" fmla="*/ 5926 w 21794"/>
              <a:gd name="T29" fmla="*/ 1116 h 1499"/>
              <a:gd name="T30" fmla="*/ 5861 w 21794"/>
              <a:gd name="T31" fmla="*/ 486 h 1499"/>
              <a:gd name="T32" fmla="*/ 6795 w 21794"/>
              <a:gd name="T33" fmla="*/ 1186 h 1499"/>
              <a:gd name="T34" fmla="*/ 7156 w 21794"/>
              <a:gd name="T35" fmla="*/ 11 h 1499"/>
              <a:gd name="T36" fmla="*/ 6684 w 21794"/>
              <a:gd name="T37" fmla="*/ 1012 h 1499"/>
              <a:gd name="T38" fmla="*/ 7983 w 21794"/>
              <a:gd name="T39" fmla="*/ 597 h 1499"/>
              <a:gd name="T40" fmla="*/ 7852 w 21794"/>
              <a:gd name="T41" fmla="*/ 707 h 1499"/>
              <a:gd name="T42" fmla="*/ 8140 w 21794"/>
              <a:gd name="T43" fmla="*/ 1113 h 1499"/>
              <a:gd name="T44" fmla="*/ 9556 w 21794"/>
              <a:gd name="T45" fmla="*/ 1165 h 1499"/>
              <a:gd name="T46" fmla="*/ 9100 w 21794"/>
              <a:gd name="T47" fmla="*/ 1116 h 1499"/>
              <a:gd name="T48" fmla="*/ 9034 w 21794"/>
              <a:gd name="T49" fmla="*/ 486 h 1499"/>
              <a:gd name="T50" fmla="*/ 9647 w 21794"/>
              <a:gd name="T51" fmla="*/ 788 h 1499"/>
              <a:gd name="T52" fmla="*/ 10140 w 21794"/>
              <a:gd name="T53" fmla="*/ 707 h 1499"/>
              <a:gd name="T54" fmla="*/ 11214 w 21794"/>
              <a:gd name="T55" fmla="*/ 503 h 1499"/>
              <a:gd name="T56" fmla="*/ 10829 w 21794"/>
              <a:gd name="T57" fmla="*/ 492 h 1499"/>
              <a:gd name="T58" fmla="*/ 10490 w 21794"/>
              <a:gd name="T59" fmla="*/ 535 h 1499"/>
              <a:gd name="T60" fmla="*/ 11346 w 21794"/>
              <a:gd name="T61" fmla="*/ 403 h 1499"/>
              <a:gd name="T62" fmla="*/ 11947 w 21794"/>
              <a:gd name="T63" fmla="*/ 435 h 1499"/>
              <a:gd name="T64" fmla="*/ 12166 w 21794"/>
              <a:gd name="T65" fmla="*/ 481 h 1499"/>
              <a:gd name="T66" fmla="*/ 12745 w 21794"/>
              <a:gd name="T67" fmla="*/ 604 h 1499"/>
              <a:gd name="T68" fmla="*/ 12488 w 21794"/>
              <a:gd name="T69" fmla="*/ 430 h 1499"/>
              <a:gd name="T70" fmla="*/ 14687 w 21794"/>
              <a:gd name="T71" fmla="*/ 1165 h 1499"/>
              <a:gd name="T72" fmla="*/ 14590 w 21794"/>
              <a:gd name="T73" fmla="*/ 1165 h 1499"/>
              <a:gd name="T74" fmla="*/ 14139 w 21794"/>
              <a:gd name="T75" fmla="*/ 1116 h 1499"/>
              <a:gd name="T76" fmla="*/ 14077 w 21794"/>
              <a:gd name="T77" fmla="*/ 486 h 1499"/>
              <a:gd name="T78" fmla="*/ 15840 w 21794"/>
              <a:gd name="T79" fmla="*/ 1152 h 1499"/>
              <a:gd name="T80" fmla="*/ 15554 w 21794"/>
              <a:gd name="T81" fmla="*/ 526 h 1499"/>
              <a:gd name="T82" fmla="*/ 15717 w 21794"/>
              <a:gd name="T83" fmla="*/ 647 h 1499"/>
              <a:gd name="T84" fmla="*/ 16701 w 21794"/>
              <a:gd name="T85" fmla="*/ 1165 h 1499"/>
              <a:gd name="T86" fmla="*/ 15998 w 21794"/>
              <a:gd name="T87" fmla="*/ 123 h 1499"/>
              <a:gd name="T88" fmla="*/ 16457 w 21794"/>
              <a:gd name="T89" fmla="*/ 567 h 1499"/>
              <a:gd name="T90" fmla="*/ 17090 w 21794"/>
              <a:gd name="T91" fmla="*/ 1165 h 1499"/>
              <a:gd name="T92" fmla="*/ 17230 w 21794"/>
              <a:gd name="T93" fmla="*/ 533 h 1499"/>
              <a:gd name="T94" fmla="*/ 17920 w 21794"/>
              <a:gd name="T95" fmla="*/ 1185 h 1499"/>
              <a:gd name="T96" fmla="*/ 17963 w 21794"/>
              <a:gd name="T97" fmla="*/ 1103 h 1499"/>
              <a:gd name="T98" fmla="*/ 18408 w 21794"/>
              <a:gd name="T99" fmla="*/ 1039 h 1499"/>
              <a:gd name="T100" fmla="*/ 18789 w 21794"/>
              <a:gd name="T101" fmla="*/ 1113 h 1499"/>
              <a:gd name="T102" fmla="*/ 19018 w 21794"/>
              <a:gd name="T103" fmla="*/ 121 h 1499"/>
              <a:gd name="T104" fmla="*/ 19148 w 21794"/>
              <a:gd name="T105" fmla="*/ 1338 h 1499"/>
              <a:gd name="T106" fmla="*/ 19321 w 21794"/>
              <a:gd name="T107" fmla="*/ 197 h 1499"/>
              <a:gd name="T108" fmla="*/ 19641 w 21794"/>
              <a:gd name="T109" fmla="*/ 1116 h 1499"/>
              <a:gd name="T110" fmla="*/ 20119 w 21794"/>
              <a:gd name="T111" fmla="*/ 485 h 1499"/>
              <a:gd name="T112" fmla="*/ 20566 w 21794"/>
              <a:gd name="T113" fmla="*/ 1067 h 1499"/>
              <a:gd name="T114" fmla="*/ 21087 w 21794"/>
              <a:gd name="T115" fmla="*/ 958 h 1499"/>
              <a:gd name="T116" fmla="*/ 21474 w 21794"/>
              <a:gd name="T117" fmla="*/ 599 h 1499"/>
              <a:gd name="T118" fmla="*/ 21217 w 21794"/>
              <a:gd name="T119" fmla="*/ 430 h 1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1794" h="1499">
                <a:moveTo>
                  <a:pt x="1323" y="1165"/>
                </a:moveTo>
                <a:cubicBezTo>
                  <a:pt x="851" y="1165"/>
                  <a:pt x="851" y="1165"/>
                  <a:pt x="851" y="1165"/>
                </a:cubicBezTo>
                <a:cubicBezTo>
                  <a:pt x="851" y="1112"/>
                  <a:pt x="851" y="1112"/>
                  <a:pt x="851" y="1112"/>
                </a:cubicBezTo>
                <a:cubicBezTo>
                  <a:pt x="868" y="1111"/>
                  <a:pt x="890" y="1110"/>
                  <a:pt x="917" y="1107"/>
                </a:cubicBezTo>
                <a:cubicBezTo>
                  <a:pt x="944" y="1104"/>
                  <a:pt x="962" y="1099"/>
                  <a:pt x="972" y="1094"/>
                </a:cubicBezTo>
                <a:cubicBezTo>
                  <a:pt x="988" y="1084"/>
                  <a:pt x="999" y="1073"/>
                  <a:pt x="1007" y="1061"/>
                </a:cubicBezTo>
                <a:cubicBezTo>
                  <a:pt x="1014" y="1049"/>
                  <a:pt x="1018" y="1033"/>
                  <a:pt x="1018" y="1015"/>
                </a:cubicBezTo>
                <a:cubicBezTo>
                  <a:pt x="1018" y="238"/>
                  <a:pt x="1018" y="238"/>
                  <a:pt x="1018" y="238"/>
                </a:cubicBezTo>
                <a:cubicBezTo>
                  <a:pt x="1006" y="238"/>
                  <a:pt x="1006" y="238"/>
                  <a:pt x="1006" y="238"/>
                </a:cubicBezTo>
                <a:cubicBezTo>
                  <a:pt x="642" y="1148"/>
                  <a:pt x="642" y="1148"/>
                  <a:pt x="642" y="1148"/>
                </a:cubicBezTo>
                <a:cubicBezTo>
                  <a:pt x="604" y="1148"/>
                  <a:pt x="604" y="1148"/>
                  <a:pt x="604" y="1148"/>
                </a:cubicBezTo>
                <a:cubicBezTo>
                  <a:pt x="257" y="219"/>
                  <a:pt x="257" y="219"/>
                  <a:pt x="257" y="219"/>
                </a:cubicBezTo>
                <a:cubicBezTo>
                  <a:pt x="247" y="219"/>
                  <a:pt x="247" y="219"/>
                  <a:pt x="247" y="219"/>
                </a:cubicBezTo>
                <a:cubicBezTo>
                  <a:pt x="247" y="857"/>
                  <a:pt x="247" y="857"/>
                  <a:pt x="247" y="857"/>
                </a:cubicBezTo>
                <a:cubicBezTo>
                  <a:pt x="247" y="918"/>
                  <a:pt x="251" y="965"/>
                  <a:pt x="259" y="997"/>
                </a:cubicBezTo>
                <a:cubicBezTo>
                  <a:pt x="267" y="1029"/>
                  <a:pt x="279" y="1053"/>
                  <a:pt x="295" y="1067"/>
                </a:cubicBezTo>
                <a:cubicBezTo>
                  <a:pt x="306" y="1077"/>
                  <a:pt x="329" y="1087"/>
                  <a:pt x="363" y="1097"/>
                </a:cubicBezTo>
                <a:cubicBezTo>
                  <a:pt x="398" y="1106"/>
                  <a:pt x="421" y="1111"/>
                  <a:pt x="431" y="1112"/>
                </a:cubicBezTo>
                <a:cubicBezTo>
                  <a:pt x="431" y="1165"/>
                  <a:pt x="431" y="1165"/>
                  <a:pt x="431" y="1165"/>
                </a:cubicBezTo>
                <a:cubicBezTo>
                  <a:pt x="0" y="1165"/>
                  <a:pt x="0" y="1165"/>
                  <a:pt x="0" y="1165"/>
                </a:cubicBezTo>
                <a:cubicBezTo>
                  <a:pt x="0" y="1112"/>
                  <a:pt x="0" y="1112"/>
                  <a:pt x="0" y="1112"/>
                </a:cubicBezTo>
                <a:cubicBezTo>
                  <a:pt x="22" y="1110"/>
                  <a:pt x="46" y="1106"/>
                  <a:pt x="71" y="1100"/>
                </a:cubicBezTo>
                <a:cubicBezTo>
                  <a:pt x="96" y="1095"/>
                  <a:pt x="115" y="1087"/>
                  <a:pt x="128" y="1076"/>
                </a:cubicBezTo>
                <a:cubicBezTo>
                  <a:pt x="146" y="1062"/>
                  <a:pt x="158" y="1040"/>
                  <a:pt x="165" y="1011"/>
                </a:cubicBezTo>
                <a:cubicBezTo>
                  <a:pt x="171" y="982"/>
                  <a:pt x="174" y="933"/>
                  <a:pt x="174" y="865"/>
                </a:cubicBezTo>
                <a:cubicBezTo>
                  <a:pt x="174" y="318"/>
                  <a:pt x="174" y="318"/>
                  <a:pt x="174" y="318"/>
                </a:cubicBezTo>
                <a:cubicBezTo>
                  <a:pt x="174" y="287"/>
                  <a:pt x="171" y="261"/>
                  <a:pt x="163" y="241"/>
                </a:cubicBezTo>
                <a:cubicBezTo>
                  <a:pt x="156" y="221"/>
                  <a:pt x="145" y="204"/>
                  <a:pt x="131" y="192"/>
                </a:cubicBezTo>
                <a:cubicBezTo>
                  <a:pt x="115" y="178"/>
                  <a:pt x="96" y="168"/>
                  <a:pt x="73" y="162"/>
                </a:cubicBezTo>
                <a:cubicBezTo>
                  <a:pt x="51" y="155"/>
                  <a:pt x="29" y="151"/>
                  <a:pt x="6" y="150"/>
                </a:cubicBezTo>
                <a:cubicBezTo>
                  <a:pt x="6" y="97"/>
                  <a:pt x="6" y="97"/>
                  <a:pt x="6" y="97"/>
                </a:cubicBezTo>
                <a:cubicBezTo>
                  <a:pt x="371" y="97"/>
                  <a:pt x="371" y="97"/>
                  <a:pt x="371" y="97"/>
                </a:cubicBezTo>
                <a:cubicBezTo>
                  <a:pt x="677" y="899"/>
                  <a:pt x="677" y="899"/>
                  <a:pt x="677" y="899"/>
                </a:cubicBezTo>
                <a:cubicBezTo>
                  <a:pt x="938" y="228"/>
                  <a:pt x="938" y="228"/>
                  <a:pt x="938" y="228"/>
                </a:cubicBezTo>
                <a:cubicBezTo>
                  <a:pt x="948" y="203"/>
                  <a:pt x="956" y="178"/>
                  <a:pt x="962" y="151"/>
                </a:cubicBezTo>
                <a:cubicBezTo>
                  <a:pt x="969" y="124"/>
                  <a:pt x="973" y="106"/>
                  <a:pt x="973" y="97"/>
                </a:cubicBezTo>
                <a:cubicBezTo>
                  <a:pt x="1322" y="97"/>
                  <a:pt x="1322" y="97"/>
                  <a:pt x="1322" y="97"/>
                </a:cubicBezTo>
                <a:cubicBezTo>
                  <a:pt x="1322" y="150"/>
                  <a:pt x="1322" y="150"/>
                  <a:pt x="1322" y="150"/>
                </a:cubicBezTo>
                <a:cubicBezTo>
                  <a:pt x="1308" y="151"/>
                  <a:pt x="1290" y="153"/>
                  <a:pt x="1268" y="157"/>
                </a:cubicBezTo>
                <a:cubicBezTo>
                  <a:pt x="1246" y="161"/>
                  <a:pt x="1230" y="165"/>
                  <a:pt x="1220" y="168"/>
                </a:cubicBezTo>
                <a:cubicBezTo>
                  <a:pt x="1203" y="174"/>
                  <a:pt x="1191" y="184"/>
                  <a:pt x="1185" y="199"/>
                </a:cubicBezTo>
                <a:cubicBezTo>
                  <a:pt x="1179" y="213"/>
                  <a:pt x="1176" y="228"/>
                  <a:pt x="1176" y="244"/>
                </a:cubicBezTo>
                <a:cubicBezTo>
                  <a:pt x="1176" y="1015"/>
                  <a:pt x="1176" y="1015"/>
                  <a:pt x="1176" y="1015"/>
                </a:cubicBezTo>
                <a:cubicBezTo>
                  <a:pt x="1176" y="1032"/>
                  <a:pt x="1179" y="1047"/>
                  <a:pt x="1185" y="1059"/>
                </a:cubicBezTo>
                <a:cubicBezTo>
                  <a:pt x="1191" y="1071"/>
                  <a:pt x="1203" y="1082"/>
                  <a:pt x="1220" y="1091"/>
                </a:cubicBezTo>
                <a:cubicBezTo>
                  <a:pt x="1229" y="1096"/>
                  <a:pt x="1245" y="1100"/>
                  <a:pt x="1268" y="1105"/>
                </a:cubicBezTo>
                <a:cubicBezTo>
                  <a:pt x="1291" y="1109"/>
                  <a:pt x="1310" y="1111"/>
                  <a:pt x="1323" y="1112"/>
                </a:cubicBezTo>
                <a:lnTo>
                  <a:pt x="1323" y="1165"/>
                </a:lnTo>
                <a:close/>
                <a:moveTo>
                  <a:pt x="2151" y="1152"/>
                </a:moveTo>
                <a:cubicBezTo>
                  <a:pt x="2127" y="1160"/>
                  <a:pt x="2106" y="1167"/>
                  <a:pt x="2089" y="1172"/>
                </a:cubicBezTo>
                <a:cubicBezTo>
                  <a:pt x="2071" y="1178"/>
                  <a:pt x="2050" y="1180"/>
                  <a:pt x="2028" y="1180"/>
                </a:cubicBezTo>
                <a:cubicBezTo>
                  <a:pt x="1989" y="1180"/>
                  <a:pt x="1958" y="1171"/>
                  <a:pt x="1934" y="1153"/>
                </a:cubicBezTo>
                <a:cubicBezTo>
                  <a:pt x="1911" y="1134"/>
                  <a:pt x="1896" y="1108"/>
                  <a:pt x="1889" y="1073"/>
                </a:cubicBezTo>
                <a:cubicBezTo>
                  <a:pt x="1885" y="1073"/>
                  <a:pt x="1885" y="1073"/>
                  <a:pt x="1885" y="1073"/>
                </a:cubicBezTo>
                <a:cubicBezTo>
                  <a:pt x="1852" y="1109"/>
                  <a:pt x="1817" y="1136"/>
                  <a:pt x="1780" y="1155"/>
                </a:cubicBezTo>
                <a:cubicBezTo>
                  <a:pt x="1742" y="1175"/>
                  <a:pt x="1697" y="1184"/>
                  <a:pt x="1645" y="1184"/>
                </a:cubicBezTo>
                <a:cubicBezTo>
                  <a:pt x="1589" y="1184"/>
                  <a:pt x="1543" y="1167"/>
                  <a:pt x="1507" y="1133"/>
                </a:cubicBezTo>
                <a:cubicBezTo>
                  <a:pt x="1471" y="1099"/>
                  <a:pt x="1453" y="1054"/>
                  <a:pt x="1453" y="999"/>
                </a:cubicBezTo>
                <a:cubicBezTo>
                  <a:pt x="1453" y="970"/>
                  <a:pt x="1457" y="945"/>
                  <a:pt x="1466" y="922"/>
                </a:cubicBezTo>
                <a:cubicBezTo>
                  <a:pt x="1474" y="899"/>
                  <a:pt x="1486" y="879"/>
                  <a:pt x="1502" y="861"/>
                </a:cubicBezTo>
                <a:cubicBezTo>
                  <a:pt x="1514" y="846"/>
                  <a:pt x="1531" y="833"/>
                  <a:pt x="1551" y="821"/>
                </a:cubicBezTo>
                <a:cubicBezTo>
                  <a:pt x="1572" y="809"/>
                  <a:pt x="1591" y="800"/>
                  <a:pt x="1609" y="793"/>
                </a:cubicBezTo>
                <a:cubicBezTo>
                  <a:pt x="1632" y="784"/>
                  <a:pt x="1678" y="768"/>
                  <a:pt x="1747" y="745"/>
                </a:cubicBezTo>
                <a:cubicBezTo>
                  <a:pt x="1816" y="722"/>
                  <a:pt x="1862" y="704"/>
                  <a:pt x="1886" y="691"/>
                </a:cubicBezTo>
                <a:cubicBezTo>
                  <a:pt x="1886" y="616"/>
                  <a:pt x="1886" y="616"/>
                  <a:pt x="1886" y="616"/>
                </a:cubicBezTo>
                <a:cubicBezTo>
                  <a:pt x="1886" y="610"/>
                  <a:pt x="1885" y="597"/>
                  <a:pt x="1882" y="579"/>
                </a:cubicBezTo>
                <a:cubicBezTo>
                  <a:pt x="1879" y="560"/>
                  <a:pt x="1874" y="543"/>
                  <a:pt x="1865" y="526"/>
                </a:cubicBezTo>
                <a:cubicBezTo>
                  <a:pt x="1855" y="507"/>
                  <a:pt x="1840" y="491"/>
                  <a:pt x="1822" y="477"/>
                </a:cubicBezTo>
                <a:cubicBezTo>
                  <a:pt x="1804" y="464"/>
                  <a:pt x="1778" y="457"/>
                  <a:pt x="1744" y="457"/>
                </a:cubicBezTo>
                <a:cubicBezTo>
                  <a:pt x="1721" y="457"/>
                  <a:pt x="1700" y="461"/>
                  <a:pt x="1680" y="468"/>
                </a:cubicBezTo>
                <a:cubicBezTo>
                  <a:pt x="1660" y="476"/>
                  <a:pt x="1646" y="484"/>
                  <a:pt x="1638" y="493"/>
                </a:cubicBezTo>
                <a:cubicBezTo>
                  <a:pt x="1638" y="503"/>
                  <a:pt x="1640" y="518"/>
                  <a:pt x="1645" y="537"/>
                </a:cubicBezTo>
                <a:cubicBezTo>
                  <a:pt x="1650" y="557"/>
                  <a:pt x="1652" y="575"/>
                  <a:pt x="1652" y="592"/>
                </a:cubicBezTo>
                <a:cubicBezTo>
                  <a:pt x="1652" y="609"/>
                  <a:pt x="1644" y="625"/>
                  <a:pt x="1629" y="640"/>
                </a:cubicBezTo>
                <a:cubicBezTo>
                  <a:pt x="1613" y="654"/>
                  <a:pt x="1591" y="662"/>
                  <a:pt x="1563" y="662"/>
                </a:cubicBezTo>
                <a:cubicBezTo>
                  <a:pt x="1538" y="662"/>
                  <a:pt x="1519" y="653"/>
                  <a:pt x="1507" y="635"/>
                </a:cubicBezTo>
                <a:cubicBezTo>
                  <a:pt x="1496" y="617"/>
                  <a:pt x="1490" y="597"/>
                  <a:pt x="1490" y="575"/>
                </a:cubicBezTo>
                <a:cubicBezTo>
                  <a:pt x="1490" y="552"/>
                  <a:pt x="1498" y="530"/>
                  <a:pt x="1514" y="509"/>
                </a:cubicBezTo>
                <a:cubicBezTo>
                  <a:pt x="1530" y="488"/>
                  <a:pt x="1552" y="469"/>
                  <a:pt x="1578" y="452"/>
                </a:cubicBezTo>
                <a:cubicBezTo>
                  <a:pt x="1600" y="438"/>
                  <a:pt x="1628" y="426"/>
                  <a:pt x="1660" y="417"/>
                </a:cubicBezTo>
                <a:cubicBezTo>
                  <a:pt x="1692" y="407"/>
                  <a:pt x="1723" y="402"/>
                  <a:pt x="1754" y="402"/>
                </a:cubicBezTo>
                <a:cubicBezTo>
                  <a:pt x="1796" y="402"/>
                  <a:pt x="1833" y="405"/>
                  <a:pt x="1864" y="410"/>
                </a:cubicBezTo>
                <a:cubicBezTo>
                  <a:pt x="1896" y="416"/>
                  <a:pt x="1924" y="429"/>
                  <a:pt x="1950" y="448"/>
                </a:cubicBezTo>
                <a:cubicBezTo>
                  <a:pt x="1975" y="466"/>
                  <a:pt x="1995" y="492"/>
                  <a:pt x="2008" y="523"/>
                </a:cubicBezTo>
                <a:cubicBezTo>
                  <a:pt x="2021" y="555"/>
                  <a:pt x="2028" y="596"/>
                  <a:pt x="2028" y="647"/>
                </a:cubicBezTo>
                <a:cubicBezTo>
                  <a:pt x="2028" y="718"/>
                  <a:pt x="2027" y="782"/>
                  <a:pt x="2026" y="837"/>
                </a:cubicBezTo>
                <a:cubicBezTo>
                  <a:pt x="2024" y="893"/>
                  <a:pt x="2023" y="953"/>
                  <a:pt x="2023" y="1019"/>
                </a:cubicBezTo>
                <a:cubicBezTo>
                  <a:pt x="2023" y="1039"/>
                  <a:pt x="2027" y="1054"/>
                  <a:pt x="2034" y="1066"/>
                </a:cubicBezTo>
                <a:cubicBezTo>
                  <a:pt x="2040" y="1077"/>
                  <a:pt x="2051" y="1087"/>
                  <a:pt x="2065" y="1095"/>
                </a:cubicBezTo>
                <a:cubicBezTo>
                  <a:pt x="2072" y="1100"/>
                  <a:pt x="2084" y="1102"/>
                  <a:pt x="2101" y="1103"/>
                </a:cubicBezTo>
                <a:cubicBezTo>
                  <a:pt x="2117" y="1103"/>
                  <a:pt x="2134" y="1104"/>
                  <a:pt x="2151" y="1104"/>
                </a:cubicBezTo>
                <a:lnTo>
                  <a:pt x="2151" y="1152"/>
                </a:lnTo>
                <a:close/>
                <a:moveTo>
                  <a:pt x="1888" y="754"/>
                </a:moveTo>
                <a:cubicBezTo>
                  <a:pt x="1845" y="767"/>
                  <a:pt x="1808" y="779"/>
                  <a:pt x="1776" y="791"/>
                </a:cubicBezTo>
                <a:cubicBezTo>
                  <a:pt x="1744" y="803"/>
                  <a:pt x="1714" y="818"/>
                  <a:pt x="1686" y="836"/>
                </a:cubicBezTo>
                <a:cubicBezTo>
                  <a:pt x="1661" y="854"/>
                  <a:pt x="1641" y="874"/>
                  <a:pt x="1627" y="897"/>
                </a:cubicBezTo>
                <a:cubicBezTo>
                  <a:pt x="1612" y="921"/>
                  <a:pt x="1605" y="948"/>
                  <a:pt x="1605" y="980"/>
                </a:cubicBezTo>
                <a:cubicBezTo>
                  <a:pt x="1605" y="1022"/>
                  <a:pt x="1616" y="1053"/>
                  <a:pt x="1638" y="1073"/>
                </a:cubicBezTo>
                <a:cubicBezTo>
                  <a:pt x="1659" y="1092"/>
                  <a:pt x="1687" y="1102"/>
                  <a:pt x="1721" y="1102"/>
                </a:cubicBezTo>
                <a:cubicBezTo>
                  <a:pt x="1756" y="1102"/>
                  <a:pt x="1788" y="1093"/>
                  <a:pt x="1815" y="1076"/>
                </a:cubicBezTo>
                <a:cubicBezTo>
                  <a:pt x="1842" y="1059"/>
                  <a:pt x="1865" y="1038"/>
                  <a:pt x="1883" y="1014"/>
                </a:cubicBezTo>
                <a:lnTo>
                  <a:pt x="1888" y="754"/>
                </a:lnTo>
                <a:close/>
                <a:moveTo>
                  <a:pt x="2928" y="1152"/>
                </a:moveTo>
                <a:cubicBezTo>
                  <a:pt x="2904" y="1160"/>
                  <a:pt x="2883" y="1167"/>
                  <a:pt x="2866" y="1172"/>
                </a:cubicBezTo>
                <a:cubicBezTo>
                  <a:pt x="2848" y="1178"/>
                  <a:pt x="2827" y="1180"/>
                  <a:pt x="2805" y="1180"/>
                </a:cubicBezTo>
                <a:cubicBezTo>
                  <a:pt x="2766" y="1180"/>
                  <a:pt x="2735" y="1171"/>
                  <a:pt x="2711" y="1153"/>
                </a:cubicBezTo>
                <a:cubicBezTo>
                  <a:pt x="2688" y="1134"/>
                  <a:pt x="2673" y="1108"/>
                  <a:pt x="2666" y="1073"/>
                </a:cubicBezTo>
                <a:cubicBezTo>
                  <a:pt x="2662" y="1073"/>
                  <a:pt x="2662" y="1073"/>
                  <a:pt x="2662" y="1073"/>
                </a:cubicBezTo>
                <a:cubicBezTo>
                  <a:pt x="2629" y="1109"/>
                  <a:pt x="2594" y="1136"/>
                  <a:pt x="2557" y="1155"/>
                </a:cubicBezTo>
                <a:cubicBezTo>
                  <a:pt x="2519" y="1175"/>
                  <a:pt x="2474" y="1184"/>
                  <a:pt x="2422" y="1184"/>
                </a:cubicBezTo>
                <a:cubicBezTo>
                  <a:pt x="2366" y="1184"/>
                  <a:pt x="2320" y="1167"/>
                  <a:pt x="2284" y="1133"/>
                </a:cubicBezTo>
                <a:cubicBezTo>
                  <a:pt x="2248" y="1099"/>
                  <a:pt x="2230" y="1054"/>
                  <a:pt x="2230" y="999"/>
                </a:cubicBezTo>
                <a:cubicBezTo>
                  <a:pt x="2230" y="970"/>
                  <a:pt x="2234" y="945"/>
                  <a:pt x="2242" y="922"/>
                </a:cubicBezTo>
                <a:cubicBezTo>
                  <a:pt x="2251" y="899"/>
                  <a:pt x="2263" y="879"/>
                  <a:pt x="2279" y="861"/>
                </a:cubicBezTo>
                <a:cubicBezTo>
                  <a:pt x="2291" y="846"/>
                  <a:pt x="2308" y="833"/>
                  <a:pt x="2328" y="821"/>
                </a:cubicBezTo>
                <a:cubicBezTo>
                  <a:pt x="2349" y="809"/>
                  <a:pt x="2368" y="800"/>
                  <a:pt x="2386" y="793"/>
                </a:cubicBezTo>
                <a:cubicBezTo>
                  <a:pt x="2409" y="784"/>
                  <a:pt x="2455" y="768"/>
                  <a:pt x="2524" y="745"/>
                </a:cubicBezTo>
                <a:cubicBezTo>
                  <a:pt x="2593" y="722"/>
                  <a:pt x="2639" y="704"/>
                  <a:pt x="2663" y="691"/>
                </a:cubicBezTo>
                <a:cubicBezTo>
                  <a:pt x="2663" y="616"/>
                  <a:pt x="2663" y="616"/>
                  <a:pt x="2663" y="616"/>
                </a:cubicBezTo>
                <a:cubicBezTo>
                  <a:pt x="2663" y="610"/>
                  <a:pt x="2662" y="597"/>
                  <a:pt x="2659" y="579"/>
                </a:cubicBezTo>
                <a:cubicBezTo>
                  <a:pt x="2656" y="560"/>
                  <a:pt x="2651" y="543"/>
                  <a:pt x="2642" y="526"/>
                </a:cubicBezTo>
                <a:cubicBezTo>
                  <a:pt x="2631" y="507"/>
                  <a:pt x="2617" y="491"/>
                  <a:pt x="2599" y="477"/>
                </a:cubicBezTo>
                <a:cubicBezTo>
                  <a:pt x="2581" y="464"/>
                  <a:pt x="2555" y="457"/>
                  <a:pt x="2521" y="457"/>
                </a:cubicBezTo>
                <a:cubicBezTo>
                  <a:pt x="2498" y="457"/>
                  <a:pt x="2477" y="461"/>
                  <a:pt x="2457" y="468"/>
                </a:cubicBezTo>
                <a:cubicBezTo>
                  <a:pt x="2437" y="476"/>
                  <a:pt x="2423" y="484"/>
                  <a:pt x="2415" y="493"/>
                </a:cubicBezTo>
                <a:cubicBezTo>
                  <a:pt x="2415" y="503"/>
                  <a:pt x="2417" y="518"/>
                  <a:pt x="2422" y="537"/>
                </a:cubicBezTo>
                <a:cubicBezTo>
                  <a:pt x="2427" y="557"/>
                  <a:pt x="2429" y="575"/>
                  <a:pt x="2429" y="592"/>
                </a:cubicBezTo>
                <a:cubicBezTo>
                  <a:pt x="2429" y="609"/>
                  <a:pt x="2421" y="625"/>
                  <a:pt x="2406" y="640"/>
                </a:cubicBezTo>
                <a:cubicBezTo>
                  <a:pt x="2390" y="654"/>
                  <a:pt x="2368" y="662"/>
                  <a:pt x="2340" y="662"/>
                </a:cubicBezTo>
                <a:cubicBezTo>
                  <a:pt x="2315" y="662"/>
                  <a:pt x="2296" y="653"/>
                  <a:pt x="2284" y="635"/>
                </a:cubicBezTo>
                <a:cubicBezTo>
                  <a:pt x="2272" y="617"/>
                  <a:pt x="2267" y="597"/>
                  <a:pt x="2267" y="575"/>
                </a:cubicBezTo>
                <a:cubicBezTo>
                  <a:pt x="2267" y="552"/>
                  <a:pt x="2275" y="530"/>
                  <a:pt x="2291" y="509"/>
                </a:cubicBezTo>
                <a:cubicBezTo>
                  <a:pt x="2307" y="488"/>
                  <a:pt x="2329" y="469"/>
                  <a:pt x="2355" y="452"/>
                </a:cubicBezTo>
                <a:cubicBezTo>
                  <a:pt x="2377" y="438"/>
                  <a:pt x="2405" y="426"/>
                  <a:pt x="2437" y="417"/>
                </a:cubicBezTo>
                <a:cubicBezTo>
                  <a:pt x="2469" y="407"/>
                  <a:pt x="2500" y="402"/>
                  <a:pt x="2531" y="402"/>
                </a:cubicBezTo>
                <a:cubicBezTo>
                  <a:pt x="2573" y="402"/>
                  <a:pt x="2610" y="405"/>
                  <a:pt x="2641" y="410"/>
                </a:cubicBezTo>
                <a:cubicBezTo>
                  <a:pt x="2672" y="416"/>
                  <a:pt x="2701" y="429"/>
                  <a:pt x="2727" y="448"/>
                </a:cubicBezTo>
                <a:cubicBezTo>
                  <a:pt x="2752" y="466"/>
                  <a:pt x="2772" y="492"/>
                  <a:pt x="2785" y="523"/>
                </a:cubicBezTo>
                <a:cubicBezTo>
                  <a:pt x="2798" y="555"/>
                  <a:pt x="2805" y="596"/>
                  <a:pt x="2805" y="647"/>
                </a:cubicBezTo>
                <a:cubicBezTo>
                  <a:pt x="2805" y="718"/>
                  <a:pt x="2804" y="782"/>
                  <a:pt x="2803" y="837"/>
                </a:cubicBezTo>
                <a:cubicBezTo>
                  <a:pt x="2801" y="893"/>
                  <a:pt x="2800" y="953"/>
                  <a:pt x="2800" y="1019"/>
                </a:cubicBezTo>
                <a:cubicBezTo>
                  <a:pt x="2800" y="1039"/>
                  <a:pt x="2804" y="1054"/>
                  <a:pt x="2811" y="1066"/>
                </a:cubicBezTo>
                <a:cubicBezTo>
                  <a:pt x="2817" y="1077"/>
                  <a:pt x="2828" y="1087"/>
                  <a:pt x="2842" y="1095"/>
                </a:cubicBezTo>
                <a:cubicBezTo>
                  <a:pt x="2849" y="1100"/>
                  <a:pt x="2861" y="1102"/>
                  <a:pt x="2878" y="1103"/>
                </a:cubicBezTo>
                <a:cubicBezTo>
                  <a:pt x="2894" y="1103"/>
                  <a:pt x="2911" y="1104"/>
                  <a:pt x="2928" y="1104"/>
                </a:cubicBezTo>
                <a:lnTo>
                  <a:pt x="2928" y="1152"/>
                </a:lnTo>
                <a:close/>
                <a:moveTo>
                  <a:pt x="2665" y="754"/>
                </a:moveTo>
                <a:cubicBezTo>
                  <a:pt x="2622" y="767"/>
                  <a:pt x="2585" y="779"/>
                  <a:pt x="2553" y="791"/>
                </a:cubicBezTo>
                <a:cubicBezTo>
                  <a:pt x="2521" y="803"/>
                  <a:pt x="2491" y="818"/>
                  <a:pt x="2463" y="836"/>
                </a:cubicBezTo>
                <a:cubicBezTo>
                  <a:pt x="2438" y="854"/>
                  <a:pt x="2418" y="874"/>
                  <a:pt x="2404" y="897"/>
                </a:cubicBezTo>
                <a:cubicBezTo>
                  <a:pt x="2389" y="921"/>
                  <a:pt x="2382" y="948"/>
                  <a:pt x="2382" y="980"/>
                </a:cubicBezTo>
                <a:cubicBezTo>
                  <a:pt x="2382" y="1022"/>
                  <a:pt x="2393" y="1053"/>
                  <a:pt x="2415" y="1073"/>
                </a:cubicBezTo>
                <a:cubicBezTo>
                  <a:pt x="2436" y="1092"/>
                  <a:pt x="2464" y="1102"/>
                  <a:pt x="2498" y="1102"/>
                </a:cubicBezTo>
                <a:cubicBezTo>
                  <a:pt x="2533" y="1102"/>
                  <a:pt x="2565" y="1093"/>
                  <a:pt x="2592" y="1076"/>
                </a:cubicBezTo>
                <a:cubicBezTo>
                  <a:pt x="2619" y="1059"/>
                  <a:pt x="2642" y="1038"/>
                  <a:pt x="2660" y="1014"/>
                </a:cubicBezTo>
                <a:lnTo>
                  <a:pt x="2665" y="754"/>
                </a:lnTo>
                <a:close/>
                <a:moveTo>
                  <a:pt x="3788" y="1165"/>
                </a:moveTo>
                <a:cubicBezTo>
                  <a:pt x="3564" y="1165"/>
                  <a:pt x="3564" y="1165"/>
                  <a:pt x="3564" y="1165"/>
                </a:cubicBezTo>
                <a:cubicBezTo>
                  <a:pt x="3525" y="1109"/>
                  <a:pt x="3483" y="1048"/>
                  <a:pt x="3438" y="983"/>
                </a:cubicBezTo>
                <a:cubicBezTo>
                  <a:pt x="3394" y="919"/>
                  <a:pt x="3347" y="856"/>
                  <a:pt x="3299" y="794"/>
                </a:cubicBezTo>
                <a:cubicBezTo>
                  <a:pt x="3237" y="852"/>
                  <a:pt x="3237" y="852"/>
                  <a:pt x="3237" y="852"/>
                </a:cubicBezTo>
                <a:cubicBezTo>
                  <a:pt x="3237" y="1028"/>
                  <a:pt x="3237" y="1028"/>
                  <a:pt x="3237" y="1028"/>
                </a:cubicBezTo>
                <a:cubicBezTo>
                  <a:pt x="3237" y="1046"/>
                  <a:pt x="3240" y="1061"/>
                  <a:pt x="3247" y="1073"/>
                </a:cubicBezTo>
                <a:cubicBezTo>
                  <a:pt x="3253" y="1085"/>
                  <a:pt x="3264" y="1093"/>
                  <a:pt x="3278" y="1099"/>
                </a:cubicBezTo>
                <a:cubicBezTo>
                  <a:pt x="3290" y="1104"/>
                  <a:pt x="3302" y="1108"/>
                  <a:pt x="3313" y="1110"/>
                </a:cubicBezTo>
                <a:cubicBezTo>
                  <a:pt x="3324" y="1113"/>
                  <a:pt x="3337" y="1115"/>
                  <a:pt x="3351" y="1116"/>
                </a:cubicBezTo>
                <a:cubicBezTo>
                  <a:pt x="3351" y="1165"/>
                  <a:pt x="3351" y="1165"/>
                  <a:pt x="3351" y="1165"/>
                </a:cubicBezTo>
                <a:cubicBezTo>
                  <a:pt x="2988" y="1165"/>
                  <a:pt x="2988" y="1165"/>
                  <a:pt x="2988" y="1165"/>
                </a:cubicBezTo>
                <a:cubicBezTo>
                  <a:pt x="2988" y="1116"/>
                  <a:pt x="2988" y="1116"/>
                  <a:pt x="2988" y="1116"/>
                </a:cubicBezTo>
                <a:cubicBezTo>
                  <a:pt x="2999" y="1115"/>
                  <a:pt x="3011" y="1113"/>
                  <a:pt x="3024" y="1112"/>
                </a:cubicBezTo>
                <a:cubicBezTo>
                  <a:pt x="3036" y="1111"/>
                  <a:pt x="3047" y="1109"/>
                  <a:pt x="3055" y="1106"/>
                </a:cubicBezTo>
                <a:cubicBezTo>
                  <a:pt x="3069" y="1102"/>
                  <a:pt x="3080" y="1094"/>
                  <a:pt x="3086" y="1083"/>
                </a:cubicBezTo>
                <a:cubicBezTo>
                  <a:pt x="3093" y="1071"/>
                  <a:pt x="3097" y="1057"/>
                  <a:pt x="3097" y="1039"/>
                </a:cubicBezTo>
                <a:cubicBezTo>
                  <a:pt x="3097" y="175"/>
                  <a:pt x="3097" y="175"/>
                  <a:pt x="3097" y="175"/>
                </a:cubicBezTo>
                <a:cubicBezTo>
                  <a:pt x="3097" y="157"/>
                  <a:pt x="3093" y="139"/>
                  <a:pt x="3085" y="123"/>
                </a:cubicBezTo>
                <a:cubicBezTo>
                  <a:pt x="3078" y="107"/>
                  <a:pt x="3067" y="94"/>
                  <a:pt x="3055" y="86"/>
                </a:cubicBezTo>
                <a:cubicBezTo>
                  <a:pt x="3044" y="78"/>
                  <a:pt x="3028" y="72"/>
                  <a:pt x="3006" y="70"/>
                </a:cubicBezTo>
                <a:cubicBezTo>
                  <a:pt x="2983" y="67"/>
                  <a:pt x="2965" y="66"/>
                  <a:pt x="2952" y="65"/>
                </a:cubicBezTo>
                <a:cubicBezTo>
                  <a:pt x="2952" y="16"/>
                  <a:pt x="2952" y="16"/>
                  <a:pt x="2952" y="16"/>
                </a:cubicBezTo>
                <a:cubicBezTo>
                  <a:pt x="3226" y="0"/>
                  <a:pt x="3226" y="0"/>
                  <a:pt x="3226" y="0"/>
                </a:cubicBezTo>
                <a:cubicBezTo>
                  <a:pt x="3237" y="11"/>
                  <a:pt x="3237" y="11"/>
                  <a:pt x="3237" y="11"/>
                </a:cubicBezTo>
                <a:cubicBezTo>
                  <a:pt x="3237" y="796"/>
                  <a:pt x="3237" y="796"/>
                  <a:pt x="3237" y="796"/>
                </a:cubicBezTo>
                <a:cubicBezTo>
                  <a:pt x="3276" y="757"/>
                  <a:pt x="3319" y="715"/>
                  <a:pt x="3364" y="670"/>
                </a:cubicBezTo>
                <a:cubicBezTo>
                  <a:pt x="3409" y="625"/>
                  <a:pt x="3448" y="585"/>
                  <a:pt x="3479" y="550"/>
                </a:cubicBezTo>
                <a:cubicBezTo>
                  <a:pt x="3483" y="546"/>
                  <a:pt x="3487" y="540"/>
                  <a:pt x="3492" y="533"/>
                </a:cubicBezTo>
                <a:cubicBezTo>
                  <a:pt x="3497" y="525"/>
                  <a:pt x="3499" y="519"/>
                  <a:pt x="3499" y="515"/>
                </a:cubicBezTo>
                <a:cubicBezTo>
                  <a:pt x="3499" y="501"/>
                  <a:pt x="3488" y="491"/>
                  <a:pt x="3466" y="485"/>
                </a:cubicBezTo>
                <a:cubicBezTo>
                  <a:pt x="3445" y="478"/>
                  <a:pt x="3424" y="474"/>
                  <a:pt x="3404" y="471"/>
                </a:cubicBezTo>
                <a:cubicBezTo>
                  <a:pt x="3404" y="423"/>
                  <a:pt x="3404" y="423"/>
                  <a:pt x="3404" y="423"/>
                </a:cubicBezTo>
                <a:cubicBezTo>
                  <a:pt x="3730" y="423"/>
                  <a:pt x="3730" y="423"/>
                  <a:pt x="3730" y="423"/>
                </a:cubicBezTo>
                <a:cubicBezTo>
                  <a:pt x="3730" y="470"/>
                  <a:pt x="3730" y="470"/>
                  <a:pt x="3730" y="470"/>
                </a:cubicBezTo>
                <a:cubicBezTo>
                  <a:pt x="3688" y="482"/>
                  <a:pt x="3651" y="498"/>
                  <a:pt x="3618" y="517"/>
                </a:cubicBezTo>
                <a:cubicBezTo>
                  <a:pt x="3586" y="535"/>
                  <a:pt x="3561" y="552"/>
                  <a:pt x="3544" y="567"/>
                </a:cubicBezTo>
                <a:cubicBezTo>
                  <a:pt x="3532" y="577"/>
                  <a:pt x="3515" y="594"/>
                  <a:pt x="3493" y="616"/>
                </a:cubicBezTo>
                <a:cubicBezTo>
                  <a:pt x="3471" y="639"/>
                  <a:pt x="3440" y="668"/>
                  <a:pt x="3400" y="705"/>
                </a:cubicBezTo>
                <a:cubicBezTo>
                  <a:pt x="3441" y="756"/>
                  <a:pt x="3488" y="817"/>
                  <a:pt x="3539" y="887"/>
                </a:cubicBezTo>
                <a:cubicBezTo>
                  <a:pt x="3591" y="958"/>
                  <a:pt x="3628" y="1009"/>
                  <a:pt x="3652" y="1041"/>
                </a:cubicBezTo>
                <a:cubicBezTo>
                  <a:pt x="3674" y="1071"/>
                  <a:pt x="3694" y="1090"/>
                  <a:pt x="3711" y="1099"/>
                </a:cubicBezTo>
                <a:cubicBezTo>
                  <a:pt x="3729" y="1108"/>
                  <a:pt x="3754" y="1114"/>
                  <a:pt x="3788" y="1116"/>
                </a:cubicBezTo>
                <a:lnTo>
                  <a:pt x="3788" y="1165"/>
                </a:lnTo>
                <a:close/>
                <a:moveTo>
                  <a:pt x="4286" y="1133"/>
                </a:moveTo>
                <a:cubicBezTo>
                  <a:pt x="4253" y="1146"/>
                  <a:pt x="4222" y="1158"/>
                  <a:pt x="4193" y="1167"/>
                </a:cubicBezTo>
                <a:cubicBezTo>
                  <a:pt x="4164" y="1176"/>
                  <a:pt x="4128" y="1181"/>
                  <a:pt x="4086" y="1181"/>
                </a:cubicBezTo>
                <a:cubicBezTo>
                  <a:pt x="4024" y="1181"/>
                  <a:pt x="3980" y="1165"/>
                  <a:pt x="3955" y="1134"/>
                </a:cubicBezTo>
                <a:cubicBezTo>
                  <a:pt x="3930" y="1103"/>
                  <a:pt x="3917" y="1058"/>
                  <a:pt x="3917" y="1001"/>
                </a:cubicBezTo>
                <a:cubicBezTo>
                  <a:pt x="3917" y="498"/>
                  <a:pt x="3917" y="498"/>
                  <a:pt x="3917" y="498"/>
                </a:cubicBezTo>
                <a:cubicBezTo>
                  <a:pt x="3783" y="498"/>
                  <a:pt x="3783" y="498"/>
                  <a:pt x="3783" y="498"/>
                </a:cubicBezTo>
                <a:cubicBezTo>
                  <a:pt x="3783" y="426"/>
                  <a:pt x="3783" y="426"/>
                  <a:pt x="3783" y="426"/>
                </a:cubicBezTo>
                <a:cubicBezTo>
                  <a:pt x="3920" y="426"/>
                  <a:pt x="3920" y="426"/>
                  <a:pt x="3920" y="426"/>
                </a:cubicBezTo>
                <a:cubicBezTo>
                  <a:pt x="3920" y="195"/>
                  <a:pt x="3920" y="195"/>
                  <a:pt x="3920" y="195"/>
                </a:cubicBezTo>
                <a:cubicBezTo>
                  <a:pt x="4057" y="195"/>
                  <a:pt x="4057" y="195"/>
                  <a:pt x="4057" y="195"/>
                </a:cubicBezTo>
                <a:cubicBezTo>
                  <a:pt x="4057" y="426"/>
                  <a:pt x="4057" y="426"/>
                  <a:pt x="4057" y="426"/>
                </a:cubicBezTo>
                <a:cubicBezTo>
                  <a:pt x="4270" y="426"/>
                  <a:pt x="4270" y="426"/>
                  <a:pt x="4270" y="426"/>
                </a:cubicBezTo>
                <a:cubicBezTo>
                  <a:pt x="4270" y="498"/>
                  <a:pt x="4270" y="498"/>
                  <a:pt x="4270" y="498"/>
                </a:cubicBezTo>
                <a:cubicBezTo>
                  <a:pt x="4058" y="498"/>
                  <a:pt x="4058" y="498"/>
                  <a:pt x="4058" y="498"/>
                </a:cubicBezTo>
                <a:cubicBezTo>
                  <a:pt x="4058" y="913"/>
                  <a:pt x="4058" y="913"/>
                  <a:pt x="4058" y="913"/>
                </a:cubicBezTo>
                <a:cubicBezTo>
                  <a:pt x="4058" y="944"/>
                  <a:pt x="4060" y="970"/>
                  <a:pt x="4062" y="991"/>
                </a:cubicBezTo>
                <a:cubicBezTo>
                  <a:pt x="4064" y="1012"/>
                  <a:pt x="4069" y="1030"/>
                  <a:pt x="4078" y="1046"/>
                </a:cubicBezTo>
                <a:cubicBezTo>
                  <a:pt x="4086" y="1060"/>
                  <a:pt x="4098" y="1071"/>
                  <a:pt x="4114" y="1079"/>
                </a:cubicBezTo>
                <a:cubicBezTo>
                  <a:pt x="4130" y="1086"/>
                  <a:pt x="4152" y="1090"/>
                  <a:pt x="4179" y="1090"/>
                </a:cubicBezTo>
                <a:cubicBezTo>
                  <a:pt x="4191" y="1090"/>
                  <a:pt x="4210" y="1089"/>
                  <a:pt x="4234" y="1087"/>
                </a:cubicBezTo>
                <a:cubicBezTo>
                  <a:pt x="4259" y="1084"/>
                  <a:pt x="4276" y="1081"/>
                  <a:pt x="4286" y="1078"/>
                </a:cubicBezTo>
                <a:lnTo>
                  <a:pt x="4286" y="1133"/>
                </a:lnTo>
                <a:close/>
                <a:moveTo>
                  <a:pt x="5456" y="787"/>
                </a:moveTo>
                <a:cubicBezTo>
                  <a:pt x="5456" y="839"/>
                  <a:pt x="5447" y="890"/>
                  <a:pt x="5431" y="940"/>
                </a:cubicBezTo>
                <a:cubicBezTo>
                  <a:pt x="5414" y="991"/>
                  <a:pt x="5391" y="1034"/>
                  <a:pt x="5360" y="1069"/>
                </a:cubicBezTo>
                <a:cubicBezTo>
                  <a:pt x="5325" y="1109"/>
                  <a:pt x="5285" y="1139"/>
                  <a:pt x="5239" y="1158"/>
                </a:cubicBezTo>
                <a:cubicBezTo>
                  <a:pt x="5194" y="1178"/>
                  <a:pt x="5142" y="1188"/>
                  <a:pt x="5086" y="1188"/>
                </a:cubicBezTo>
                <a:cubicBezTo>
                  <a:pt x="5038" y="1188"/>
                  <a:pt x="4993" y="1179"/>
                  <a:pt x="4951" y="1161"/>
                </a:cubicBezTo>
                <a:cubicBezTo>
                  <a:pt x="4908" y="1143"/>
                  <a:pt x="4870" y="1117"/>
                  <a:pt x="4837" y="1083"/>
                </a:cubicBezTo>
                <a:cubicBezTo>
                  <a:pt x="4804" y="1050"/>
                  <a:pt x="4778" y="1009"/>
                  <a:pt x="4759" y="960"/>
                </a:cubicBezTo>
                <a:cubicBezTo>
                  <a:pt x="4740" y="912"/>
                  <a:pt x="4730" y="857"/>
                  <a:pt x="4730" y="797"/>
                </a:cubicBezTo>
                <a:cubicBezTo>
                  <a:pt x="4730" y="681"/>
                  <a:pt x="4764" y="586"/>
                  <a:pt x="4831" y="512"/>
                </a:cubicBezTo>
                <a:cubicBezTo>
                  <a:pt x="4899" y="439"/>
                  <a:pt x="4987" y="402"/>
                  <a:pt x="5097" y="402"/>
                </a:cubicBezTo>
                <a:cubicBezTo>
                  <a:pt x="5201" y="402"/>
                  <a:pt x="5287" y="437"/>
                  <a:pt x="5354" y="507"/>
                </a:cubicBezTo>
                <a:cubicBezTo>
                  <a:pt x="5422" y="577"/>
                  <a:pt x="5456" y="670"/>
                  <a:pt x="5456" y="787"/>
                </a:cubicBezTo>
                <a:close/>
                <a:moveTo>
                  <a:pt x="5300" y="788"/>
                </a:moveTo>
                <a:cubicBezTo>
                  <a:pt x="5300" y="750"/>
                  <a:pt x="5296" y="711"/>
                  <a:pt x="5289" y="669"/>
                </a:cubicBezTo>
                <a:cubicBezTo>
                  <a:pt x="5281" y="627"/>
                  <a:pt x="5270" y="591"/>
                  <a:pt x="5255" y="562"/>
                </a:cubicBezTo>
                <a:cubicBezTo>
                  <a:pt x="5239" y="531"/>
                  <a:pt x="5217" y="506"/>
                  <a:pt x="5191" y="487"/>
                </a:cubicBezTo>
                <a:cubicBezTo>
                  <a:pt x="5165" y="468"/>
                  <a:pt x="5133" y="459"/>
                  <a:pt x="5095" y="459"/>
                </a:cubicBezTo>
                <a:cubicBezTo>
                  <a:pt x="5057" y="459"/>
                  <a:pt x="5024" y="469"/>
                  <a:pt x="4996" y="488"/>
                </a:cubicBezTo>
                <a:cubicBezTo>
                  <a:pt x="4969" y="507"/>
                  <a:pt x="4947" y="533"/>
                  <a:pt x="4930" y="566"/>
                </a:cubicBezTo>
                <a:cubicBezTo>
                  <a:pt x="4913" y="597"/>
                  <a:pt x="4902" y="631"/>
                  <a:pt x="4896" y="671"/>
                </a:cubicBezTo>
                <a:cubicBezTo>
                  <a:pt x="4889" y="710"/>
                  <a:pt x="4886" y="748"/>
                  <a:pt x="4886" y="784"/>
                </a:cubicBezTo>
                <a:cubicBezTo>
                  <a:pt x="4886" y="832"/>
                  <a:pt x="4890" y="877"/>
                  <a:pt x="4898" y="918"/>
                </a:cubicBezTo>
                <a:cubicBezTo>
                  <a:pt x="4905" y="959"/>
                  <a:pt x="4918" y="995"/>
                  <a:pt x="4935" y="1027"/>
                </a:cubicBezTo>
                <a:cubicBezTo>
                  <a:pt x="4952" y="1060"/>
                  <a:pt x="4973" y="1085"/>
                  <a:pt x="4999" y="1103"/>
                </a:cubicBezTo>
                <a:cubicBezTo>
                  <a:pt x="5025" y="1121"/>
                  <a:pt x="5057" y="1131"/>
                  <a:pt x="5095" y="1131"/>
                </a:cubicBezTo>
                <a:cubicBezTo>
                  <a:pt x="5158" y="1131"/>
                  <a:pt x="5208" y="1100"/>
                  <a:pt x="5245" y="1039"/>
                </a:cubicBezTo>
                <a:cubicBezTo>
                  <a:pt x="5282" y="979"/>
                  <a:pt x="5300" y="895"/>
                  <a:pt x="5300" y="788"/>
                </a:cubicBezTo>
                <a:close/>
                <a:moveTo>
                  <a:pt x="6383" y="1165"/>
                </a:moveTo>
                <a:cubicBezTo>
                  <a:pt x="6020" y="1165"/>
                  <a:pt x="6020" y="1165"/>
                  <a:pt x="6020" y="1165"/>
                </a:cubicBezTo>
                <a:cubicBezTo>
                  <a:pt x="6020" y="1116"/>
                  <a:pt x="6020" y="1116"/>
                  <a:pt x="6020" y="1116"/>
                </a:cubicBezTo>
                <a:cubicBezTo>
                  <a:pt x="6031" y="1115"/>
                  <a:pt x="6044" y="1114"/>
                  <a:pt x="6058" y="1113"/>
                </a:cubicBezTo>
                <a:cubicBezTo>
                  <a:pt x="6071" y="1112"/>
                  <a:pt x="6083" y="1110"/>
                  <a:pt x="6092" y="1107"/>
                </a:cubicBezTo>
                <a:cubicBezTo>
                  <a:pt x="6106" y="1102"/>
                  <a:pt x="6116" y="1094"/>
                  <a:pt x="6123" y="1083"/>
                </a:cubicBezTo>
                <a:cubicBezTo>
                  <a:pt x="6130" y="1071"/>
                  <a:pt x="6133" y="1057"/>
                  <a:pt x="6133" y="1039"/>
                </a:cubicBezTo>
                <a:cubicBezTo>
                  <a:pt x="6133" y="657"/>
                  <a:pt x="6133" y="657"/>
                  <a:pt x="6133" y="657"/>
                </a:cubicBezTo>
                <a:cubicBezTo>
                  <a:pt x="6133" y="604"/>
                  <a:pt x="6121" y="564"/>
                  <a:pt x="6096" y="535"/>
                </a:cubicBezTo>
                <a:cubicBezTo>
                  <a:pt x="6071" y="506"/>
                  <a:pt x="6041" y="492"/>
                  <a:pt x="6005" y="492"/>
                </a:cubicBezTo>
                <a:cubicBezTo>
                  <a:pt x="5978" y="492"/>
                  <a:pt x="5954" y="496"/>
                  <a:pt x="5932" y="505"/>
                </a:cubicBezTo>
                <a:cubicBezTo>
                  <a:pt x="5910" y="513"/>
                  <a:pt x="5890" y="523"/>
                  <a:pt x="5873" y="535"/>
                </a:cubicBezTo>
                <a:cubicBezTo>
                  <a:pt x="5856" y="547"/>
                  <a:pt x="5843" y="559"/>
                  <a:pt x="5833" y="572"/>
                </a:cubicBezTo>
                <a:cubicBezTo>
                  <a:pt x="5824" y="586"/>
                  <a:pt x="5816" y="596"/>
                  <a:pt x="5812" y="604"/>
                </a:cubicBezTo>
                <a:cubicBezTo>
                  <a:pt x="5812" y="1031"/>
                  <a:pt x="5812" y="1031"/>
                  <a:pt x="5812" y="1031"/>
                </a:cubicBezTo>
                <a:cubicBezTo>
                  <a:pt x="5812" y="1048"/>
                  <a:pt x="5815" y="1062"/>
                  <a:pt x="5822" y="1073"/>
                </a:cubicBezTo>
                <a:cubicBezTo>
                  <a:pt x="5829" y="1084"/>
                  <a:pt x="5840" y="1093"/>
                  <a:pt x="5854" y="1099"/>
                </a:cubicBezTo>
                <a:cubicBezTo>
                  <a:pt x="5865" y="1104"/>
                  <a:pt x="5876" y="1108"/>
                  <a:pt x="5888" y="1110"/>
                </a:cubicBezTo>
                <a:cubicBezTo>
                  <a:pt x="5901" y="1113"/>
                  <a:pt x="5913" y="1115"/>
                  <a:pt x="5926" y="1116"/>
                </a:cubicBezTo>
                <a:cubicBezTo>
                  <a:pt x="5926" y="1165"/>
                  <a:pt x="5926" y="1165"/>
                  <a:pt x="5926" y="1165"/>
                </a:cubicBezTo>
                <a:cubicBezTo>
                  <a:pt x="5563" y="1165"/>
                  <a:pt x="5563" y="1165"/>
                  <a:pt x="5563" y="1165"/>
                </a:cubicBezTo>
                <a:cubicBezTo>
                  <a:pt x="5563" y="1116"/>
                  <a:pt x="5563" y="1116"/>
                  <a:pt x="5563" y="1116"/>
                </a:cubicBezTo>
                <a:cubicBezTo>
                  <a:pt x="5574" y="1115"/>
                  <a:pt x="5586" y="1114"/>
                  <a:pt x="5598" y="1113"/>
                </a:cubicBezTo>
                <a:cubicBezTo>
                  <a:pt x="5611" y="1112"/>
                  <a:pt x="5621" y="1110"/>
                  <a:pt x="5630" y="1107"/>
                </a:cubicBezTo>
                <a:cubicBezTo>
                  <a:pt x="5644" y="1102"/>
                  <a:pt x="5655" y="1094"/>
                  <a:pt x="5662" y="1083"/>
                </a:cubicBezTo>
                <a:cubicBezTo>
                  <a:pt x="5668" y="1072"/>
                  <a:pt x="5672" y="1057"/>
                  <a:pt x="5672" y="1039"/>
                </a:cubicBezTo>
                <a:cubicBezTo>
                  <a:pt x="5672" y="581"/>
                  <a:pt x="5672" y="581"/>
                  <a:pt x="5672" y="581"/>
                </a:cubicBezTo>
                <a:cubicBezTo>
                  <a:pt x="5672" y="564"/>
                  <a:pt x="5668" y="548"/>
                  <a:pt x="5661" y="534"/>
                </a:cubicBezTo>
                <a:cubicBezTo>
                  <a:pt x="5654" y="520"/>
                  <a:pt x="5643" y="508"/>
                  <a:pt x="5630" y="499"/>
                </a:cubicBezTo>
                <a:cubicBezTo>
                  <a:pt x="5621" y="493"/>
                  <a:pt x="5610" y="489"/>
                  <a:pt x="5597" y="486"/>
                </a:cubicBezTo>
                <a:cubicBezTo>
                  <a:pt x="5583" y="483"/>
                  <a:pt x="5569" y="481"/>
                  <a:pt x="5554" y="480"/>
                </a:cubicBezTo>
                <a:cubicBezTo>
                  <a:pt x="5554" y="430"/>
                  <a:pt x="5554" y="430"/>
                  <a:pt x="5554" y="430"/>
                </a:cubicBezTo>
                <a:cubicBezTo>
                  <a:pt x="5801" y="414"/>
                  <a:pt x="5801" y="414"/>
                  <a:pt x="5801" y="414"/>
                </a:cubicBezTo>
                <a:cubicBezTo>
                  <a:pt x="5812" y="424"/>
                  <a:pt x="5812" y="424"/>
                  <a:pt x="5812" y="424"/>
                </a:cubicBezTo>
                <a:cubicBezTo>
                  <a:pt x="5812" y="529"/>
                  <a:pt x="5812" y="529"/>
                  <a:pt x="5812" y="529"/>
                </a:cubicBezTo>
                <a:cubicBezTo>
                  <a:pt x="5816" y="529"/>
                  <a:pt x="5816" y="529"/>
                  <a:pt x="5816" y="529"/>
                </a:cubicBezTo>
                <a:cubicBezTo>
                  <a:pt x="5828" y="517"/>
                  <a:pt x="5843" y="503"/>
                  <a:pt x="5861" y="486"/>
                </a:cubicBezTo>
                <a:cubicBezTo>
                  <a:pt x="5879" y="469"/>
                  <a:pt x="5896" y="455"/>
                  <a:pt x="5912" y="445"/>
                </a:cubicBezTo>
                <a:cubicBezTo>
                  <a:pt x="5931" y="433"/>
                  <a:pt x="5953" y="423"/>
                  <a:pt x="5978" y="415"/>
                </a:cubicBezTo>
                <a:cubicBezTo>
                  <a:pt x="6004" y="407"/>
                  <a:pt x="6033" y="403"/>
                  <a:pt x="6065" y="403"/>
                </a:cubicBezTo>
                <a:cubicBezTo>
                  <a:pt x="6136" y="403"/>
                  <a:pt x="6189" y="425"/>
                  <a:pt x="6223" y="469"/>
                </a:cubicBezTo>
                <a:cubicBezTo>
                  <a:pt x="6258" y="514"/>
                  <a:pt x="6275" y="573"/>
                  <a:pt x="6275" y="647"/>
                </a:cubicBezTo>
                <a:cubicBezTo>
                  <a:pt x="6275" y="1033"/>
                  <a:pt x="6275" y="1033"/>
                  <a:pt x="6275" y="1033"/>
                </a:cubicBezTo>
                <a:cubicBezTo>
                  <a:pt x="6275" y="1050"/>
                  <a:pt x="6278" y="1064"/>
                  <a:pt x="6284" y="1075"/>
                </a:cubicBezTo>
                <a:cubicBezTo>
                  <a:pt x="6290" y="1086"/>
                  <a:pt x="6300" y="1094"/>
                  <a:pt x="6315" y="1100"/>
                </a:cubicBezTo>
                <a:cubicBezTo>
                  <a:pt x="6327" y="1105"/>
                  <a:pt x="6337" y="1109"/>
                  <a:pt x="6346" y="1111"/>
                </a:cubicBezTo>
                <a:cubicBezTo>
                  <a:pt x="6355" y="1113"/>
                  <a:pt x="6367" y="1115"/>
                  <a:pt x="6383" y="1116"/>
                </a:cubicBezTo>
                <a:lnTo>
                  <a:pt x="6383" y="1165"/>
                </a:lnTo>
                <a:close/>
                <a:moveTo>
                  <a:pt x="7287" y="1152"/>
                </a:moveTo>
                <a:cubicBezTo>
                  <a:pt x="7027" y="1168"/>
                  <a:pt x="7027" y="1168"/>
                  <a:pt x="7027" y="1168"/>
                </a:cubicBezTo>
                <a:cubicBezTo>
                  <a:pt x="7016" y="1158"/>
                  <a:pt x="7016" y="1158"/>
                  <a:pt x="7016" y="1158"/>
                </a:cubicBezTo>
                <a:cubicBezTo>
                  <a:pt x="7016" y="1088"/>
                  <a:pt x="7016" y="1088"/>
                  <a:pt x="7016" y="1088"/>
                </a:cubicBezTo>
                <a:cubicBezTo>
                  <a:pt x="7010" y="1087"/>
                  <a:pt x="7010" y="1087"/>
                  <a:pt x="7010" y="1087"/>
                </a:cubicBezTo>
                <a:cubicBezTo>
                  <a:pt x="6984" y="1116"/>
                  <a:pt x="6951" y="1140"/>
                  <a:pt x="6913" y="1158"/>
                </a:cubicBezTo>
                <a:cubicBezTo>
                  <a:pt x="6875" y="1177"/>
                  <a:pt x="6835" y="1186"/>
                  <a:pt x="6795" y="1186"/>
                </a:cubicBezTo>
                <a:cubicBezTo>
                  <a:pt x="6753" y="1186"/>
                  <a:pt x="6712" y="1177"/>
                  <a:pt x="6672" y="1158"/>
                </a:cubicBezTo>
                <a:cubicBezTo>
                  <a:pt x="6633" y="1139"/>
                  <a:pt x="6599" y="1113"/>
                  <a:pt x="6570" y="1079"/>
                </a:cubicBezTo>
                <a:cubicBezTo>
                  <a:pt x="6540" y="1044"/>
                  <a:pt x="6517" y="1002"/>
                  <a:pt x="6500" y="954"/>
                </a:cubicBezTo>
                <a:cubicBezTo>
                  <a:pt x="6482" y="905"/>
                  <a:pt x="6474" y="851"/>
                  <a:pt x="6474" y="793"/>
                </a:cubicBezTo>
                <a:cubicBezTo>
                  <a:pt x="6474" y="739"/>
                  <a:pt x="6483" y="688"/>
                  <a:pt x="6501" y="640"/>
                </a:cubicBezTo>
                <a:cubicBezTo>
                  <a:pt x="6520" y="592"/>
                  <a:pt x="6546" y="549"/>
                  <a:pt x="6578" y="513"/>
                </a:cubicBezTo>
                <a:cubicBezTo>
                  <a:pt x="6609" y="480"/>
                  <a:pt x="6646" y="453"/>
                  <a:pt x="6690" y="433"/>
                </a:cubicBezTo>
                <a:cubicBezTo>
                  <a:pt x="6735" y="413"/>
                  <a:pt x="6780" y="403"/>
                  <a:pt x="6826" y="403"/>
                </a:cubicBezTo>
                <a:cubicBezTo>
                  <a:pt x="6861" y="403"/>
                  <a:pt x="6895" y="407"/>
                  <a:pt x="6928" y="416"/>
                </a:cubicBezTo>
                <a:cubicBezTo>
                  <a:pt x="6961" y="425"/>
                  <a:pt x="6990" y="436"/>
                  <a:pt x="7014" y="449"/>
                </a:cubicBezTo>
                <a:cubicBezTo>
                  <a:pt x="7014" y="190"/>
                  <a:pt x="7014" y="190"/>
                  <a:pt x="7014" y="190"/>
                </a:cubicBezTo>
                <a:cubicBezTo>
                  <a:pt x="7014" y="169"/>
                  <a:pt x="7011" y="150"/>
                  <a:pt x="7004" y="133"/>
                </a:cubicBezTo>
                <a:cubicBezTo>
                  <a:pt x="6997" y="115"/>
                  <a:pt x="6987" y="102"/>
                  <a:pt x="6974" y="93"/>
                </a:cubicBezTo>
                <a:cubicBezTo>
                  <a:pt x="6960" y="84"/>
                  <a:pt x="6941" y="77"/>
                  <a:pt x="6917" y="72"/>
                </a:cubicBezTo>
                <a:cubicBezTo>
                  <a:pt x="6894" y="68"/>
                  <a:pt x="6868" y="65"/>
                  <a:pt x="6840" y="63"/>
                </a:cubicBezTo>
                <a:cubicBezTo>
                  <a:pt x="6840" y="16"/>
                  <a:pt x="6840" y="16"/>
                  <a:pt x="6840" y="16"/>
                </a:cubicBezTo>
                <a:cubicBezTo>
                  <a:pt x="7144" y="0"/>
                  <a:pt x="7144" y="0"/>
                  <a:pt x="7144" y="0"/>
                </a:cubicBezTo>
                <a:cubicBezTo>
                  <a:pt x="7156" y="11"/>
                  <a:pt x="7156" y="11"/>
                  <a:pt x="7156" y="11"/>
                </a:cubicBezTo>
                <a:cubicBezTo>
                  <a:pt x="7156" y="1012"/>
                  <a:pt x="7156" y="1012"/>
                  <a:pt x="7156" y="1012"/>
                </a:cubicBezTo>
                <a:cubicBezTo>
                  <a:pt x="7156" y="1029"/>
                  <a:pt x="7159" y="1044"/>
                  <a:pt x="7166" y="1056"/>
                </a:cubicBezTo>
                <a:cubicBezTo>
                  <a:pt x="7173" y="1069"/>
                  <a:pt x="7183" y="1079"/>
                  <a:pt x="7196" y="1088"/>
                </a:cubicBezTo>
                <a:cubicBezTo>
                  <a:pt x="7205" y="1094"/>
                  <a:pt x="7219" y="1097"/>
                  <a:pt x="7237" y="1099"/>
                </a:cubicBezTo>
                <a:cubicBezTo>
                  <a:pt x="7255" y="1100"/>
                  <a:pt x="7272" y="1101"/>
                  <a:pt x="7287" y="1102"/>
                </a:cubicBezTo>
                <a:lnTo>
                  <a:pt x="7287" y="1152"/>
                </a:lnTo>
                <a:close/>
                <a:moveTo>
                  <a:pt x="7014" y="1021"/>
                </a:moveTo>
                <a:cubicBezTo>
                  <a:pt x="7014" y="587"/>
                  <a:pt x="7014" y="587"/>
                  <a:pt x="7014" y="587"/>
                </a:cubicBezTo>
                <a:cubicBezTo>
                  <a:pt x="7010" y="574"/>
                  <a:pt x="7004" y="560"/>
                  <a:pt x="6995" y="545"/>
                </a:cubicBezTo>
                <a:cubicBezTo>
                  <a:pt x="6986" y="530"/>
                  <a:pt x="6974" y="516"/>
                  <a:pt x="6961" y="503"/>
                </a:cubicBezTo>
                <a:cubicBezTo>
                  <a:pt x="6946" y="491"/>
                  <a:pt x="6929" y="480"/>
                  <a:pt x="6910" y="472"/>
                </a:cubicBezTo>
                <a:cubicBezTo>
                  <a:pt x="6890" y="464"/>
                  <a:pt x="6867" y="460"/>
                  <a:pt x="6841" y="460"/>
                </a:cubicBezTo>
                <a:cubicBezTo>
                  <a:pt x="6811" y="460"/>
                  <a:pt x="6784" y="468"/>
                  <a:pt x="6758" y="483"/>
                </a:cubicBezTo>
                <a:cubicBezTo>
                  <a:pt x="6733" y="499"/>
                  <a:pt x="6711" y="521"/>
                  <a:pt x="6691" y="550"/>
                </a:cubicBezTo>
                <a:cubicBezTo>
                  <a:pt x="6673" y="578"/>
                  <a:pt x="6658" y="614"/>
                  <a:pt x="6647" y="657"/>
                </a:cubicBezTo>
                <a:cubicBezTo>
                  <a:pt x="6636" y="701"/>
                  <a:pt x="6631" y="749"/>
                  <a:pt x="6631" y="802"/>
                </a:cubicBezTo>
                <a:cubicBezTo>
                  <a:pt x="6631" y="844"/>
                  <a:pt x="6635" y="882"/>
                  <a:pt x="6643" y="916"/>
                </a:cubicBezTo>
                <a:cubicBezTo>
                  <a:pt x="6651" y="951"/>
                  <a:pt x="6665" y="983"/>
                  <a:pt x="6684" y="1012"/>
                </a:cubicBezTo>
                <a:cubicBezTo>
                  <a:pt x="6701" y="1040"/>
                  <a:pt x="6723" y="1063"/>
                  <a:pt x="6751" y="1080"/>
                </a:cubicBezTo>
                <a:cubicBezTo>
                  <a:pt x="6778" y="1097"/>
                  <a:pt x="6811" y="1106"/>
                  <a:pt x="6848" y="1106"/>
                </a:cubicBezTo>
                <a:cubicBezTo>
                  <a:pt x="6888" y="1106"/>
                  <a:pt x="6921" y="1097"/>
                  <a:pt x="6948" y="1079"/>
                </a:cubicBezTo>
                <a:cubicBezTo>
                  <a:pt x="6974" y="1062"/>
                  <a:pt x="6996" y="1042"/>
                  <a:pt x="7014" y="1021"/>
                </a:cubicBezTo>
                <a:close/>
                <a:moveTo>
                  <a:pt x="8018" y="991"/>
                </a:moveTo>
                <a:cubicBezTo>
                  <a:pt x="7987" y="1050"/>
                  <a:pt x="7946" y="1097"/>
                  <a:pt x="7894" y="1132"/>
                </a:cubicBezTo>
                <a:cubicBezTo>
                  <a:pt x="7841" y="1167"/>
                  <a:pt x="7781" y="1185"/>
                  <a:pt x="7714" y="1185"/>
                </a:cubicBezTo>
                <a:cubicBezTo>
                  <a:pt x="7654" y="1185"/>
                  <a:pt x="7602" y="1174"/>
                  <a:pt x="7557" y="1153"/>
                </a:cubicBezTo>
                <a:cubicBezTo>
                  <a:pt x="7512" y="1132"/>
                  <a:pt x="7475" y="1104"/>
                  <a:pt x="7446" y="1067"/>
                </a:cubicBezTo>
                <a:cubicBezTo>
                  <a:pt x="7416" y="1031"/>
                  <a:pt x="7395" y="989"/>
                  <a:pt x="7380" y="941"/>
                </a:cubicBezTo>
                <a:cubicBezTo>
                  <a:pt x="7366" y="893"/>
                  <a:pt x="7359" y="842"/>
                  <a:pt x="7359" y="788"/>
                </a:cubicBezTo>
                <a:cubicBezTo>
                  <a:pt x="7359" y="740"/>
                  <a:pt x="7367" y="693"/>
                  <a:pt x="7382" y="646"/>
                </a:cubicBezTo>
                <a:cubicBezTo>
                  <a:pt x="7397" y="600"/>
                  <a:pt x="7420" y="558"/>
                  <a:pt x="7449" y="521"/>
                </a:cubicBezTo>
                <a:cubicBezTo>
                  <a:pt x="7478" y="485"/>
                  <a:pt x="7513" y="456"/>
                  <a:pt x="7556" y="435"/>
                </a:cubicBezTo>
                <a:cubicBezTo>
                  <a:pt x="7598" y="413"/>
                  <a:pt x="7646" y="402"/>
                  <a:pt x="7699" y="402"/>
                </a:cubicBezTo>
                <a:cubicBezTo>
                  <a:pt x="7753" y="402"/>
                  <a:pt x="7799" y="410"/>
                  <a:pt x="7838" y="427"/>
                </a:cubicBezTo>
                <a:cubicBezTo>
                  <a:pt x="7876" y="444"/>
                  <a:pt x="7908" y="468"/>
                  <a:pt x="7932" y="497"/>
                </a:cubicBezTo>
                <a:cubicBezTo>
                  <a:pt x="7955" y="526"/>
                  <a:pt x="7972" y="559"/>
                  <a:pt x="7983" y="597"/>
                </a:cubicBezTo>
                <a:cubicBezTo>
                  <a:pt x="7995" y="635"/>
                  <a:pt x="8000" y="676"/>
                  <a:pt x="8000" y="721"/>
                </a:cubicBezTo>
                <a:cubicBezTo>
                  <a:pt x="8000" y="771"/>
                  <a:pt x="8000" y="771"/>
                  <a:pt x="8000" y="771"/>
                </a:cubicBezTo>
                <a:cubicBezTo>
                  <a:pt x="7509" y="771"/>
                  <a:pt x="7509" y="771"/>
                  <a:pt x="7509" y="771"/>
                </a:cubicBezTo>
                <a:cubicBezTo>
                  <a:pt x="7509" y="820"/>
                  <a:pt x="7513" y="864"/>
                  <a:pt x="7523" y="904"/>
                </a:cubicBezTo>
                <a:cubicBezTo>
                  <a:pt x="7532" y="943"/>
                  <a:pt x="7547" y="978"/>
                  <a:pt x="7567" y="1008"/>
                </a:cubicBezTo>
                <a:cubicBezTo>
                  <a:pt x="7586" y="1038"/>
                  <a:pt x="7612" y="1061"/>
                  <a:pt x="7644" y="1077"/>
                </a:cubicBezTo>
                <a:cubicBezTo>
                  <a:pt x="7675" y="1094"/>
                  <a:pt x="7713" y="1103"/>
                  <a:pt x="7756" y="1103"/>
                </a:cubicBezTo>
                <a:cubicBezTo>
                  <a:pt x="7801" y="1103"/>
                  <a:pt x="7840" y="1092"/>
                  <a:pt x="7872" y="1071"/>
                </a:cubicBezTo>
                <a:cubicBezTo>
                  <a:pt x="7904" y="1050"/>
                  <a:pt x="7936" y="1013"/>
                  <a:pt x="7966" y="958"/>
                </a:cubicBezTo>
                <a:lnTo>
                  <a:pt x="8018" y="991"/>
                </a:lnTo>
                <a:close/>
                <a:moveTo>
                  <a:pt x="7852" y="707"/>
                </a:moveTo>
                <a:cubicBezTo>
                  <a:pt x="7852" y="679"/>
                  <a:pt x="7850" y="649"/>
                  <a:pt x="7845" y="617"/>
                </a:cubicBezTo>
                <a:cubicBezTo>
                  <a:pt x="7840" y="585"/>
                  <a:pt x="7833" y="559"/>
                  <a:pt x="7822" y="537"/>
                </a:cubicBezTo>
                <a:cubicBezTo>
                  <a:pt x="7810" y="514"/>
                  <a:pt x="7795" y="495"/>
                  <a:pt x="7775" y="481"/>
                </a:cubicBezTo>
                <a:cubicBezTo>
                  <a:pt x="7755" y="466"/>
                  <a:pt x="7729" y="459"/>
                  <a:pt x="7697" y="459"/>
                </a:cubicBezTo>
                <a:cubicBezTo>
                  <a:pt x="7644" y="459"/>
                  <a:pt x="7601" y="481"/>
                  <a:pt x="7566" y="525"/>
                </a:cubicBezTo>
                <a:cubicBezTo>
                  <a:pt x="7531" y="569"/>
                  <a:pt x="7512" y="629"/>
                  <a:pt x="7509" y="707"/>
                </a:cubicBezTo>
                <a:lnTo>
                  <a:pt x="7852" y="707"/>
                </a:lnTo>
                <a:close/>
                <a:moveTo>
                  <a:pt x="8673" y="519"/>
                </a:moveTo>
                <a:cubicBezTo>
                  <a:pt x="8673" y="544"/>
                  <a:pt x="8666" y="567"/>
                  <a:pt x="8654" y="587"/>
                </a:cubicBezTo>
                <a:cubicBezTo>
                  <a:pt x="8641" y="606"/>
                  <a:pt x="8622" y="616"/>
                  <a:pt x="8596" y="616"/>
                </a:cubicBezTo>
                <a:cubicBezTo>
                  <a:pt x="8568" y="616"/>
                  <a:pt x="8546" y="609"/>
                  <a:pt x="8532" y="595"/>
                </a:cubicBezTo>
                <a:cubicBezTo>
                  <a:pt x="8517" y="580"/>
                  <a:pt x="8509" y="564"/>
                  <a:pt x="8509" y="546"/>
                </a:cubicBezTo>
                <a:cubicBezTo>
                  <a:pt x="8509" y="535"/>
                  <a:pt x="8510" y="525"/>
                  <a:pt x="8512" y="516"/>
                </a:cubicBezTo>
                <a:cubicBezTo>
                  <a:pt x="8514" y="507"/>
                  <a:pt x="8515" y="498"/>
                  <a:pt x="8517" y="489"/>
                </a:cubicBezTo>
                <a:cubicBezTo>
                  <a:pt x="8493" y="489"/>
                  <a:pt x="8466" y="499"/>
                  <a:pt x="8434" y="518"/>
                </a:cubicBezTo>
                <a:cubicBezTo>
                  <a:pt x="8402" y="537"/>
                  <a:pt x="8376" y="564"/>
                  <a:pt x="8354" y="599"/>
                </a:cubicBezTo>
                <a:cubicBezTo>
                  <a:pt x="8354" y="1031"/>
                  <a:pt x="8354" y="1031"/>
                  <a:pt x="8354" y="1031"/>
                </a:cubicBezTo>
                <a:cubicBezTo>
                  <a:pt x="8354" y="1049"/>
                  <a:pt x="8357" y="1063"/>
                  <a:pt x="8364" y="1074"/>
                </a:cubicBezTo>
                <a:cubicBezTo>
                  <a:pt x="8370" y="1085"/>
                  <a:pt x="8381" y="1093"/>
                  <a:pt x="8396" y="1099"/>
                </a:cubicBezTo>
                <a:cubicBezTo>
                  <a:pt x="8408" y="1104"/>
                  <a:pt x="8424" y="1108"/>
                  <a:pt x="8444" y="1110"/>
                </a:cubicBezTo>
                <a:cubicBezTo>
                  <a:pt x="8464" y="1113"/>
                  <a:pt x="8481" y="1115"/>
                  <a:pt x="8496" y="1116"/>
                </a:cubicBezTo>
                <a:cubicBezTo>
                  <a:pt x="8496" y="1165"/>
                  <a:pt x="8496" y="1165"/>
                  <a:pt x="8496" y="1165"/>
                </a:cubicBezTo>
                <a:cubicBezTo>
                  <a:pt x="8104" y="1165"/>
                  <a:pt x="8104" y="1165"/>
                  <a:pt x="8104" y="1165"/>
                </a:cubicBezTo>
                <a:cubicBezTo>
                  <a:pt x="8104" y="1116"/>
                  <a:pt x="8104" y="1116"/>
                  <a:pt x="8104" y="1116"/>
                </a:cubicBezTo>
                <a:cubicBezTo>
                  <a:pt x="8116" y="1115"/>
                  <a:pt x="8128" y="1114"/>
                  <a:pt x="8140" y="1113"/>
                </a:cubicBezTo>
                <a:cubicBezTo>
                  <a:pt x="8152" y="1112"/>
                  <a:pt x="8163" y="1110"/>
                  <a:pt x="8172" y="1107"/>
                </a:cubicBezTo>
                <a:cubicBezTo>
                  <a:pt x="8186" y="1102"/>
                  <a:pt x="8197" y="1094"/>
                  <a:pt x="8203" y="1083"/>
                </a:cubicBezTo>
                <a:cubicBezTo>
                  <a:pt x="8210" y="1072"/>
                  <a:pt x="8213" y="1057"/>
                  <a:pt x="8213" y="1039"/>
                </a:cubicBezTo>
                <a:cubicBezTo>
                  <a:pt x="8213" y="581"/>
                  <a:pt x="8213" y="581"/>
                  <a:pt x="8213" y="581"/>
                </a:cubicBezTo>
                <a:cubicBezTo>
                  <a:pt x="8213" y="565"/>
                  <a:pt x="8210" y="550"/>
                  <a:pt x="8203" y="535"/>
                </a:cubicBezTo>
                <a:cubicBezTo>
                  <a:pt x="8195" y="520"/>
                  <a:pt x="8185" y="508"/>
                  <a:pt x="8172" y="499"/>
                </a:cubicBezTo>
                <a:cubicBezTo>
                  <a:pt x="8163" y="493"/>
                  <a:pt x="8151" y="489"/>
                  <a:pt x="8138" y="486"/>
                </a:cubicBezTo>
                <a:cubicBezTo>
                  <a:pt x="8125" y="483"/>
                  <a:pt x="8111" y="481"/>
                  <a:pt x="8096" y="480"/>
                </a:cubicBezTo>
                <a:cubicBezTo>
                  <a:pt x="8096" y="430"/>
                  <a:pt x="8096" y="430"/>
                  <a:pt x="8096" y="430"/>
                </a:cubicBezTo>
                <a:cubicBezTo>
                  <a:pt x="8343" y="414"/>
                  <a:pt x="8343" y="414"/>
                  <a:pt x="8343" y="414"/>
                </a:cubicBezTo>
                <a:cubicBezTo>
                  <a:pt x="8354" y="424"/>
                  <a:pt x="8354" y="424"/>
                  <a:pt x="8354" y="424"/>
                </a:cubicBezTo>
                <a:cubicBezTo>
                  <a:pt x="8354" y="529"/>
                  <a:pt x="8354" y="529"/>
                  <a:pt x="8354" y="529"/>
                </a:cubicBezTo>
                <a:cubicBezTo>
                  <a:pt x="8357" y="529"/>
                  <a:pt x="8357" y="529"/>
                  <a:pt x="8357" y="529"/>
                </a:cubicBezTo>
                <a:cubicBezTo>
                  <a:pt x="8388" y="488"/>
                  <a:pt x="8423" y="458"/>
                  <a:pt x="8461" y="436"/>
                </a:cubicBezTo>
                <a:cubicBezTo>
                  <a:pt x="8499" y="415"/>
                  <a:pt x="8534" y="405"/>
                  <a:pt x="8566" y="405"/>
                </a:cubicBezTo>
                <a:cubicBezTo>
                  <a:pt x="8597" y="405"/>
                  <a:pt x="8623" y="415"/>
                  <a:pt x="8643" y="436"/>
                </a:cubicBezTo>
                <a:cubicBezTo>
                  <a:pt x="8663" y="456"/>
                  <a:pt x="8673" y="484"/>
                  <a:pt x="8673" y="519"/>
                </a:cubicBezTo>
                <a:close/>
                <a:moveTo>
                  <a:pt x="9556" y="1165"/>
                </a:moveTo>
                <a:cubicBezTo>
                  <a:pt x="9193" y="1165"/>
                  <a:pt x="9193" y="1165"/>
                  <a:pt x="9193" y="1165"/>
                </a:cubicBezTo>
                <a:cubicBezTo>
                  <a:pt x="9193" y="1116"/>
                  <a:pt x="9193" y="1116"/>
                  <a:pt x="9193" y="1116"/>
                </a:cubicBezTo>
                <a:cubicBezTo>
                  <a:pt x="9205" y="1115"/>
                  <a:pt x="9217" y="1114"/>
                  <a:pt x="9231" y="1113"/>
                </a:cubicBezTo>
                <a:cubicBezTo>
                  <a:pt x="9245" y="1112"/>
                  <a:pt x="9256" y="1110"/>
                  <a:pt x="9265" y="1107"/>
                </a:cubicBezTo>
                <a:cubicBezTo>
                  <a:pt x="9279" y="1102"/>
                  <a:pt x="9290" y="1094"/>
                  <a:pt x="9296" y="1083"/>
                </a:cubicBezTo>
                <a:cubicBezTo>
                  <a:pt x="9303" y="1071"/>
                  <a:pt x="9307" y="1057"/>
                  <a:pt x="9307" y="1039"/>
                </a:cubicBezTo>
                <a:cubicBezTo>
                  <a:pt x="9307" y="657"/>
                  <a:pt x="9307" y="657"/>
                  <a:pt x="9307" y="657"/>
                </a:cubicBezTo>
                <a:cubicBezTo>
                  <a:pt x="9307" y="604"/>
                  <a:pt x="9294" y="564"/>
                  <a:pt x="9269" y="535"/>
                </a:cubicBezTo>
                <a:cubicBezTo>
                  <a:pt x="9244" y="506"/>
                  <a:pt x="9214" y="492"/>
                  <a:pt x="9178" y="492"/>
                </a:cubicBezTo>
                <a:cubicBezTo>
                  <a:pt x="9152" y="492"/>
                  <a:pt x="9127" y="496"/>
                  <a:pt x="9105" y="505"/>
                </a:cubicBezTo>
                <a:cubicBezTo>
                  <a:pt x="9083" y="513"/>
                  <a:pt x="9063" y="523"/>
                  <a:pt x="9046" y="535"/>
                </a:cubicBezTo>
                <a:cubicBezTo>
                  <a:pt x="9030" y="547"/>
                  <a:pt x="9016" y="559"/>
                  <a:pt x="9007" y="572"/>
                </a:cubicBezTo>
                <a:cubicBezTo>
                  <a:pt x="8997" y="586"/>
                  <a:pt x="8990" y="596"/>
                  <a:pt x="8985" y="604"/>
                </a:cubicBezTo>
                <a:cubicBezTo>
                  <a:pt x="8985" y="1031"/>
                  <a:pt x="8985" y="1031"/>
                  <a:pt x="8985" y="1031"/>
                </a:cubicBezTo>
                <a:cubicBezTo>
                  <a:pt x="8985" y="1048"/>
                  <a:pt x="8989" y="1062"/>
                  <a:pt x="8996" y="1073"/>
                </a:cubicBezTo>
                <a:cubicBezTo>
                  <a:pt x="9003" y="1084"/>
                  <a:pt x="9013" y="1093"/>
                  <a:pt x="9027" y="1099"/>
                </a:cubicBezTo>
                <a:cubicBezTo>
                  <a:pt x="9038" y="1104"/>
                  <a:pt x="9049" y="1108"/>
                  <a:pt x="9062" y="1110"/>
                </a:cubicBezTo>
                <a:cubicBezTo>
                  <a:pt x="9074" y="1113"/>
                  <a:pt x="9087" y="1115"/>
                  <a:pt x="9100" y="1116"/>
                </a:cubicBezTo>
                <a:cubicBezTo>
                  <a:pt x="9100" y="1165"/>
                  <a:pt x="9100" y="1165"/>
                  <a:pt x="9100" y="1165"/>
                </a:cubicBezTo>
                <a:cubicBezTo>
                  <a:pt x="8736" y="1165"/>
                  <a:pt x="8736" y="1165"/>
                  <a:pt x="8736" y="1165"/>
                </a:cubicBezTo>
                <a:cubicBezTo>
                  <a:pt x="8736" y="1116"/>
                  <a:pt x="8736" y="1116"/>
                  <a:pt x="8736" y="1116"/>
                </a:cubicBezTo>
                <a:cubicBezTo>
                  <a:pt x="8748" y="1115"/>
                  <a:pt x="8759" y="1114"/>
                  <a:pt x="8772" y="1113"/>
                </a:cubicBezTo>
                <a:cubicBezTo>
                  <a:pt x="8784" y="1112"/>
                  <a:pt x="8795" y="1110"/>
                  <a:pt x="8804" y="1107"/>
                </a:cubicBezTo>
                <a:cubicBezTo>
                  <a:pt x="8818" y="1102"/>
                  <a:pt x="8828" y="1094"/>
                  <a:pt x="8835" y="1083"/>
                </a:cubicBezTo>
                <a:cubicBezTo>
                  <a:pt x="8842" y="1072"/>
                  <a:pt x="8845" y="1057"/>
                  <a:pt x="8845" y="1039"/>
                </a:cubicBezTo>
                <a:cubicBezTo>
                  <a:pt x="8845" y="581"/>
                  <a:pt x="8845" y="581"/>
                  <a:pt x="8845" y="581"/>
                </a:cubicBezTo>
                <a:cubicBezTo>
                  <a:pt x="8845" y="564"/>
                  <a:pt x="8841" y="548"/>
                  <a:pt x="8834" y="534"/>
                </a:cubicBezTo>
                <a:cubicBezTo>
                  <a:pt x="8827" y="520"/>
                  <a:pt x="8817" y="508"/>
                  <a:pt x="8804" y="499"/>
                </a:cubicBezTo>
                <a:cubicBezTo>
                  <a:pt x="8794" y="493"/>
                  <a:pt x="8783" y="489"/>
                  <a:pt x="8770" y="486"/>
                </a:cubicBezTo>
                <a:cubicBezTo>
                  <a:pt x="8757" y="483"/>
                  <a:pt x="8743" y="481"/>
                  <a:pt x="8728" y="480"/>
                </a:cubicBezTo>
                <a:cubicBezTo>
                  <a:pt x="8728" y="430"/>
                  <a:pt x="8728" y="430"/>
                  <a:pt x="8728" y="430"/>
                </a:cubicBezTo>
                <a:cubicBezTo>
                  <a:pt x="8975" y="414"/>
                  <a:pt x="8975" y="414"/>
                  <a:pt x="8975" y="414"/>
                </a:cubicBezTo>
                <a:cubicBezTo>
                  <a:pt x="8985" y="424"/>
                  <a:pt x="8985" y="424"/>
                  <a:pt x="8985" y="424"/>
                </a:cubicBezTo>
                <a:cubicBezTo>
                  <a:pt x="8985" y="529"/>
                  <a:pt x="8985" y="529"/>
                  <a:pt x="8985" y="529"/>
                </a:cubicBezTo>
                <a:cubicBezTo>
                  <a:pt x="8989" y="529"/>
                  <a:pt x="8989" y="529"/>
                  <a:pt x="8989" y="529"/>
                </a:cubicBezTo>
                <a:cubicBezTo>
                  <a:pt x="9001" y="517"/>
                  <a:pt x="9016" y="503"/>
                  <a:pt x="9034" y="486"/>
                </a:cubicBezTo>
                <a:cubicBezTo>
                  <a:pt x="9052" y="469"/>
                  <a:pt x="9069" y="455"/>
                  <a:pt x="9085" y="445"/>
                </a:cubicBezTo>
                <a:cubicBezTo>
                  <a:pt x="9104" y="433"/>
                  <a:pt x="9126" y="423"/>
                  <a:pt x="9152" y="415"/>
                </a:cubicBezTo>
                <a:cubicBezTo>
                  <a:pt x="9177" y="407"/>
                  <a:pt x="9206" y="403"/>
                  <a:pt x="9238" y="403"/>
                </a:cubicBezTo>
                <a:cubicBezTo>
                  <a:pt x="9309" y="403"/>
                  <a:pt x="9362" y="425"/>
                  <a:pt x="9397" y="469"/>
                </a:cubicBezTo>
                <a:cubicBezTo>
                  <a:pt x="9431" y="514"/>
                  <a:pt x="9448" y="573"/>
                  <a:pt x="9448" y="647"/>
                </a:cubicBezTo>
                <a:cubicBezTo>
                  <a:pt x="9448" y="1033"/>
                  <a:pt x="9448" y="1033"/>
                  <a:pt x="9448" y="1033"/>
                </a:cubicBezTo>
                <a:cubicBezTo>
                  <a:pt x="9448" y="1050"/>
                  <a:pt x="9451" y="1064"/>
                  <a:pt x="9457" y="1075"/>
                </a:cubicBezTo>
                <a:cubicBezTo>
                  <a:pt x="9463" y="1086"/>
                  <a:pt x="9474" y="1094"/>
                  <a:pt x="9488" y="1100"/>
                </a:cubicBezTo>
                <a:cubicBezTo>
                  <a:pt x="9500" y="1105"/>
                  <a:pt x="9511" y="1109"/>
                  <a:pt x="9519" y="1111"/>
                </a:cubicBezTo>
                <a:cubicBezTo>
                  <a:pt x="9528" y="1113"/>
                  <a:pt x="9540" y="1115"/>
                  <a:pt x="9556" y="1116"/>
                </a:cubicBezTo>
                <a:lnTo>
                  <a:pt x="9556" y="1165"/>
                </a:lnTo>
                <a:close/>
                <a:moveTo>
                  <a:pt x="10306" y="991"/>
                </a:moveTo>
                <a:cubicBezTo>
                  <a:pt x="10275" y="1050"/>
                  <a:pt x="10234" y="1097"/>
                  <a:pt x="10181" y="1132"/>
                </a:cubicBezTo>
                <a:cubicBezTo>
                  <a:pt x="10129" y="1167"/>
                  <a:pt x="10069" y="1185"/>
                  <a:pt x="10002" y="1185"/>
                </a:cubicBezTo>
                <a:cubicBezTo>
                  <a:pt x="9942" y="1185"/>
                  <a:pt x="9890" y="1174"/>
                  <a:pt x="9845" y="1153"/>
                </a:cubicBezTo>
                <a:cubicBezTo>
                  <a:pt x="9800" y="1132"/>
                  <a:pt x="9763" y="1104"/>
                  <a:pt x="9734" y="1067"/>
                </a:cubicBezTo>
                <a:cubicBezTo>
                  <a:pt x="9704" y="1031"/>
                  <a:pt x="9683" y="989"/>
                  <a:pt x="9668" y="941"/>
                </a:cubicBezTo>
                <a:cubicBezTo>
                  <a:pt x="9654" y="893"/>
                  <a:pt x="9647" y="842"/>
                  <a:pt x="9647" y="788"/>
                </a:cubicBezTo>
                <a:cubicBezTo>
                  <a:pt x="9647" y="740"/>
                  <a:pt x="9655" y="693"/>
                  <a:pt x="9670" y="646"/>
                </a:cubicBezTo>
                <a:cubicBezTo>
                  <a:pt x="9685" y="600"/>
                  <a:pt x="9708" y="558"/>
                  <a:pt x="9737" y="521"/>
                </a:cubicBezTo>
                <a:cubicBezTo>
                  <a:pt x="9766" y="485"/>
                  <a:pt x="9801" y="456"/>
                  <a:pt x="9844" y="435"/>
                </a:cubicBezTo>
                <a:cubicBezTo>
                  <a:pt x="9886" y="413"/>
                  <a:pt x="9934" y="402"/>
                  <a:pt x="9986" y="402"/>
                </a:cubicBezTo>
                <a:cubicBezTo>
                  <a:pt x="10041" y="402"/>
                  <a:pt x="10087" y="410"/>
                  <a:pt x="10126" y="427"/>
                </a:cubicBezTo>
                <a:cubicBezTo>
                  <a:pt x="10164" y="444"/>
                  <a:pt x="10196" y="468"/>
                  <a:pt x="10220" y="497"/>
                </a:cubicBezTo>
                <a:cubicBezTo>
                  <a:pt x="10243" y="526"/>
                  <a:pt x="10260" y="559"/>
                  <a:pt x="10271" y="597"/>
                </a:cubicBezTo>
                <a:cubicBezTo>
                  <a:pt x="10283" y="635"/>
                  <a:pt x="10288" y="676"/>
                  <a:pt x="10288" y="721"/>
                </a:cubicBezTo>
                <a:cubicBezTo>
                  <a:pt x="10288" y="771"/>
                  <a:pt x="10288" y="771"/>
                  <a:pt x="10288" y="771"/>
                </a:cubicBezTo>
                <a:cubicBezTo>
                  <a:pt x="9797" y="771"/>
                  <a:pt x="9797" y="771"/>
                  <a:pt x="9797" y="771"/>
                </a:cubicBezTo>
                <a:cubicBezTo>
                  <a:pt x="9797" y="820"/>
                  <a:pt x="9801" y="864"/>
                  <a:pt x="9811" y="904"/>
                </a:cubicBezTo>
                <a:cubicBezTo>
                  <a:pt x="9820" y="943"/>
                  <a:pt x="9835" y="978"/>
                  <a:pt x="9855" y="1008"/>
                </a:cubicBezTo>
                <a:cubicBezTo>
                  <a:pt x="9874" y="1038"/>
                  <a:pt x="9900" y="1061"/>
                  <a:pt x="9932" y="1077"/>
                </a:cubicBezTo>
                <a:cubicBezTo>
                  <a:pt x="9963" y="1094"/>
                  <a:pt x="10001" y="1103"/>
                  <a:pt x="10044" y="1103"/>
                </a:cubicBezTo>
                <a:cubicBezTo>
                  <a:pt x="10089" y="1103"/>
                  <a:pt x="10128" y="1092"/>
                  <a:pt x="10160" y="1071"/>
                </a:cubicBezTo>
                <a:cubicBezTo>
                  <a:pt x="10192" y="1050"/>
                  <a:pt x="10224" y="1013"/>
                  <a:pt x="10254" y="958"/>
                </a:cubicBezTo>
                <a:lnTo>
                  <a:pt x="10306" y="991"/>
                </a:lnTo>
                <a:close/>
                <a:moveTo>
                  <a:pt x="10140" y="707"/>
                </a:moveTo>
                <a:cubicBezTo>
                  <a:pt x="10140" y="679"/>
                  <a:pt x="10138" y="649"/>
                  <a:pt x="10133" y="617"/>
                </a:cubicBezTo>
                <a:cubicBezTo>
                  <a:pt x="10128" y="585"/>
                  <a:pt x="10121" y="559"/>
                  <a:pt x="10110" y="537"/>
                </a:cubicBezTo>
                <a:cubicBezTo>
                  <a:pt x="10098" y="514"/>
                  <a:pt x="10083" y="495"/>
                  <a:pt x="10063" y="481"/>
                </a:cubicBezTo>
                <a:cubicBezTo>
                  <a:pt x="10042" y="466"/>
                  <a:pt x="10017" y="459"/>
                  <a:pt x="9985" y="459"/>
                </a:cubicBezTo>
                <a:cubicBezTo>
                  <a:pt x="9932" y="459"/>
                  <a:pt x="9888" y="481"/>
                  <a:pt x="9854" y="525"/>
                </a:cubicBezTo>
                <a:cubicBezTo>
                  <a:pt x="9819" y="569"/>
                  <a:pt x="9800" y="629"/>
                  <a:pt x="9797" y="707"/>
                </a:cubicBezTo>
                <a:lnTo>
                  <a:pt x="10140" y="707"/>
                </a:lnTo>
                <a:close/>
                <a:moveTo>
                  <a:pt x="11662" y="1165"/>
                </a:moveTo>
                <a:cubicBezTo>
                  <a:pt x="11301" y="1165"/>
                  <a:pt x="11301" y="1165"/>
                  <a:pt x="11301" y="1165"/>
                </a:cubicBezTo>
                <a:cubicBezTo>
                  <a:pt x="11301" y="1116"/>
                  <a:pt x="11301" y="1116"/>
                  <a:pt x="11301" y="1116"/>
                </a:cubicBezTo>
                <a:cubicBezTo>
                  <a:pt x="11313" y="1115"/>
                  <a:pt x="11324" y="1114"/>
                  <a:pt x="11336" y="1113"/>
                </a:cubicBezTo>
                <a:cubicBezTo>
                  <a:pt x="11348" y="1112"/>
                  <a:pt x="11358" y="1110"/>
                  <a:pt x="11367" y="1107"/>
                </a:cubicBezTo>
                <a:cubicBezTo>
                  <a:pt x="11381" y="1102"/>
                  <a:pt x="11392" y="1094"/>
                  <a:pt x="11398" y="1083"/>
                </a:cubicBezTo>
                <a:cubicBezTo>
                  <a:pt x="11405" y="1071"/>
                  <a:pt x="11409" y="1057"/>
                  <a:pt x="11409" y="1039"/>
                </a:cubicBezTo>
                <a:cubicBezTo>
                  <a:pt x="11409" y="656"/>
                  <a:pt x="11409" y="656"/>
                  <a:pt x="11409" y="656"/>
                </a:cubicBezTo>
                <a:cubicBezTo>
                  <a:pt x="11409" y="603"/>
                  <a:pt x="11397" y="563"/>
                  <a:pt x="11373" y="535"/>
                </a:cubicBezTo>
                <a:cubicBezTo>
                  <a:pt x="11349" y="506"/>
                  <a:pt x="11319" y="492"/>
                  <a:pt x="11284" y="492"/>
                </a:cubicBezTo>
                <a:cubicBezTo>
                  <a:pt x="11259" y="492"/>
                  <a:pt x="11236" y="496"/>
                  <a:pt x="11214" y="503"/>
                </a:cubicBezTo>
                <a:cubicBezTo>
                  <a:pt x="11193" y="511"/>
                  <a:pt x="11173" y="522"/>
                  <a:pt x="11155" y="535"/>
                </a:cubicBezTo>
                <a:cubicBezTo>
                  <a:pt x="11140" y="546"/>
                  <a:pt x="11128" y="558"/>
                  <a:pt x="11118" y="571"/>
                </a:cubicBezTo>
                <a:cubicBezTo>
                  <a:pt x="11109" y="584"/>
                  <a:pt x="11101" y="594"/>
                  <a:pt x="11096" y="603"/>
                </a:cubicBezTo>
                <a:cubicBezTo>
                  <a:pt x="11096" y="1031"/>
                  <a:pt x="11096" y="1031"/>
                  <a:pt x="11096" y="1031"/>
                </a:cubicBezTo>
                <a:cubicBezTo>
                  <a:pt x="11096" y="1049"/>
                  <a:pt x="11099" y="1063"/>
                  <a:pt x="11105" y="1075"/>
                </a:cubicBezTo>
                <a:cubicBezTo>
                  <a:pt x="11111" y="1086"/>
                  <a:pt x="11122" y="1094"/>
                  <a:pt x="11136" y="1100"/>
                </a:cubicBezTo>
                <a:cubicBezTo>
                  <a:pt x="11148" y="1105"/>
                  <a:pt x="11158" y="1108"/>
                  <a:pt x="11167" y="1111"/>
                </a:cubicBezTo>
                <a:cubicBezTo>
                  <a:pt x="11177" y="1113"/>
                  <a:pt x="11189" y="1115"/>
                  <a:pt x="11204" y="1116"/>
                </a:cubicBezTo>
                <a:cubicBezTo>
                  <a:pt x="11204" y="1165"/>
                  <a:pt x="11204" y="1165"/>
                  <a:pt x="11204" y="1165"/>
                </a:cubicBezTo>
                <a:cubicBezTo>
                  <a:pt x="10850" y="1165"/>
                  <a:pt x="10850" y="1165"/>
                  <a:pt x="10850" y="1165"/>
                </a:cubicBezTo>
                <a:cubicBezTo>
                  <a:pt x="10850" y="1116"/>
                  <a:pt x="10850" y="1116"/>
                  <a:pt x="10850" y="1116"/>
                </a:cubicBezTo>
                <a:cubicBezTo>
                  <a:pt x="10862" y="1115"/>
                  <a:pt x="10873" y="1114"/>
                  <a:pt x="10884" y="1113"/>
                </a:cubicBezTo>
                <a:cubicBezTo>
                  <a:pt x="10894" y="1112"/>
                  <a:pt x="10904" y="1110"/>
                  <a:pt x="10913" y="1107"/>
                </a:cubicBezTo>
                <a:cubicBezTo>
                  <a:pt x="10927" y="1102"/>
                  <a:pt x="10938" y="1094"/>
                  <a:pt x="10945" y="1083"/>
                </a:cubicBezTo>
                <a:cubicBezTo>
                  <a:pt x="10951" y="1071"/>
                  <a:pt x="10955" y="1057"/>
                  <a:pt x="10955" y="1039"/>
                </a:cubicBezTo>
                <a:cubicBezTo>
                  <a:pt x="10955" y="656"/>
                  <a:pt x="10955" y="656"/>
                  <a:pt x="10955" y="656"/>
                </a:cubicBezTo>
                <a:cubicBezTo>
                  <a:pt x="10955" y="603"/>
                  <a:pt x="10943" y="563"/>
                  <a:pt x="10919" y="535"/>
                </a:cubicBezTo>
                <a:cubicBezTo>
                  <a:pt x="10895" y="506"/>
                  <a:pt x="10865" y="492"/>
                  <a:pt x="10829" y="492"/>
                </a:cubicBezTo>
                <a:cubicBezTo>
                  <a:pt x="10805" y="492"/>
                  <a:pt x="10782" y="496"/>
                  <a:pt x="10760" y="504"/>
                </a:cubicBezTo>
                <a:cubicBezTo>
                  <a:pt x="10738" y="512"/>
                  <a:pt x="10718" y="522"/>
                  <a:pt x="10700" y="536"/>
                </a:cubicBezTo>
                <a:cubicBezTo>
                  <a:pt x="10686" y="547"/>
                  <a:pt x="10673" y="559"/>
                  <a:pt x="10663" y="573"/>
                </a:cubicBezTo>
                <a:cubicBezTo>
                  <a:pt x="10653" y="587"/>
                  <a:pt x="10646" y="597"/>
                  <a:pt x="10641" y="604"/>
                </a:cubicBezTo>
                <a:cubicBezTo>
                  <a:pt x="10641" y="1030"/>
                  <a:pt x="10641" y="1030"/>
                  <a:pt x="10641" y="1030"/>
                </a:cubicBezTo>
                <a:cubicBezTo>
                  <a:pt x="10641" y="1047"/>
                  <a:pt x="10644" y="1061"/>
                  <a:pt x="10651" y="1073"/>
                </a:cubicBezTo>
                <a:cubicBezTo>
                  <a:pt x="10658" y="1084"/>
                  <a:pt x="10669" y="1093"/>
                  <a:pt x="10683" y="1099"/>
                </a:cubicBezTo>
                <a:cubicBezTo>
                  <a:pt x="10693" y="1104"/>
                  <a:pt x="10704" y="1108"/>
                  <a:pt x="10715" y="1110"/>
                </a:cubicBezTo>
                <a:cubicBezTo>
                  <a:pt x="10726" y="1113"/>
                  <a:pt x="10739" y="1115"/>
                  <a:pt x="10752" y="1116"/>
                </a:cubicBezTo>
                <a:cubicBezTo>
                  <a:pt x="10752" y="1165"/>
                  <a:pt x="10752" y="1165"/>
                  <a:pt x="10752" y="1165"/>
                </a:cubicBezTo>
                <a:cubicBezTo>
                  <a:pt x="10391" y="1165"/>
                  <a:pt x="10391" y="1165"/>
                  <a:pt x="10391" y="1165"/>
                </a:cubicBezTo>
                <a:cubicBezTo>
                  <a:pt x="10391" y="1116"/>
                  <a:pt x="10391" y="1116"/>
                  <a:pt x="10391" y="1116"/>
                </a:cubicBezTo>
                <a:cubicBezTo>
                  <a:pt x="10403" y="1115"/>
                  <a:pt x="10415" y="1114"/>
                  <a:pt x="10427" y="1113"/>
                </a:cubicBezTo>
                <a:cubicBezTo>
                  <a:pt x="10440" y="1112"/>
                  <a:pt x="10450" y="1110"/>
                  <a:pt x="10459" y="1107"/>
                </a:cubicBezTo>
                <a:cubicBezTo>
                  <a:pt x="10473" y="1102"/>
                  <a:pt x="10484" y="1094"/>
                  <a:pt x="10491" y="1083"/>
                </a:cubicBezTo>
                <a:cubicBezTo>
                  <a:pt x="10497" y="1072"/>
                  <a:pt x="10501" y="1057"/>
                  <a:pt x="10501" y="1039"/>
                </a:cubicBezTo>
                <a:cubicBezTo>
                  <a:pt x="10501" y="578"/>
                  <a:pt x="10501" y="578"/>
                  <a:pt x="10501" y="578"/>
                </a:cubicBezTo>
                <a:cubicBezTo>
                  <a:pt x="10501" y="562"/>
                  <a:pt x="10497" y="547"/>
                  <a:pt x="10490" y="535"/>
                </a:cubicBezTo>
                <a:cubicBezTo>
                  <a:pt x="10482" y="522"/>
                  <a:pt x="10472" y="511"/>
                  <a:pt x="10459" y="502"/>
                </a:cubicBezTo>
                <a:cubicBezTo>
                  <a:pt x="10450" y="496"/>
                  <a:pt x="10438" y="491"/>
                  <a:pt x="10424" y="487"/>
                </a:cubicBezTo>
                <a:cubicBezTo>
                  <a:pt x="10410" y="484"/>
                  <a:pt x="10395" y="481"/>
                  <a:pt x="10380" y="480"/>
                </a:cubicBezTo>
                <a:cubicBezTo>
                  <a:pt x="10380" y="430"/>
                  <a:pt x="10380" y="430"/>
                  <a:pt x="10380" y="430"/>
                </a:cubicBezTo>
                <a:cubicBezTo>
                  <a:pt x="10629" y="414"/>
                  <a:pt x="10629" y="414"/>
                  <a:pt x="10629" y="414"/>
                </a:cubicBezTo>
                <a:cubicBezTo>
                  <a:pt x="10639" y="424"/>
                  <a:pt x="10639" y="424"/>
                  <a:pt x="10639" y="424"/>
                </a:cubicBezTo>
                <a:cubicBezTo>
                  <a:pt x="10639" y="531"/>
                  <a:pt x="10639" y="531"/>
                  <a:pt x="10639" y="531"/>
                </a:cubicBezTo>
                <a:cubicBezTo>
                  <a:pt x="10644" y="531"/>
                  <a:pt x="10644" y="531"/>
                  <a:pt x="10644" y="531"/>
                </a:cubicBezTo>
                <a:cubicBezTo>
                  <a:pt x="10657" y="518"/>
                  <a:pt x="10672" y="503"/>
                  <a:pt x="10690" y="486"/>
                </a:cubicBezTo>
                <a:cubicBezTo>
                  <a:pt x="10708" y="469"/>
                  <a:pt x="10725" y="455"/>
                  <a:pt x="10741" y="445"/>
                </a:cubicBezTo>
                <a:cubicBezTo>
                  <a:pt x="10758" y="433"/>
                  <a:pt x="10780" y="423"/>
                  <a:pt x="10807" y="415"/>
                </a:cubicBezTo>
                <a:cubicBezTo>
                  <a:pt x="10833" y="407"/>
                  <a:pt x="10862" y="403"/>
                  <a:pt x="10892" y="403"/>
                </a:cubicBezTo>
                <a:cubicBezTo>
                  <a:pt x="10940" y="403"/>
                  <a:pt x="10982" y="415"/>
                  <a:pt x="11016" y="441"/>
                </a:cubicBezTo>
                <a:cubicBezTo>
                  <a:pt x="11051" y="467"/>
                  <a:pt x="11076" y="498"/>
                  <a:pt x="11091" y="535"/>
                </a:cubicBezTo>
                <a:cubicBezTo>
                  <a:pt x="11109" y="518"/>
                  <a:pt x="11125" y="502"/>
                  <a:pt x="11139" y="489"/>
                </a:cubicBezTo>
                <a:cubicBezTo>
                  <a:pt x="11152" y="475"/>
                  <a:pt x="11171" y="461"/>
                  <a:pt x="11193" y="446"/>
                </a:cubicBezTo>
                <a:cubicBezTo>
                  <a:pt x="11212" y="433"/>
                  <a:pt x="11235" y="423"/>
                  <a:pt x="11260" y="415"/>
                </a:cubicBezTo>
                <a:cubicBezTo>
                  <a:pt x="11286" y="407"/>
                  <a:pt x="11315" y="403"/>
                  <a:pt x="11346" y="403"/>
                </a:cubicBezTo>
                <a:cubicBezTo>
                  <a:pt x="11409" y="403"/>
                  <a:pt x="11459" y="423"/>
                  <a:pt x="11495" y="464"/>
                </a:cubicBezTo>
                <a:cubicBezTo>
                  <a:pt x="11532" y="505"/>
                  <a:pt x="11550" y="569"/>
                  <a:pt x="11550" y="654"/>
                </a:cubicBezTo>
                <a:cubicBezTo>
                  <a:pt x="11550" y="1031"/>
                  <a:pt x="11550" y="1031"/>
                  <a:pt x="11550" y="1031"/>
                </a:cubicBezTo>
                <a:cubicBezTo>
                  <a:pt x="11550" y="1049"/>
                  <a:pt x="11553" y="1063"/>
                  <a:pt x="11559" y="1075"/>
                </a:cubicBezTo>
                <a:cubicBezTo>
                  <a:pt x="11565" y="1086"/>
                  <a:pt x="11576" y="1094"/>
                  <a:pt x="11590" y="1100"/>
                </a:cubicBezTo>
                <a:cubicBezTo>
                  <a:pt x="11602" y="1105"/>
                  <a:pt x="11613" y="1108"/>
                  <a:pt x="11624" y="1111"/>
                </a:cubicBezTo>
                <a:cubicBezTo>
                  <a:pt x="11636" y="1113"/>
                  <a:pt x="11648" y="1115"/>
                  <a:pt x="11662" y="1116"/>
                </a:cubicBezTo>
                <a:lnTo>
                  <a:pt x="11662" y="1165"/>
                </a:lnTo>
                <a:close/>
                <a:moveTo>
                  <a:pt x="12410" y="991"/>
                </a:moveTo>
                <a:cubicBezTo>
                  <a:pt x="12379" y="1050"/>
                  <a:pt x="12337" y="1097"/>
                  <a:pt x="12285" y="1132"/>
                </a:cubicBezTo>
                <a:cubicBezTo>
                  <a:pt x="12233" y="1167"/>
                  <a:pt x="12173" y="1185"/>
                  <a:pt x="12105" y="1185"/>
                </a:cubicBezTo>
                <a:cubicBezTo>
                  <a:pt x="12045" y="1185"/>
                  <a:pt x="11993" y="1174"/>
                  <a:pt x="11948" y="1153"/>
                </a:cubicBezTo>
                <a:cubicBezTo>
                  <a:pt x="11903" y="1132"/>
                  <a:pt x="11866" y="1104"/>
                  <a:pt x="11837" y="1067"/>
                </a:cubicBezTo>
                <a:cubicBezTo>
                  <a:pt x="11808" y="1031"/>
                  <a:pt x="11786" y="989"/>
                  <a:pt x="11772" y="941"/>
                </a:cubicBezTo>
                <a:cubicBezTo>
                  <a:pt x="11758" y="893"/>
                  <a:pt x="11750" y="842"/>
                  <a:pt x="11750" y="788"/>
                </a:cubicBezTo>
                <a:cubicBezTo>
                  <a:pt x="11750" y="740"/>
                  <a:pt x="11758" y="693"/>
                  <a:pt x="11773" y="646"/>
                </a:cubicBezTo>
                <a:cubicBezTo>
                  <a:pt x="11789" y="600"/>
                  <a:pt x="11811" y="558"/>
                  <a:pt x="11841" y="521"/>
                </a:cubicBezTo>
                <a:cubicBezTo>
                  <a:pt x="11869" y="485"/>
                  <a:pt x="11905" y="456"/>
                  <a:pt x="11947" y="435"/>
                </a:cubicBezTo>
                <a:cubicBezTo>
                  <a:pt x="11990" y="413"/>
                  <a:pt x="12037" y="402"/>
                  <a:pt x="12090" y="402"/>
                </a:cubicBezTo>
                <a:cubicBezTo>
                  <a:pt x="12144" y="402"/>
                  <a:pt x="12191" y="410"/>
                  <a:pt x="12229" y="427"/>
                </a:cubicBezTo>
                <a:cubicBezTo>
                  <a:pt x="12268" y="444"/>
                  <a:pt x="12299" y="468"/>
                  <a:pt x="12323" y="497"/>
                </a:cubicBezTo>
                <a:cubicBezTo>
                  <a:pt x="12346" y="526"/>
                  <a:pt x="12364" y="559"/>
                  <a:pt x="12375" y="597"/>
                </a:cubicBezTo>
                <a:cubicBezTo>
                  <a:pt x="12386" y="635"/>
                  <a:pt x="12392" y="676"/>
                  <a:pt x="12392" y="721"/>
                </a:cubicBezTo>
                <a:cubicBezTo>
                  <a:pt x="12392" y="771"/>
                  <a:pt x="12392" y="771"/>
                  <a:pt x="12392" y="771"/>
                </a:cubicBezTo>
                <a:cubicBezTo>
                  <a:pt x="11900" y="771"/>
                  <a:pt x="11900" y="771"/>
                  <a:pt x="11900" y="771"/>
                </a:cubicBezTo>
                <a:cubicBezTo>
                  <a:pt x="11900" y="820"/>
                  <a:pt x="11905" y="864"/>
                  <a:pt x="11914" y="904"/>
                </a:cubicBezTo>
                <a:cubicBezTo>
                  <a:pt x="11923" y="943"/>
                  <a:pt x="11938" y="978"/>
                  <a:pt x="11958" y="1008"/>
                </a:cubicBezTo>
                <a:cubicBezTo>
                  <a:pt x="11978" y="1038"/>
                  <a:pt x="12003" y="1061"/>
                  <a:pt x="12035" y="1077"/>
                </a:cubicBezTo>
                <a:cubicBezTo>
                  <a:pt x="12067" y="1094"/>
                  <a:pt x="12104" y="1103"/>
                  <a:pt x="12148" y="1103"/>
                </a:cubicBezTo>
                <a:cubicBezTo>
                  <a:pt x="12193" y="1103"/>
                  <a:pt x="12231" y="1092"/>
                  <a:pt x="12264" y="1071"/>
                </a:cubicBezTo>
                <a:cubicBezTo>
                  <a:pt x="12296" y="1050"/>
                  <a:pt x="12327" y="1013"/>
                  <a:pt x="12357" y="958"/>
                </a:cubicBezTo>
                <a:lnTo>
                  <a:pt x="12410" y="991"/>
                </a:lnTo>
                <a:close/>
                <a:moveTo>
                  <a:pt x="12244" y="707"/>
                </a:moveTo>
                <a:cubicBezTo>
                  <a:pt x="12244" y="679"/>
                  <a:pt x="12241" y="649"/>
                  <a:pt x="12236" y="617"/>
                </a:cubicBezTo>
                <a:cubicBezTo>
                  <a:pt x="12232" y="585"/>
                  <a:pt x="12224" y="559"/>
                  <a:pt x="12213" y="537"/>
                </a:cubicBezTo>
                <a:cubicBezTo>
                  <a:pt x="12202" y="514"/>
                  <a:pt x="12186" y="495"/>
                  <a:pt x="12166" y="481"/>
                </a:cubicBezTo>
                <a:cubicBezTo>
                  <a:pt x="12146" y="466"/>
                  <a:pt x="12120" y="459"/>
                  <a:pt x="12088" y="459"/>
                </a:cubicBezTo>
                <a:cubicBezTo>
                  <a:pt x="12036" y="459"/>
                  <a:pt x="11992" y="481"/>
                  <a:pt x="11957" y="525"/>
                </a:cubicBezTo>
                <a:cubicBezTo>
                  <a:pt x="11922" y="569"/>
                  <a:pt x="11903" y="629"/>
                  <a:pt x="11900" y="707"/>
                </a:cubicBezTo>
                <a:lnTo>
                  <a:pt x="12244" y="707"/>
                </a:lnTo>
                <a:close/>
                <a:moveTo>
                  <a:pt x="13316" y="1165"/>
                </a:moveTo>
                <a:cubicBezTo>
                  <a:pt x="12953" y="1165"/>
                  <a:pt x="12953" y="1165"/>
                  <a:pt x="12953" y="1165"/>
                </a:cubicBezTo>
                <a:cubicBezTo>
                  <a:pt x="12953" y="1116"/>
                  <a:pt x="12953" y="1116"/>
                  <a:pt x="12953" y="1116"/>
                </a:cubicBezTo>
                <a:cubicBezTo>
                  <a:pt x="12964" y="1115"/>
                  <a:pt x="12977" y="1114"/>
                  <a:pt x="12991" y="1113"/>
                </a:cubicBezTo>
                <a:cubicBezTo>
                  <a:pt x="13005" y="1112"/>
                  <a:pt x="13016" y="1110"/>
                  <a:pt x="13025" y="1107"/>
                </a:cubicBezTo>
                <a:cubicBezTo>
                  <a:pt x="13039" y="1102"/>
                  <a:pt x="13050" y="1094"/>
                  <a:pt x="13056" y="1083"/>
                </a:cubicBezTo>
                <a:cubicBezTo>
                  <a:pt x="13063" y="1071"/>
                  <a:pt x="13066" y="1057"/>
                  <a:pt x="13066" y="1039"/>
                </a:cubicBezTo>
                <a:cubicBezTo>
                  <a:pt x="13066" y="657"/>
                  <a:pt x="13066" y="657"/>
                  <a:pt x="13066" y="657"/>
                </a:cubicBezTo>
                <a:cubicBezTo>
                  <a:pt x="13066" y="604"/>
                  <a:pt x="13054" y="564"/>
                  <a:pt x="13029" y="535"/>
                </a:cubicBezTo>
                <a:cubicBezTo>
                  <a:pt x="13004" y="506"/>
                  <a:pt x="12974" y="492"/>
                  <a:pt x="12938" y="492"/>
                </a:cubicBezTo>
                <a:cubicBezTo>
                  <a:pt x="12911" y="492"/>
                  <a:pt x="12887" y="496"/>
                  <a:pt x="12865" y="505"/>
                </a:cubicBezTo>
                <a:cubicBezTo>
                  <a:pt x="12843" y="513"/>
                  <a:pt x="12823" y="523"/>
                  <a:pt x="12806" y="535"/>
                </a:cubicBezTo>
                <a:cubicBezTo>
                  <a:pt x="12790" y="547"/>
                  <a:pt x="12776" y="559"/>
                  <a:pt x="12766" y="572"/>
                </a:cubicBezTo>
                <a:cubicBezTo>
                  <a:pt x="12757" y="586"/>
                  <a:pt x="12750" y="596"/>
                  <a:pt x="12745" y="604"/>
                </a:cubicBezTo>
                <a:cubicBezTo>
                  <a:pt x="12745" y="1031"/>
                  <a:pt x="12745" y="1031"/>
                  <a:pt x="12745" y="1031"/>
                </a:cubicBezTo>
                <a:cubicBezTo>
                  <a:pt x="12745" y="1048"/>
                  <a:pt x="12748" y="1062"/>
                  <a:pt x="12756" y="1073"/>
                </a:cubicBezTo>
                <a:cubicBezTo>
                  <a:pt x="12763" y="1084"/>
                  <a:pt x="12773" y="1093"/>
                  <a:pt x="12787" y="1099"/>
                </a:cubicBezTo>
                <a:cubicBezTo>
                  <a:pt x="12798" y="1104"/>
                  <a:pt x="12809" y="1108"/>
                  <a:pt x="12821" y="1110"/>
                </a:cubicBezTo>
                <a:cubicBezTo>
                  <a:pt x="12834" y="1113"/>
                  <a:pt x="12846" y="1115"/>
                  <a:pt x="12859" y="1116"/>
                </a:cubicBezTo>
                <a:cubicBezTo>
                  <a:pt x="12859" y="1165"/>
                  <a:pt x="12859" y="1165"/>
                  <a:pt x="12859" y="1165"/>
                </a:cubicBezTo>
                <a:cubicBezTo>
                  <a:pt x="12496" y="1165"/>
                  <a:pt x="12496" y="1165"/>
                  <a:pt x="12496" y="1165"/>
                </a:cubicBezTo>
                <a:cubicBezTo>
                  <a:pt x="12496" y="1116"/>
                  <a:pt x="12496" y="1116"/>
                  <a:pt x="12496" y="1116"/>
                </a:cubicBezTo>
                <a:cubicBezTo>
                  <a:pt x="12507" y="1115"/>
                  <a:pt x="12519" y="1114"/>
                  <a:pt x="12532" y="1113"/>
                </a:cubicBezTo>
                <a:cubicBezTo>
                  <a:pt x="12544" y="1112"/>
                  <a:pt x="12555" y="1110"/>
                  <a:pt x="12564" y="1107"/>
                </a:cubicBezTo>
                <a:cubicBezTo>
                  <a:pt x="12578" y="1102"/>
                  <a:pt x="12588" y="1094"/>
                  <a:pt x="12595" y="1083"/>
                </a:cubicBezTo>
                <a:cubicBezTo>
                  <a:pt x="12602" y="1072"/>
                  <a:pt x="12605" y="1057"/>
                  <a:pt x="12605" y="1039"/>
                </a:cubicBezTo>
                <a:cubicBezTo>
                  <a:pt x="12605" y="581"/>
                  <a:pt x="12605" y="581"/>
                  <a:pt x="12605" y="581"/>
                </a:cubicBezTo>
                <a:cubicBezTo>
                  <a:pt x="12605" y="564"/>
                  <a:pt x="12601" y="548"/>
                  <a:pt x="12594" y="534"/>
                </a:cubicBezTo>
                <a:cubicBezTo>
                  <a:pt x="12587" y="520"/>
                  <a:pt x="12577" y="508"/>
                  <a:pt x="12564" y="499"/>
                </a:cubicBezTo>
                <a:cubicBezTo>
                  <a:pt x="12554" y="493"/>
                  <a:pt x="12543" y="489"/>
                  <a:pt x="12530" y="486"/>
                </a:cubicBezTo>
                <a:cubicBezTo>
                  <a:pt x="12517" y="483"/>
                  <a:pt x="12503" y="481"/>
                  <a:pt x="12488" y="480"/>
                </a:cubicBezTo>
                <a:cubicBezTo>
                  <a:pt x="12488" y="430"/>
                  <a:pt x="12488" y="430"/>
                  <a:pt x="12488" y="430"/>
                </a:cubicBezTo>
                <a:cubicBezTo>
                  <a:pt x="12734" y="414"/>
                  <a:pt x="12734" y="414"/>
                  <a:pt x="12734" y="414"/>
                </a:cubicBezTo>
                <a:cubicBezTo>
                  <a:pt x="12745" y="424"/>
                  <a:pt x="12745" y="424"/>
                  <a:pt x="12745" y="424"/>
                </a:cubicBezTo>
                <a:cubicBezTo>
                  <a:pt x="12745" y="529"/>
                  <a:pt x="12745" y="529"/>
                  <a:pt x="12745" y="529"/>
                </a:cubicBezTo>
                <a:cubicBezTo>
                  <a:pt x="12749" y="529"/>
                  <a:pt x="12749" y="529"/>
                  <a:pt x="12749" y="529"/>
                </a:cubicBezTo>
                <a:cubicBezTo>
                  <a:pt x="12761" y="517"/>
                  <a:pt x="12776" y="503"/>
                  <a:pt x="12794" y="486"/>
                </a:cubicBezTo>
                <a:cubicBezTo>
                  <a:pt x="12812" y="469"/>
                  <a:pt x="12829" y="455"/>
                  <a:pt x="12845" y="445"/>
                </a:cubicBezTo>
                <a:cubicBezTo>
                  <a:pt x="12864" y="433"/>
                  <a:pt x="12886" y="423"/>
                  <a:pt x="12911" y="415"/>
                </a:cubicBezTo>
                <a:cubicBezTo>
                  <a:pt x="12937" y="407"/>
                  <a:pt x="12966" y="403"/>
                  <a:pt x="12998" y="403"/>
                </a:cubicBezTo>
                <a:cubicBezTo>
                  <a:pt x="13069" y="403"/>
                  <a:pt x="13122" y="425"/>
                  <a:pt x="13156" y="469"/>
                </a:cubicBezTo>
                <a:cubicBezTo>
                  <a:pt x="13191" y="514"/>
                  <a:pt x="13208" y="573"/>
                  <a:pt x="13208" y="647"/>
                </a:cubicBezTo>
                <a:cubicBezTo>
                  <a:pt x="13208" y="1033"/>
                  <a:pt x="13208" y="1033"/>
                  <a:pt x="13208" y="1033"/>
                </a:cubicBezTo>
                <a:cubicBezTo>
                  <a:pt x="13208" y="1050"/>
                  <a:pt x="13211" y="1064"/>
                  <a:pt x="13217" y="1075"/>
                </a:cubicBezTo>
                <a:cubicBezTo>
                  <a:pt x="13223" y="1086"/>
                  <a:pt x="13233" y="1094"/>
                  <a:pt x="13248" y="1100"/>
                </a:cubicBezTo>
                <a:cubicBezTo>
                  <a:pt x="13260" y="1105"/>
                  <a:pt x="13270" y="1109"/>
                  <a:pt x="13279" y="1111"/>
                </a:cubicBezTo>
                <a:cubicBezTo>
                  <a:pt x="13288" y="1113"/>
                  <a:pt x="13300" y="1115"/>
                  <a:pt x="13316" y="1116"/>
                </a:cubicBezTo>
                <a:lnTo>
                  <a:pt x="13316" y="1165"/>
                </a:lnTo>
                <a:close/>
                <a:moveTo>
                  <a:pt x="15049" y="1165"/>
                </a:moveTo>
                <a:cubicBezTo>
                  <a:pt x="14687" y="1165"/>
                  <a:pt x="14687" y="1165"/>
                  <a:pt x="14687" y="1165"/>
                </a:cubicBezTo>
                <a:cubicBezTo>
                  <a:pt x="14687" y="1116"/>
                  <a:pt x="14687" y="1116"/>
                  <a:pt x="14687" y="1116"/>
                </a:cubicBezTo>
                <a:cubicBezTo>
                  <a:pt x="14699" y="1115"/>
                  <a:pt x="14711" y="1114"/>
                  <a:pt x="14722" y="1113"/>
                </a:cubicBezTo>
                <a:cubicBezTo>
                  <a:pt x="14734" y="1112"/>
                  <a:pt x="14745" y="1110"/>
                  <a:pt x="14754" y="1107"/>
                </a:cubicBezTo>
                <a:cubicBezTo>
                  <a:pt x="14768" y="1102"/>
                  <a:pt x="14778" y="1094"/>
                  <a:pt x="14785" y="1083"/>
                </a:cubicBezTo>
                <a:cubicBezTo>
                  <a:pt x="14792" y="1071"/>
                  <a:pt x="14795" y="1057"/>
                  <a:pt x="14795" y="1039"/>
                </a:cubicBezTo>
                <a:cubicBezTo>
                  <a:pt x="14795" y="656"/>
                  <a:pt x="14795" y="656"/>
                  <a:pt x="14795" y="656"/>
                </a:cubicBezTo>
                <a:cubicBezTo>
                  <a:pt x="14795" y="603"/>
                  <a:pt x="14783" y="563"/>
                  <a:pt x="14759" y="535"/>
                </a:cubicBezTo>
                <a:cubicBezTo>
                  <a:pt x="14735" y="506"/>
                  <a:pt x="14706" y="492"/>
                  <a:pt x="14670" y="492"/>
                </a:cubicBezTo>
                <a:cubicBezTo>
                  <a:pt x="14645" y="492"/>
                  <a:pt x="14622" y="496"/>
                  <a:pt x="14601" y="503"/>
                </a:cubicBezTo>
                <a:cubicBezTo>
                  <a:pt x="14579" y="511"/>
                  <a:pt x="14559" y="522"/>
                  <a:pt x="14541" y="535"/>
                </a:cubicBezTo>
                <a:cubicBezTo>
                  <a:pt x="14527" y="546"/>
                  <a:pt x="14515" y="558"/>
                  <a:pt x="14505" y="571"/>
                </a:cubicBezTo>
                <a:cubicBezTo>
                  <a:pt x="14495" y="584"/>
                  <a:pt x="14488" y="594"/>
                  <a:pt x="14483" y="603"/>
                </a:cubicBezTo>
                <a:cubicBezTo>
                  <a:pt x="14483" y="1031"/>
                  <a:pt x="14483" y="1031"/>
                  <a:pt x="14483" y="1031"/>
                </a:cubicBezTo>
                <a:cubicBezTo>
                  <a:pt x="14483" y="1049"/>
                  <a:pt x="14486" y="1063"/>
                  <a:pt x="14492" y="1075"/>
                </a:cubicBezTo>
                <a:cubicBezTo>
                  <a:pt x="14498" y="1086"/>
                  <a:pt x="14508" y="1094"/>
                  <a:pt x="14523" y="1100"/>
                </a:cubicBezTo>
                <a:cubicBezTo>
                  <a:pt x="14534" y="1105"/>
                  <a:pt x="14544" y="1108"/>
                  <a:pt x="14554" y="1111"/>
                </a:cubicBezTo>
                <a:cubicBezTo>
                  <a:pt x="14563" y="1113"/>
                  <a:pt x="14575" y="1115"/>
                  <a:pt x="14590" y="1116"/>
                </a:cubicBezTo>
                <a:cubicBezTo>
                  <a:pt x="14590" y="1165"/>
                  <a:pt x="14590" y="1165"/>
                  <a:pt x="14590" y="1165"/>
                </a:cubicBezTo>
                <a:cubicBezTo>
                  <a:pt x="14236" y="1165"/>
                  <a:pt x="14236" y="1165"/>
                  <a:pt x="14236" y="1165"/>
                </a:cubicBezTo>
                <a:cubicBezTo>
                  <a:pt x="14236" y="1116"/>
                  <a:pt x="14236" y="1116"/>
                  <a:pt x="14236" y="1116"/>
                </a:cubicBezTo>
                <a:cubicBezTo>
                  <a:pt x="14248" y="1115"/>
                  <a:pt x="14259" y="1114"/>
                  <a:pt x="14270" y="1113"/>
                </a:cubicBezTo>
                <a:cubicBezTo>
                  <a:pt x="14281" y="1112"/>
                  <a:pt x="14291" y="1110"/>
                  <a:pt x="14300" y="1107"/>
                </a:cubicBezTo>
                <a:cubicBezTo>
                  <a:pt x="14314" y="1102"/>
                  <a:pt x="14324" y="1094"/>
                  <a:pt x="14331" y="1083"/>
                </a:cubicBezTo>
                <a:cubicBezTo>
                  <a:pt x="14338" y="1071"/>
                  <a:pt x="14341" y="1057"/>
                  <a:pt x="14341" y="1039"/>
                </a:cubicBezTo>
                <a:cubicBezTo>
                  <a:pt x="14341" y="656"/>
                  <a:pt x="14341" y="656"/>
                  <a:pt x="14341" y="656"/>
                </a:cubicBezTo>
                <a:cubicBezTo>
                  <a:pt x="14341" y="603"/>
                  <a:pt x="14329" y="563"/>
                  <a:pt x="14305" y="535"/>
                </a:cubicBezTo>
                <a:cubicBezTo>
                  <a:pt x="14281" y="506"/>
                  <a:pt x="14251" y="492"/>
                  <a:pt x="14216" y="492"/>
                </a:cubicBezTo>
                <a:cubicBezTo>
                  <a:pt x="14191" y="492"/>
                  <a:pt x="14168" y="496"/>
                  <a:pt x="14146" y="504"/>
                </a:cubicBezTo>
                <a:cubicBezTo>
                  <a:pt x="14125" y="512"/>
                  <a:pt x="14105" y="522"/>
                  <a:pt x="14087" y="536"/>
                </a:cubicBezTo>
                <a:cubicBezTo>
                  <a:pt x="14072" y="547"/>
                  <a:pt x="14060" y="559"/>
                  <a:pt x="14050" y="573"/>
                </a:cubicBezTo>
                <a:cubicBezTo>
                  <a:pt x="14040" y="587"/>
                  <a:pt x="14032" y="597"/>
                  <a:pt x="14027" y="604"/>
                </a:cubicBezTo>
                <a:cubicBezTo>
                  <a:pt x="14027" y="1030"/>
                  <a:pt x="14027" y="1030"/>
                  <a:pt x="14027" y="1030"/>
                </a:cubicBezTo>
                <a:cubicBezTo>
                  <a:pt x="14027" y="1047"/>
                  <a:pt x="14031" y="1061"/>
                  <a:pt x="14038" y="1073"/>
                </a:cubicBezTo>
                <a:cubicBezTo>
                  <a:pt x="14045" y="1084"/>
                  <a:pt x="14055" y="1093"/>
                  <a:pt x="14069" y="1099"/>
                </a:cubicBezTo>
                <a:cubicBezTo>
                  <a:pt x="14080" y="1104"/>
                  <a:pt x="14091" y="1108"/>
                  <a:pt x="14102" y="1110"/>
                </a:cubicBezTo>
                <a:cubicBezTo>
                  <a:pt x="14113" y="1113"/>
                  <a:pt x="14125" y="1115"/>
                  <a:pt x="14139" y="1116"/>
                </a:cubicBezTo>
                <a:cubicBezTo>
                  <a:pt x="14139" y="1165"/>
                  <a:pt x="14139" y="1165"/>
                  <a:pt x="14139" y="1165"/>
                </a:cubicBezTo>
                <a:cubicBezTo>
                  <a:pt x="13778" y="1165"/>
                  <a:pt x="13778" y="1165"/>
                  <a:pt x="13778" y="1165"/>
                </a:cubicBezTo>
                <a:cubicBezTo>
                  <a:pt x="13778" y="1116"/>
                  <a:pt x="13778" y="1116"/>
                  <a:pt x="13778" y="1116"/>
                </a:cubicBezTo>
                <a:cubicBezTo>
                  <a:pt x="13789" y="1115"/>
                  <a:pt x="13801" y="1114"/>
                  <a:pt x="13814" y="1113"/>
                </a:cubicBezTo>
                <a:cubicBezTo>
                  <a:pt x="13826" y="1112"/>
                  <a:pt x="13837" y="1110"/>
                  <a:pt x="13846" y="1107"/>
                </a:cubicBezTo>
                <a:cubicBezTo>
                  <a:pt x="13860" y="1102"/>
                  <a:pt x="13870" y="1094"/>
                  <a:pt x="13877" y="1083"/>
                </a:cubicBezTo>
                <a:cubicBezTo>
                  <a:pt x="13884" y="1072"/>
                  <a:pt x="13887" y="1057"/>
                  <a:pt x="13887" y="1039"/>
                </a:cubicBezTo>
                <a:cubicBezTo>
                  <a:pt x="13887" y="578"/>
                  <a:pt x="13887" y="578"/>
                  <a:pt x="13887" y="578"/>
                </a:cubicBezTo>
                <a:cubicBezTo>
                  <a:pt x="13887" y="562"/>
                  <a:pt x="13883" y="547"/>
                  <a:pt x="13876" y="535"/>
                </a:cubicBezTo>
                <a:cubicBezTo>
                  <a:pt x="13869" y="522"/>
                  <a:pt x="13859" y="511"/>
                  <a:pt x="13846" y="502"/>
                </a:cubicBezTo>
                <a:cubicBezTo>
                  <a:pt x="13836" y="496"/>
                  <a:pt x="13824" y="491"/>
                  <a:pt x="13810" y="487"/>
                </a:cubicBezTo>
                <a:cubicBezTo>
                  <a:pt x="13796" y="484"/>
                  <a:pt x="13782" y="481"/>
                  <a:pt x="13767" y="480"/>
                </a:cubicBezTo>
                <a:cubicBezTo>
                  <a:pt x="13767" y="430"/>
                  <a:pt x="13767" y="430"/>
                  <a:pt x="13767" y="430"/>
                </a:cubicBezTo>
                <a:cubicBezTo>
                  <a:pt x="14015" y="414"/>
                  <a:pt x="14015" y="414"/>
                  <a:pt x="14015" y="414"/>
                </a:cubicBezTo>
                <a:cubicBezTo>
                  <a:pt x="14026" y="424"/>
                  <a:pt x="14026" y="424"/>
                  <a:pt x="14026" y="424"/>
                </a:cubicBezTo>
                <a:cubicBezTo>
                  <a:pt x="14026" y="531"/>
                  <a:pt x="14026" y="531"/>
                  <a:pt x="14026" y="531"/>
                </a:cubicBezTo>
                <a:cubicBezTo>
                  <a:pt x="14031" y="531"/>
                  <a:pt x="14031" y="531"/>
                  <a:pt x="14031" y="531"/>
                </a:cubicBezTo>
                <a:cubicBezTo>
                  <a:pt x="14043" y="518"/>
                  <a:pt x="14059" y="503"/>
                  <a:pt x="14077" y="486"/>
                </a:cubicBezTo>
                <a:cubicBezTo>
                  <a:pt x="14095" y="469"/>
                  <a:pt x="14112" y="455"/>
                  <a:pt x="14127" y="445"/>
                </a:cubicBezTo>
                <a:cubicBezTo>
                  <a:pt x="14145" y="433"/>
                  <a:pt x="14167" y="423"/>
                  <a:pt x="14193" y="415"/>
                </a:cubicBezTo>
                <a:cubicBezTo>
                  <a:pt x="14219" y="407"/>
                  <a:pt x="14248" y="403"/>
                  <a:pt x="14279" y="403"/>
                </a:cubicBezTo>
                <a:cubicBezTo>
                  <a:pt x="14327" y="403"/>
                  <a:pt x="14368" y="415"/>
                  <a:pt x="14403" y="441"/>
                </a:cubicBezTo>
                <a:cubicBezTo>
                  <a:pt x="14437" y="467"/>
                  <a:pt x="14462" y="498"/>
                  <a:pt x="14477" y="535"/>
                </a:cubicBezTo>
                <a:cubicBezTo>
                  <a:pt x="14495" y="518"/>
                  <a:pt x="14511" y="502"/>
                  <a:pt x="14525" y="489"/>
                </a:cubicBezTo>
                <a:cubicBezTo>
                  <a:pt x="14539" y="475"/>
                  <a:pt x="14557" y="461"/>
                  <a:pt x="14580" y="446"/>
                </a:cubicBezTo>
                <a:cubicBezTo>
                  <a:pt x="14599" y="433"/>
                  <a:pt x="14621" y="423"/>
                  <a:pt x="14647" y="415"/>
                </a:cubicBezTo>
                <a:cubicBezTo>
                  <a:pt x="14673" y="407"/>
                  <a:pt x="14701" y="403"/>
                  <a:pt x="14733" y="403"/>
                </a:cubicBezTo>
                <a:cubicBezTo>
                  <a:pt x="14796" y="403"/>
                  <a:pt x="14845" y="423"/>
                  <a:pt x="14882" y="464"/>
                </a:cubicBezTo>
                <a:cubicBezTo>
                  <a:pt x="14918" y="505"/>
                  <a:pt x="14937" y="569"/>
                  <a:pt x="14937" y="654"/>
                </a:cubicBezTo>
                <a:cubicBezTo>
                  <a:pt x="14937" y="1031"/>
                  <a:pt x="14937" y="1031"/>
                  <a:pt x="14937" y="1031"/>
                </a:cubicBezTo>
                <a:cubicBezTo>
                  <a:pt x="14937" y="1049"/>
                  <a:pt x="14940" y="1063"/>
                  <a:pt x="14946" y="1075"/>
                </a:cubicBezTo>
                <a:cubicBezTo>
                  <a:pt x="14952" y="1086"/>
                  <a:pt x="14962" y="1094"/>
                  <a:pt x="14976" y="1100"/>
                </a:cubicBezTo>
                <a:cubicBezTo>
                  <a:pt x="14988" y="1105"/>
                  <a:pt x="14999" y="1108"/>
                  <a:pt x="15011" y="1111"/>
                </a:cubicBezTo>
                <a:cubicBezTo>
                  <a:pt x="15022" y="1113"/>
                  <a:pt x="15035" y="1115"/>
                  <a:pt x="15049" y="1116"/>
                </a:cubicBezTo>
                <a:lnTo>
                  <a:pt x="15049" y="1165"/>
                </a:lnTo>
                <a:close/>
                <a:moveTo>
                  <a:pt x="15840" y="1152"/>
                </a:moveTo>
                <a:cubicBezTo>
                  <a:pt x="15816" y="1160"/>
                  <a:pt x="15796" y="1167"/>
                  <a:pt x="15778" y="1172"/>
                </a:cubicBezTo>
                <a:cubicBezTo>
                  <a:pt x="15760" y="1178"/>
                  <a:pt x="15740" y="1180"/>
                  <a:pt x="15717" y="1180"/>
                </a:cubicBezTo>
                <a:cubicBezTo>
                  <a:pt x="15678" y="1180"/>
                  <a:pt x="15647" y="1171"/>
                  <a:pt x="15624" y="1153"/>
                </a:cubicBezTo>
                <a:cubicBezTo>
                  <a:pt x="15600" y="1134"/>
                  <a:pt x="15585" y="1108"/>
                  <a:pt x="15579" y="1073"/>
                </a:cubicBezTo>
                <a:cubicBezTo>
                  <a:pt x="15574" y="1073"/>
                  <a:pt x="15574" y="1073"/>
                  <a:pt x="15574" y="1073"/>
                </a:cubicBezTo>
                <a:cubicBezTo>
                  <a:pt x="15542" y="1109"/>
                  <a:pt x="15507" y="1136"/>
                  <a:pt x="15469" y="1155"/>
                </a:cubicBezTo>
                <a:cubicBezTo>
                  <a:pt x="15432" y="1175"/>
                  <a:pt x="15387" y="1184"/>
                  <a:pt x="15334" y="1184"/>
                </a:cubicBezTo>
                <a:cubicBezTo>
                  <a:pt x="15278" y="1184"/>
                  <a:pt x="15233" y="1167"/>
                  <a:pt x="15197" y="1133"/>
                </a:cubicBezTo>
                <a:cubicBezTo>
                  <a:pt x="15161" y="1099"/>
                  <a:pt x="15143" y="1054"/>
                  <a:pt x="15143" y="999"/>
                </a:cubicBezTo>
                <a:cubicBezTo>
                  <a:pt x="15143" y="970"/>
                  <a:pt x="15147" y="945"/>
                  <a:pt x="15155" y="922"/>
                </a:cubicBezTo>
                <a:cubicBezTo>
                  <a:pt x="15163" y="899"/>
                  <a:pt x="15175" y="879"/>
                  <a:pt x="15191" y="861"/>
                </a:cubicBezTo>
                <a:cubicBezTo>
                  <a:pt x="15204" y="846"/>
                  <a:pt x="15220" y="833"/>
                  <a:pt x="15241" y="821"/>
                </a:cubicBezTo>
                <a:cubicBezTo>
                  <a:pt x="15261" y="809"/>
                  <a:pt x="15281" y="800"/>
                  <a:pt x="15299" y="793"/>
                </a:cubicBezTo>
                <a:cubicBezTo>
                  <a:pt x="15321" y="784"/>
                  <a:pt x="15367" y="768"/>
                  <a:pt x="15436" y="745"/>
                </a:cubicBezTo>
                <a:cubicBezTo>
                  <a:pt x="15505" y="722"/>
                  <a:pt x="15552" y="704"/>
                  <a:pt x="15576" y="691"/>
                </a:cubicBezTo>
                <a:cubicBezTo>
                  <a:pt x="15576" y="616"/>
                  <a:pt x="15576" y="616"/>
                  <a:pt x="15576" y="616"/>
                </a:cubicBezTo>
                <a:cubicBezTo>
                  <a:pt x="15576" y="610"/>
                  <a:pt x="15574" y="597"/>
                  <a:pt x="15572" y="579"/>
                </a:cubicBezTo>
                <a:cubicBezTo>
                  <a:pt x="15569" y="560"/>
                  <a:pt x="15563" y="543"/>
                  <a:pt x="15554" y="526"/>
                </a:cubicBezTo>
                <a:cubicBezTo>
                  <a:pt x="15544" y="507"/>
                  <a:pt x="15530" y="491"/>
                  <a:pt x="15511" y="477"/>
                </a:cubicBezTo>
                <a:cubicBezTo>
                  <a:pt x="15493" y="464"/>
                  <a:pt x="15467" y="457"/>
                  <a:pt x="15433" y="457"/>
                </a:cubicBezTo>
                <a:cubicBezTo>
                  <a:pt x="15410" y="457"/>
                  <a:pt x="15389" y="461"/>
                  <a:pt x="15369" y="468"/>
                </a:cubicBezTo>
                <a:cubicBezTo>
                  <a:pt x="15349" y="476"/>
                  <a:pt x="15335" y="484"/>
                  <a:pt x="15327" y="493"/>
                </a:cubicBezTo>
                <a:cubicBezTo>
                  <a:pt x="15327" y="503"/>
                  <a:pt x="15330" y="518"/>
                  <a:pt x="15334" y="537"/>
                </a:cubicBezTo>
                <a:cubicBezTo>
                  <a:pt x="15339" y="557"/>
                  <a:pt x="15342" y="575"/>
                  <a:pt x="15342" y="592"/>
                </a:cubicBezTo>
                <a:cubicBezTo>
                  <a:pt x="15342" y="609"/>
                  <a:pt x="15334" y="625"/>
                  <a:pt x="15318" y="640"/>
                </a:cubicBezTo>
                <a:cubicBezTo>
                  <a:pt x="15302" y="654"/>
                  <a:pt x="15280" y="662"/>
                  <a:pt x="15252" y="662"/>
                </a:cubicBezTo>
                <a:cubicBezTo>
                  <a:pt x="15227" y="662"/>
                  <a:pt x="15208" y="653"/>
                  <a:pt x="15197" y="635"/>
                </a:cubicBezTo>
                <a:cubicBezTo>
                  <a:pt x="15185" y="617"/>
                  <a:pt x="15179" y="597"/>
                  <a:pt x="15179" y="575"/>
                </a:cubicBezTo>
                <a:cubicBezTo>
                  <a:pt x="15179" y="552"/>
                  <a:pt x="15187" y="530"/>
                  <a:pt x="15203" y="509"/>
                </a:cubicBezTo>
                <a:cubicBezTo>
                  <a:pt x="15220" y="488"/>
                  <a:pt x="15241" y="469"/>
                  <a:pt x="15267" y="452"/>
                </a:cubicBezTo>
                <a:cubicBezTo>
                  <a:pt x="15290" y="438"/>
                  <a:pt x="15317" y="426"/>
                  <a:pt x="15349" y="417"/>
                </a:cubicBezTo>
                <a:cubicBezTo>
                  <a:pt x="15381" y="407"/>
                  <a:pt x="15413" y="402"/>
                  <a:pt x="15443" y="402"/>
                </a:cubicBezTo>
                <a:cubicBezTo>
                  <a:pt x="15485" y="402"/>
                  <a:pt x="15522" y="405"/>
                  <a:pt x="15554" y="410"/>
                </a:cubicBezTo>
                <a:cubicBezTo>
                  <a:pt x="15585" y="416"/>
                  <a:pt x="15613" y="429"/>
                  <a:pt x="15639" y="448"/>
                </a:cubicBezTo>
                <a:cubicBezTo>
                  <a:pt x="15665" y="466"/>
                  <a:pt x="15684" y="492"/>
                  <a:pt x="15697" y="523"/>
                </a:cubicBezTo>
                <a:cubicBezTo>
                  <a:pt x="15711" y="555"/>
                  <a:pt x="15717" y="596"/>
                  <a:pt x="15717" y="647"/>
                </a:cubicBezTo>
                <a:cubicBezTo>
                  <a:pt x="15717" y="718"/>
                  <a:pt x="15717" y="782"/>
                  <a:pt x="15715" y="837"/>
                </a:cubicBezTo>
                <a:cubicBezTo>
                  <a:pt x="15714" y="893"/>
                  <a:pt x="15713" y="953"/>
                  <a:pt x="15713" y="1019"/>
                </a:cubicBezTo>
                <a:cubicBezTo>
                  <a:pt x="15713" y="1039"/>
                  <a:pt x="15716" y="1054"/>
                  <a:pt x="15723" y="1066"/>
                </a:cubicBezTo>
                <a:cubicBezTo>
                  <a:pt x="15730" y="1077"/>
                  <a:pt x="15740" y="1087"/>
                  <a:pt x="15754" y="1095"/>
                </a:cubicBezTo>
                <a:cubicBezTo>
                  <a:pt x="15762" y="1100"/>
                  <a:pt x="15774" y="1102"/>
                  <a:pt x="15790" y="1103"/>
                </a:cubicBezTo>
                <a:cubicBezTo>
                  <a:pt x="15806" y="1103"/>
                  <a:pt x="15823" y="1104"/>
                  <a:pt x="15840" y="1104"/>
                </a:cubicBezTo>
                <a:lnTo>
                  <a:pt x="15840" y="1152"/>
                </a:lnTo>
                <a:close/>
                <a:moveTo>
                  <a:pt x="15577" y="754"/>
                </a:moveTo>
                <a:cubicBezTo>
                  <a:pt x="15535" y="767"/>
                  <a:pt x="15497" y="779"/>
                  <a:pt x="15465" y="791"/>
                </a:cubicBezTo>
                <a:cubicBezTo>
                  <a:pt x="15433" y="803"/>
                  <a:pt x="15403" y="818"/>
                  <a:pt x="15375" y="836"/>
                </a:cubicBezTo>
                <a:cubicBezTo>
                  <a:pt x="15350" y="854"/>
                  <a:pt x="15331" y="874"/>
                  <a:pt x="15316" y="897"/>
                </a:cubicBezTo>
                <a:cubicBezTo>
                  <a:pt x="15301" y="921"/>
                  <a:pt x="15294" y="948"/>
                  <a:pt x="15294" y="980"/>
                </a:cubicBezTo>
                <a:cubicBezTo>
                  <a:pt x="15294" y="1022"/>
                  <a:pt x="15305" y="1053"/>
                  <a:pt x="15327" y="1073"/>
                </a:cubicBezTo>
                <a:cubicBezTo>
                  <a:pt x="15349" y="1092"/>
                  <a:pt x="15376" y="1102"/>
                  <a:pt x="15410" y="1102"/>
                </a:cubicBezTo>
                <a:cubicBezTo>
                  <a:pt x="15446" y="1102"/>
                  <a:pt x="15477" y="1093"/>
                  <a:pt x="15504" y="1076"/>
                </a:cubicBezTo>
                <a:cubicBezTo>
                  <a:pt x="15531" y="1059"/>
                  <a:pt x="15554" y="1038"/>
                  <a:pt x="15573" y="1014"/>
                </a:cubicBezTo>
                <a:lnTo>
                  <a:pt x="15577" y="754"/>
                </a:lnTo>
                <a:close/>
                <a:moveTo>
                  <a:pt x="16701" y="1165"/>
                </a:moveTo>
                <a:cubicBezTo>
                  <a:pt x="16477" y="1165"/>
                  <a:pt x="16477" y="1165"/>
                  <a:pt x="16477" y="1165"/>
                </a:cubicBezTo>
                <a:cubicBezTo>
                  <a:pt x="16437" y="1109"/>
                  <a:pt x="16395" y="1048"/>
                  <a:pt x="16351" y="983"/>
                </a:cubicBezTo>
                <a:cubicBezTo>
                  <a:pt x="16306" y="919"/>
                  <a:pt x="16259" y="856"/>
                  <a:pt x="16211" y="794"/>
                </a:cubicBezTo>
                <a:cubicBezTo>
                  <a:pt x="16149" y="852"/>
                  <a:pt x="16149" y="852"/>
                  <a:pt x="16149" y="852"/>
                </a:cubicBezTo>
                <a:cubicBezTo>
                  <a:pt x="16149" y="1028"/>
                  <a:pt x="16149" y="1028"/>
                  <a:pt x="16149" y="1028"/>
                </a:cubicBezTo>
                <a:cubicBezTo>
                  <a:pt x="16149" y="1046"/>
                  <a:pt x="16153" y="1061"/>
                  <a:pt x="16159" y="1073"/>
                </a:cubicBezTo>
                <a:cubicBezTo>
                  <a:pt x="16166" y="1085"/>
                  <a:pt x="16176" y="1093"/>
                  <a:pt x="16191" y="1099"/>
                </a:cubicBezTo>
                <a:cubicBezTo>
                  <a:pt x="16203" y="1104"/>
                  <a:pt x="16214" y="1108"/>
                  <a:pt x="16225" y="1110"/>
                </a:cubicBezTo>
                <a:cubicBezTo>
                  <a:pt x="16236" y="1113"/>
                  <a:pt x="16249" y="1115"/>
                  <a:pt x="16264" y="1116"/>
                </a:cubicBezTo>
                <a:cubicBezTo>
                  <a:pt x="16264" y="1165"/>
                  <a:pt x="16264" y="1165"/>
                  <a:pt x="16264" y="1165"/>
                </a:cubicBezTo>
                <a:cubicBezTo>
                  <a:pt x="15900" y="1165"/>
                  <a:pt x="15900" y="1165"/>
                  <a:pt x="15900" y="1165"/>
                </a:cubicBezTo>
                <a:cubicBezTo>
                  <a:pt x="15900" y="1116"/>
                  <a:pt x="15900" y="1116"/>
                  <a:pt x="15900" y="1116"/>
                </a:cubicBezTo>
                <a:cubicBezTo>
                  <a:pt x="15912" y="1115"/>
                  <a:pt x="15924" y="1113"/>
                  <a:pt x="15936" y="1112"/>
                </a:cubicBezTo>
                <a:cubicBezTo>
                  <a:pt x="15949" y="1111"/>
                  <a:pt x="15959" y="1109"/>
                  <a:pt x="15968" y="1106"/>
                </a:cubicBezTo>
                <a:cubicBezTo>
                  <a:pt x="15981" y="1102"/>
                  <a:pt x="15992" y="1094"/>
                  <a:pt x="15999" y="1083"/>
                </a:cubicBezTo>
                <a:cubicBezTo>
                  <a:pt x="16006" y="1071"/>
                  <a:pt x="16009" y="1057"/>
                  <a:pt x="16009" y="1039"/>
                </a:cubicBezTo>
                <a:cubicBezTo>
                  <a:pt x="16009" y="175"/>
                  <a:pt x="16009" y="175"/>
                  <a:pt x="16009" y="175"/>
                </a:cubicBezTo>
                <a:cubicBezTo>
                  <a:pt x="16009" y="157"/>
                  <a:pt x="16006" y="139"/>
                  <a:pt x="15998" y="123"/>
                </a:cubicBezTo>
                <a:cubicBezTo>
                  <a:pt x="15990" y="107"/>
                  <a:pt x="15980" y="94"/>
                  <a:pt x="15967" y="86"/>
                </a:cubicBezTo>
                <a:cubicBezTo>
                  <a:pt x="15957" y="78"/>
                  <a:pt x="15940" y="72"/>
                  <a:pt x="15918" y="70"/>
                </a:cubicBezTo>
                <a:cubicBezTo>
                  <a:pt x="15896" y="67"/>
                  <a:pt x="15878" y="66"/>
                  <a:pt x="15864" y="65"/>
                </a:cubicBezTo>
                <a:cubicBezTo>
                  <a:pt x="15864" y="16"/>
                  <a:pt x="15864" y="16"/>
                  <a:pt x="15864" y="16"/>
                </a:cubicBezTo>
                <a:cubicBezTo>
                  <a:pt x="16139" y="0"/>
                  <a:pt x="16139" y="0"/>
                  <a:pt x="16139" y="0"/>
                </a:cubicBezTo>
                <a:cubicBezTo>
                  <a:pt x="16149" y="11"/>
                  <a:pt x="16149" y="11"/>
                  <a:pt x="16149" y="11"/>
                </a:cubicBezTo>
                <a:cubicBezTo>
                  <a:pt x="16149" y="796"/>
                  <a:pt x="16149" y="796"/>
                  <a:pt x="16149" y="796"/>
                </a:cubicBezTo>
                <a:cubicBezTo>
                  <a:pt x="16189" y="757"/>
                  <a:pt x="16231" y="715"/>
                  <a:pt x="16276" y="670"/>
                </a:cubicBezTo>
                <a:cubicBezTo>
                  <a:pt x="16322" y="625"/>
                  <a:pt x="16360" y="585"/>
                  <a:pt x="16391" y="550"/>
                </a:cubicBezTo>
                <a:cubicBezTo>
                  <a:pt x="16395" y="546"/>
                  <a:pt x="16400" y="540"/>
                  <a:pt x="16404" y="533"/>
                </a:cubicBezTo>
                <a:cubicBezTo>
                  <a:pt x="16409" y="525"/>
                  <a:pt x="16412" y="519"/>
                  <a:pt x="16412" y="515"/>
                </a:cubicBezTo>
                <a:cubicBezTo>
                  <a:pt x="16412" y="501"/>
                  <a:pt x="16401" y="491"/>
                  <a:pt x="16379" y="485"/>
                </a:cubicBezTo>
                <a:cubicBezTo>
                  <a:pt x="16357" y="478"/>
                  <a:pt x="16336" y="474"/>
                  <a:pt x="16316" y="471"/>
                </a:cubicBezTo>
                <a:cubicBezTo>
                  <a:pt x="16316" y="423"/>
                  <a:pt x="16316" y="423"/>
                  <a:pt x="16316" y="423"/>
                </a:cubicBezTo>
                <a:cubicBezTo>
                  <a:pt x="16643" y="423"/>
                  <a:pt x="16643" y="423"/>
                  <a:pt x="16643" y="423"/>
                </a:cubicBezTo>
                <a:cubicBezTo>
                  <a:pt x="16643" y="470"/>
                  <a:pt x="16643" y="470"/>
                  <a:pt x="16643" y="470"/>
                </a:cubicBezTo>
                <a:cubicBezTo>
                  <a:pt x="16600" y="482"/>
                  <a:pt x="16563" y="498"/>
                  <a:pt x="16531" y="517"/>
                </a:cubicBezTo>
                <a:cubicBezTo>
                  <a:pt x="16498" y="535"/>
                  <a:pt x="16474" y="552"/>
                  <a:pt x="16457" y="567"/>
                </a:cubicBezTo>
                <a:cubicBezTo>
                  <a:pt x="16445" y="577"/>
                  <a:pt x="16427" y="594"/>
                  <a:pt x="16405" y="616"/>
                </a:cubicBezTo>
                <a:cubicBezTo>
                  <a:pt x="16383" y="639"/>
                  <a:pt x="16352" y="668"/>
                  <a:pt x="16313" y="705"/>
                </a:cubicBezTo>
                <a:cubicBezTo>
                  <a:pt x="16354" y="756"/>
                  <a:pt x="16400" y="817"/>
                  <a:pt x="16452" y="887"/>
                </a:cubicBezTo>
                <a:cubicBezTo>
                  <a:pt x="16503" y="958"/>
                  <a:pt x="16541" y="1009"/>
                  <a:pt x="16564" y="1041"/>
                </a:cubicBezTo>
                <a:cubicBezTo>
                  <a:pt x="16586" y="1071"/>
                  <a:pt x="16606" y="1090"/>
                  <a:pt x="16624" y="1099"/>
                </a:cubicBezTo>
                <a:cubicBezTo>
                  <a:pt x="16641" y="1108"/>
                  <a:pt x="16667" y="1114"/>
                  <a:pt x="16701" y="1116"/>
                </a:cubicBezTo>
                <a:lnTo>
                  <a:pt x="16701" y="1165"/>
                </a:lnTo>
                <a:close/>
                <a:moveTo>
                  <a:pt x="17526" y="1165"/>
                </a:moveTo>
                <a:cubicBezTo>
                  <a:pt x="17302" y="1165"/>
                  <a:pt x="17302" y="1165"/>
                  <a:pt x="17302" y="1165"/>
                </a:cubicBezTo>
                <a:cubicBezTo>
                  <a:pt x="17263" y="1109"/>
                  <a:pt x="17221" y="1048"/>
                  <a:pt x="17177" y="983"/>
                </a:cubicBezTo>
                <a:cubicBezTo>
                  <a:pt x="17132" y="919"/>
                  <a:pt x="17085" y="856"/>
                  <a:pt x="17037" y="794"/>
                </a:cubicBezTo>
                <a:cubicBezTo>
                  <a:pt x="16975" y="852"/>
                  <a:pt x="16975" y="852"/>
                  <a:pt x="16975" y="852"/>
                </a:cubicBezTo>
                <a:cubicBezTo>
                  <a:pt x="16975" y="1028"/>
                  <a:pt x="16975" y="1028"/>
                  <a:pt x="16975" y="1028"/>
                </a:cubicBezTo>
                <a:cubicBezTo>
                  <a:pt x="16975" y="1046"/>
                  <a:pt x="16979" y="1061"/>
                  <a:pt x="16985" y="1073"/>
                </a:cubicBezTo>
                <a:cubicBezTo>
                  <a:pt x="16992" y="1085"/>
                  <a:pt x="17002" y="1093"/>
                  <a:pt x="17017" y="1099"/>
                </a:cubicBezTo>
                <a:cubicBezTo>
                  <a:pt x="17029" y="1104"/>
                  <a:pt x="17040" y="1108"/>
                  <a:pt x="17051" y="1110"/>
                </a:cubicBezTo>
                <a:cubicBezTo>
                  <a:pt x="17062" y="1113"/>
                  <a:pt x="17075" y="1115"/>
                  <a:pt x="17090" y="1116"/>
                </a:cubicBezTo>
                <a:cubicBezTo>
                  <a:pt x="17090" y="1165"/>
                  <a:pt x="17090" y="1165"/>
                  <a:pt x="17090" y="1165"/>
                </a:cubicBezTo>
                <a:cubicBezTo>
                  <a:pt x="16726" y="1165"/>
                  <a:pt x="16726" y="1165"/>
                  <a:pt x="16726" y="1165"/>
                </a:cubicBezTo>
                <a:cubicBezTo>
                  <a:pt x="16726" y="1116"/>
                  <a:pt x="16726" y="1116"/>
                  <a:pt x="16726" y="1116"/>
                </a:cubicBezTo>
                <a:cubicBezTo>
                  <a:pt x="16738" y="1115"/>
                  <a:pt x="16750" y="1113"/>
                  <a:pt x="16762" y="1112"/>
                </a:cubicBezTo>
                <a:cubicBezTo>
                  <a:pt x="16774" y="1111"/>
                  <a:pt x="16785" y="1109"/>
                  <a:pt x="16793" y="1106"/>
                </a:cubicBezTo>
                <a:cubicBezTo>
                  <a:pt x="16807" y="1102"/>
                  <a:pt x="16818" y="1094"/>
                  <a:pt x="16825" y="1083"/>
                </a:cubicBezTo>
                <a:cubicBezTo>
                  <a:pt x="16832" y="1071"/>
                  <a:pt x="16835" y="1057"/>
                  <a:pt x="16835" y="1039"/>
                </a:cubicBezTo>
                <a:cubicBezTo>
                  <a:pt x="16835" y="175"/>
                  <a:pt x="16835" y="175"/>
                  <a:pt x="16835" y="175"/>
                </a:cubicBezTo>
                <a:cubicBezTo>
                  <a:pt x="16835" y="157"/>
                  <a:pt x="16831" y="139"/>
                  <a:pt x="16824" y="123"/>
                </a:cubicBezTo>
                <a:cubicBezTo>
                  <a:pt x="16816" y="107"/>
                  <a:pt x="16806" y="94"/>
                  <a:pt x="16793" y="86"/>
                </a:cubicBezTo>
                <a:cubicBezTo>
                  <a:pt x="16783" y="78"/>
                  <a:pt x="16766" y="72"/>
                  <a:pt x="16744" y="70"/>
                </a:cubicBezTo>
                <a:cubicBezTo>
                  <a:pt x="16721" y="67"/>
                  <a:pt x="16704" y="66"/>
                  <a:pt x="16690" y="65"/>
                </a:cubicBezTo>
                <a:cubicBezTo>
                  <a:pt x="16690" y="16"/>
                  <a:pt x="16690" y="16"/>
                  <a:pt x="16690" y="16"/>
                </a:cubicBezTo>
                <a:cubicBezTo>
                  <a:pt x="16965" y="0"/>
                  <a:pt x="16965" y="0"/>
                  <a:pt x="16965" y="0"/>
                </a:cubicBezTo>
                <a:cubicBezTo>
                  <a:pt x="16975" y="11"/>
                  <a:pt x="16975" y="11"/>
                  <a:pt x="16975" y="11"/>
                </a:cubicBezTo>
                <a:cubicBezTo>
                  <a:pt x="16975" y="796"/>
                  <a:pt x="16975" y="796"/>
                  <a:pt x="16975" y="796"/>
                </a:cubicBezTo>
                <a:cubicBezTo>
                  <a:pt x="17015" y="757"/>
                  <a:pt x="17057" y="715"/>
                  <a:pt x="17102" y="670"/>
                </a:cubicBezTo>
                <a:cubicBezTo>
                  <a:pt x="17148" y="625"/>
                  <a:pt x="17186" y="585"/>
                  <a:pt x="17217" y="550"/>
                </a:cubicBezTo>
                <a:cubicBezTo>
                  <a:pt x="17221" y="546"/>
                  <a:pt x="17226" y="540"/>
                  <a:pt x="17230" y="533"/>
                </a:cubicBezTo>
                <a:cubicBezTo>
                  <a:pt x="17235" y="525"/>
                  <a:pt x="17238" y="519"/>
                  <a:pt x="17238" y="515"/>
                </a:cubicBezTo>
                <a:cubicBezTo>
                  <a:pt x="17238" y="501"/>
                  <a:pt x="17227" y="491"/>
                  <a:pt x="17205" y="485"/>
                </a:cubicBezTo>
                <a:cubicBezTo>
                  <a:pt x="17183" y="478"/>
                  <a:pt x="17162" y="474"/>
                  <a:pt x="17142" y="471"/>
                </a:cubicBezTo>
                <a:cubicBezTo>
                  <a:pt x="17142" y="423"/>
                  <a:pt x="17142" y="423"/>
                  <a:pt x="17142" y="423"/>
                </a:cubicBezTo>
                <a:cubicBezTo>
                  <a:pt x="17468" y="423"/>
                  <a:pt x="17468" y="423"/>
                  <a:pt x="17468" y="423"/>
                </a:cubicBezTo>
                <a:cubicBezTo>
                  <a:pt x="17468" y="470"/>
                  <a:pt x="17468" y="470"/>
                  <a:pt x="17468" y="470"/>
                </a:cubicBezTo>
                <a:cubicBezTo>
                  <a:pt x="17426" y="482"/>
                  <a:pt x="17389" y="498"/>
                  <a:pt x="17357" y="517"/>
                </a:cubicBezTo>
                <a:cubicBezTo>
                  <a:pt x="17324" y="535"/>
                  <a:pt x="17300" y="552"/>
                  <a:pt x="17283" y="567"/>
                </a:cubicBezTo>
                <a:cubicBezTo>
                  <a:pt x="17270" y="577"/>
                  <a:pt x="17253" y="594"/>
                  <a:pt x="17231" y="616"/>
                </a:cubicBezTo>
                <a:cubicBezTo>
                  <a:pt x="17209" y="639"/>
                  <a:pt x="17178" y="668"/>
                  <a:pt x="17139" y="705"/>
                </a:cubicBezTo>
                <a:cubicBezTo>
                  <a:pt x="17180" y="756"/>
                  <a:pt x="17226" y="817"/>
                  <a:pt x="17278" y="887"/>
                </a:cubicBezTo>
                <a:cubicBezTo>
                  <a:pt x="17329" y="958"/>
                  <a:pt x="17367" y="1009"/>
                  <a:pt x="17390" y="1041"/>
                </a:cubicBezTo>
                <a:cubicBezTo>
                  <a:pt x="17412" y="1071"/>
                  <a:pt x="17432" y="1090"/>
                  <a:pt x="17450" y="1099"/>
                </a:cubicBezTo>
                <a:cubicBezTo>
                  <a:pt x="17467" y="1108"/>
                  <a:pt x="17493" y="1114"/>
                  <a:pt x="17526" y="1116"/>
                </a:cubicBezTo>
                <a:lnTo>
                  <a:pt x="17526" y="1165"/>
                </a:lnTo>
                <a:close/>
                <a:moveTo>
                  <a:pt x="18225" y="991"/>
                </a:moveTo>
                <a:cubicBezTo>
                  <a:pt x="18194" y="1050"/>
                  <a:pt x="18152" y="1097"/>
                  <a:pt x="18100" y="1132"/>
                </a:cubicBezTo>
                <a:cubicBezTo>
                  <a:pt x="18048" y="1167"/>
                  <a:pt x="17988" y="1185"/>
                  <a:pt x="17920" y="1185"/>
                </a:cubicBezTo>
                <a:cubicBezTo>
                  <a:pt x="17860" y="1185"/>
                  <a:pt x="17808" y="1174"/>
                  <a:pt x="17763" y="1153"/>
                </a:cubicBezTo>
                <a:cubicBezTo>
                  <a:pt x="17718" y="1132"/>
                  <a:pt x="17681" y="1104"/>
                  <a:pt x="17652" y="1067"/>
                </a:cubicBezTo>
                <a:cubicBezTo>
                  <a:pt x="17623" y="1031"/>
                  <a:pt x="17601" y="989"/>
                  <a:pt x="17587" y="941"/>
                </a:cubicBezTo>
                <a:cubicBezTo>
                  <a:pt x="17573" y="893"/>
                  <a:pt x="17566" y="842"/>
                  <a:pt x="17566" y="788"/>
                </a:cubicBezTo>
                <a:cubicBezTo>
                  <a:pt x="17566" y="740"/>
                  <a:pt x="17573" y="693"/>
                  <a:pt x="17589" y="646"/>
                </a:cubicBezTo>
                <a:cubicBezTo>
                  <a:pt x="17604" y="600"/>
                  <a:pt x="17626" y="558"/>
                  <a:pt x="17656" y="521"/>
                </a:cubicBezTo>
                <a:cubicBezTo>
                  <a:pt x="17685" y="485"/>
                  <a:pt x="17720" y="456"/>
                  <a:pt x="17762" y="435"/>
                </a:cubicBezTo>
                <a:cubicBezTo>
                  <a:pt x="17805" y="413"/>
                  <a:pt x="17852" y="402"/>
                  <a:pt x="17905" y="402"/>
                </a:cubicBezTo>
                <a:cubicBezTo>
                  <a:pt x="17959" y="402"/>
                  <a:pt x="18006" y="410"/>
                  <a:pt x="18044" y="427"/>
                </a:cubicBezTo>
                <a:cubicBezTo>
                  <a:pt x="18083" y="444"/>
                  <a:pt x="18114" y="468"/>
                  <a:pt x="18139" y="497"/>
                </a:cubicBezTo>
                <a:cubicBezTo>
                  <a:pt x="18162" y="526"/>
                  <a:pt x="18179" y="559"/>
                  <a:pt x="18190" y="597"/>
                </a:cubicBezTo>
                <a:cubicBezTo>
                  <a:pt x="18201" y="635"/>
                  <a:pt x="18207" y="676"/>
                  <a:pt x="18207" y="721"/>
                </a:cubicBezTo>
                <a:cubicBezTo>
                  <a:pt x="18207" y="771"/>
                  <a:pt x="18207" y="771"/>
                  <a:pt x="18207" y="771"/>
                </a:cubicBezTo>
                <a:cubicBezTo>
                  <a:pt x="17715" y="771"/>
                  <a:pt x="17715" y="771"/>
                  <a:pt x="17715" y="771"/>
                </a:cubicBezTo>
                <a:cubicBezTo>
                  <a:pt x="17715" y="820"/>
                  <a:pt x="17720" y="864"/>
                  <a:pt x="17729" y="904"/>
                </a:cubicBezTo>
                <a:cubicBezTo>
                  <a:pt x="17739" y="943"/>
                  <a:pt x="17753" y="978"/>
                  <a:pt x="17773" y="1008"/>
                </a:cubicBezTo>
                <a:cubicBezTo>
                  <a:pt x="17793" y="1038"/>
                  <a:pt x="17819" y="1061"/>
                  <a:pt x="17850" y="1077"/>
                </a:cubicBezTo>
                <a:cubicBezTo>
                  <a:pt x="17882" y="1094"/>
                  <a:pt x="17919" y="1103"/>
                  <a:pt x="17963" y="1103"/>
                </a:cubicBezTo>
                <a:cubicBezTo>
                  <a:pt x="18008" y="1103"/>
                  <a:pt x="18046" y="1092"/>
                  <a:pt x="18079" y="1071"/>
                </a:cubicBezTo>
                <a:cubicBezTo>
                  <a:pt x="18111" y="1050"/>
                  <a:pt x="18142" y="1013"/>
                  <a:pt x="18172" y="958"/>
                </a:cubicBezTo>
                <a:lnTo>
                  <a:pt x="18225" y="991"/>
                </a:lnTo>
                <a:close/>
                <a:moveTo>
                  <a:pt x="18059" y="707"/>
                </a:moveTo>
                <a:cubicBezTo>
                  <a:pt x="18059" y="679"/>
                  <a:pt x="18056" y="649"/>
                  <a:pt x="18052" y="617"/>
                </a:cubicBezTo>
                <a:cubicBezTo>
                  <a:pt x="18047" y="585"/>
                  <a:pt x="18039" y="559"/>
                  <a:pt x="18029" y="537"/>
                </a:cubicBezTo>
                <a:cubicBezTo>
                  <a:pt x="18017" y="514"/>
                  <a:pt x="18001" y="495"/>
                  <a:pt x="17981" y="481"/>
                </a:cubicBezTo>
                <a:cubicBezTo>
                  <a:pt x="17961" y="466"/>
                  <a:pt x="17935" y="459"/>
                  <a:pt x="17904" y="459"/>
                </a:cubicBezTo>
                <a:cubicBezTo>
                  <a:pt x="17851" y="459"/>
                  <a:pt x="17807" y="481"/>
                  <a:pt x="17772" y="525"/>
                </a:cubicBezTo>
                <a:cubicBezTo>
                  <a:pt x="17737" y="569"/>
                  <a:pt x="17718" y="629"/>
                  <a:pt x="17715" y="707"/>
                </a:cubicBezTo>
                <a:lnTo>
                  <a:pt x="18059" y="707"/>
                </a:lnTo>
                <a:close/>
                <a:moveTo>
                  <a:pt x="18659" y="1165"/>
                </a:moveTo>
                <a:cubicBezTo>
                  <a:pt x="18297" y="1165"/>
                  <a:pt x="18297" y="1165"/>
                  <a:pt x="18297" y="1165"/>
                </a:cubicBezTo>
                <a:cubicBezTo>
                  <a:pt x="18297" y="1116"/>
                  <a:pt x="18297" y="1116"/>
                  <a:pt x="18297" y="1116"/>
                </a:cubicBezTo>
                <a:cubicBezTo>
                  <a:pt x="18308" y="1115"/>
                  <a:pt x="18320" y="1113"/>
                  <a:pt x="18334" y="1112"/>
                </a:cubicBezTo>
                <a:cubicBezTo>
                  <a:pt x="18347" y="1111"/>
                  <a:pt x="18357" y="1109"/>
                  <a:pt x="18366" y="1106"/>
                </a:cubicBezTo>
                <a:cubicBezTo>
                  <a:pt x="18380" y="1102"/>
                  <a:pt x="18390" y="1094"/>
                  <a:pt x="18398" y="1083"/>
                </a:cubicBezTo>
                <a:cubicBezTo>
                  <a:pt x="18405" y="1071"/>
                  <a:pt x="18408" y="1057"/>
                  <a:pt x="18408" y="1039"/>
                </a:cubicBezTo>
                <a:cubicBezTo>
                  <a:pt x="18408" y="178"/>
                  <a:pt x="18408" y="178"/>
                  <a:pt x="18408" y="178"/>
                </a:cubicBezTo>
                <a:cubicBezTo>
                  <a:pt x="18408" y="160"/>
                  <a:pt x="18404" y="143"/>
                  <a:pt x="18396" y="127"/>
                </a:cubicBezTo>
                <a:cubicBezTo>
                  <a:pt x="18389" y="112"/>
                  <a:pt x="18378" y="99"/>
                  <a:pt x="18366" y="90"/>
                </a:cubicBezTo>
                <a:cubicBezTo>
                  <a:pt x="18357" y="84"/>
                  <a:pt x="18340" y="79"/>
                  <a:pt x="18316" y="74"/>
                </a:cubicBezTo>
                <a:cubicBezTo>
                  <a:pt x="18292" y="69"/>
                  <a:pt x="18273" y="66"/>
                  <a:pt x="18258" y="65"/>
                </a:cubicBezTo>
                <a:cubicBezTo>
                  <a:pt x="18258" y="16"/>
                  <a:pt x="18258" y="16"/>
                  <a:pt x="18258" y="16"/>
                </a:cubicBezTo>
                <a:cubicBezTo>
                  <a:pt x="18538" y="0"/>
                  <a:pt x="18538" y="0"/>
                  <a:pt x="18538" y="0"/>
                </a:cubicBezTo>
                <a:cubicBezTo>
                  <a:pt x="18548" y="11"/>
                  <a:pt x="18548" y="11"/>
                  <a:pt x="18548" y="11"/>
                </a:cubicBezTo>
                <a:cubicBezTo>
                  <a:pt x="18548" y="1030"/>
                  <a:pt x="18548" y="1030"/>
                  <a:pt x="18548" y="1030"/>
                </a:cubicBezTo>
                <a:cubicBezTo>
                  <a:pt x="18548" y="1047"/>
                  <a:pt x="18551" y="1062"/>
                  <a:pt x="18558" y="1073"/>
                </a:cubicBezTo>
                <a:cubicBezTo>
                  <a:pt x="18564" y="1084"/>
                  <a:pt x="18575" y="1093"/>
                  <a:pt x="18590" y="1099"/>
                </a:cubicBezTo>
                <a:cubicBezTo>
                  <a:pt x="18601" y="1104"/>
                  <a:pt x="18611" y="1108"/>
                  <a:pt x="18622" y="1110"/>
                </a:cubicBezTo>
                <a:cubicBezTo>
                  <a:pt x="18633" y="1113"/>
                  <a:pt x="18645" y="1115"/>
                  <a:pt x="18659" y="1116"/>
                </a:cubicBezTo>
                <a:lnTo>
                  <a:pt x="18659" y="1165"/>
                </a:lnTo>
                <a:close/>
                <a:moveTo>
                  <a:pt x="19112" y="1165"/>
                </a:moveTo>
                <a:cubicBezTo>
                  <a:pt x="18754" y="1165"/>
                  <a:pt x="18754" y="1165"/>
                  <a:pt x="18754" y="1165"/>
                </a:cubicBezTo>
                <a:cubicBezTo>
                  <a:pt x="18754" y="1116"/>
                  <a:pt x="18754" y="1116"/>
                  <a:pt x="18754" y="1116"/>
                </a:cubicBezTo>
                <a:cubicBezTo>
                  <a:pt x="18765" y="1115"/>
                  <a:pt x="18777" y="1114"/>
                  <a:pt x="18789" y="1113"/>
                </a:cubicBezTo>
                <a:cubicBezTo>
                  <a:pt x="18802" y="1112"/>
                  <a:pt x="18812" y="1110"/>
                  <a:pt x="18821" y="1107"/>
                </a:cubicBezTo>
                <a:cubicBezTo>
                  <a:pt x="18835" y="1102"/>
                  <a:pt x="18846" y="1094"/>
                  <a:pt x="18853" y="1083"/>
                </a:cubicBezTo>
                <a:cubicBezTo>
                  <a:pt x="18859" y="1072"/>
                  <a:pt x="18863" y="1057"/>
                  <a:pt x="18863" y="1039"/>
                </a:cubicBezTo>
                <a:cubicBezTo>
                  <a:pt x="18863" y="581"/>
                  <a:pt x="18863" y="581"/>
                  <a:pt x="18863" y="581"/>
                </a:cubicBezTo>
                <a:cubicBezTo>
                  <a:pt x="18863" y="565"/>
                  <a:pt x="18859" y="550"/>
                  <a:pt x="18852" y="537"/>
                </a:cubicBezTo>
                <a:cubicBezTo>
                  <a:pt x="18845" y="524"/>
                  <a:pt x="18834" y="512"/>
                  <a:pt x="18821" y="503"/>
                </a:cubicBezTo>
                <a:cubicBezTo>
                  <a:pt x="18812" y="497"/>
                  <a:pt x="18798" y="492"/>
                  <a:pt x="18780" y="488"/>
                </a:cubicBezTo>
                <a:cubicBezTo>
                  <a:pt x="18762" y="484"/>
                  <a:pt x="18745" y="481"/>
                  <a:pt x="18730" y="480"/>
                </a:cubicBezTo>
                <a:cubicBezTo>
                  <a:pt x="18730" y="430"/>
                  <a:pt x="18730" y="430"/>
                  <a:pt x="18730" y="430"/>
                </a:cubicBezTo>
                <a:cubicBezTo>
                  <a:pt x="18992" y="414"/>
                  <a:pt x="18992" y="414"/>
                  <a:pt x="18992" y="414"/>
                </a:cubicBezTo>
                <a:cubicBezTo>
                  <a:pt x="19003" y="424"/>
                  <a:pt x="19003" y="424"/>
                  <a:pt x="19003" y="424"/>
                </a:cubicBezTo>
                <a:cubicBezTo>
                  <a:pt x="19003" y="1030"/>
                  <a:pt x="19003" y="1030"/>
                  <a:pt x="19003" y="1030"/>
                </a:cubicBezTo>
                <a:cubicBezTo>
                  <a:pt x="19003" y="1047"/>
                  <a:pt x="19006" y="1062"/>
                  <a:pt x="19013" y="1073"/>
                </a:cubicBezTo>
                <a:cubicBezTo>
                  <a:pt x="19020" y="1085"/>
                  <a:pt x="19030" y="1093"/>
                  <a:pt x="19045" y="1099"/>
                </a:cubicBezTo>
                <a:cubicBezTo>
                  <a:pt x="19056" y="1104"/>
                  <a:pt x="19066" y="1107"/>
                  <a:pt x="19077" y="1110"/>
                </a:cubicBezTo>
                <a:cubicBezTo>
                  <a:pt x="19087" y="1113"/>
                  <a:pt x="19099" y="1115"/>
                  <a:pt x="19112" y="1116"/>
                </a:cubicBezTo>
                <a:lnTo>
                  <a:pt x="19112" y="1165"/>
                </a:lnTo>
                <a:close/>
                <a:moveTo>
                  <a:pt x="19018" y="121"/>
                </a:moveTo>
                <a:cubicBezTo>
                  <a:pt x="19018" y="150"/>
                  <a:pt x="19008" y="175"/>
                  <a:pt x="18990" y="196"/>
                </a:cubicBezTo>
                <a:cubicBezTo>
                  <a:pt x="18971" y="217"/>
                  <a:pt x="18948" y="228"/>
                  <a:pt x="18920" y="228"/>
                </a:cubicBezTo>
                <a:cubicBezTo>
                  <a:pt x="18894" y="228"/>
                  <a:pt x="18872" y="218"/>
                  <a:pt x="18853" y="197"/>
                </a:cubicBezTo>
                <a:cubicBezTo>
                  <a:pt x="18835" y="177"/>
                  <a:pt x="18825" y="154"/>
                  <a:pt x="18825" y="128"/>
                </a:cubicBezTo>
                <a:cubicBezTo>
                  <a:pt x="18825" y="100"/>
                  <a:pt x="18835" y="76"/>
                  <a:pt x="18853" y="55"/>
                </a:cubicBezTo>
                <a:cubicBezTo>
                  <a:pt x="18872" y="35"/>
                  <a:pt x="18894" y="25"/>
                  <a:pt x="18920" y="25"/>
                </a:cubicBezTo>
                <a:cubicBezTo>
                  <a:pt x="18949" y="25"/>
                  <a:pt x="18972" y="34"/>
                  <a:pt x="18990" y="54"/>
                </a:cubicBezTo>
                <a:cubicBezTo>
                  <a:pt x="19009" y="73"/>
                  <a:pt x="19018" y="95"/>
                  <a:pt x="19018" y="121"/>
                </a:cubicBezTo>
                <a:close/>
                <a:moveTo>
                  <a:pt x="19474" y="1120"/>
                </a:moveTo>
                <a:cubicBezTo>
                  <a:pt x="19474" y="1175"/>
                  <a:pt x="19466" y="1227"/>
                  <a:pt x="19450" y="1276"/>
                </a:cubicBezTo>
                <a:cubicBezTo>
                  <a:pt x="19434" y="1324"/>
                  <a:pt x="19413" y="1364"/>
                  <a:pt x="19386" y="1396"/>
                </a:cubicBezTo>
                <a:cubicBezTo>
                  <a:pt x="19357" y="1429"/>
                  <a:pt x="19325" y="1455"/>
                  <a:pt x="19289" y="1473"/>
                </a:cubicBezTo>
                <a:cubicBezTo>
                  <a:pt x="19253" y="1491"/>
                  <a:pt x="19214" y="1499"/>
                  <a:pt x="19171" y="1499"/>
                </a:cubicBezTo>
                <a:cubicBezTo>
                  <a:pt x="19126" y="1499"/>
                  <a:pt x="19092" y="1491"/>
                  <a:pt x="19070" y="1473"/>
                </a:cubicBezTo>
                <a:cubicBezTo>
                  <a:pt x="19047" y="1455"/>
                  <a:pt x="19036" y="1434"/>
                  <a:pt x="19036" y="1410"/>
                </a:cubicBezTo>
                <a:cubicBezTo>
                  <a:pt x="19036" y="1388"/>
                  <a:pt x="19042" y="1369"/>
                  <a:pt x="19054" y="1353"/>
                </a:cubicBezTo>
                <a:cubicBezTo>
                  <a:pt x="19066" y="1337"/>
                  <a:pt x="19084" y="1329"/>
                  <a:pt x="19107" y="1329"/>
                </a:cubicBezTo>
                <a:cubicBezTo>
                  <a:pt x="19122" y="1329"/>
                  <a:pt x="19136" y="1332"/>
                  <a:pt x="19148" y="1338"/>
                </a:cubicBezTo>
                <a:cubicBezTo>
                  <a:pt x="19160" y="1345"/>
                  <a:pt x="19171" y="1353"/>
                  <a:pt x="19180" y="1364"/>
                </a:cubicBezTo>
                <a:cubicBezTo>
                  <a:pt x="19188" y="1373"/>
                  <a:pt x="19196" y="1384"/>
                  <a:pt x="19204" y="1397"/>
                </a:cubicBezTo>
                <a:cubicBezTo>
                  <a:pt x="19212" y="1411"/>
                  <a:pt x="19220" y="1424"/>
                  <a:pt x="19228" y="1436"/>
                </a:cubicBezTo>
                <a:cubicBezTo>
                  <a:pt x="19266" y="1436"/>
                  <a:pt x="19293" y="1413"/>
                  <a:pt x="19310" y="1367"/>
                </a:cubicBezTo>
                <a:cubicBezTo>
                  <a:pt x="19326" y="1321"/>
                  <a:pt x="19334" y="1247"/>
                  <a:pt x="19334" y="1145"/>
                </a:cubicBezTo>
                <a:cubicBezTo>
                  <a:pt x="19334" y="586"/>
                  <a:pt x="19334" y="586"/>
                  <a:pt x="19334" y="586"/>
                </a:cubicBezTo>
                <a:cubicBezTo>
                  <a:pt x="19334" y="570"/>
                  <a:pt x="19330" y="555"/>
                  <a:pt x="19322" y="540"/>
                </a:cubicBezTo>
                <a:cubicBezTo>
                  <a:pt x="19315" y="525"/>
                  <a:pt x="19304" y="513"/>
                  <a:pt x="19292" y="504"/>
                </a:cubicBezTo>
                <a:cubicBezTo>
                  <a:pt x="19284" y="499"/>
                  <a:pt x="19265" y="493"/>
                  <a:pt x="19234" y="488"/>
                </a:cubicBezTo>
                <a:cubicBezTo>
                  <a:pt x="19204" y="482"/>
                  <a:pt x="19181" y="479"/>
                  <a:pt x="19165" y="477"/>
                </a:cubicBezTo>
                <a:cubicBezTo>
                  <a:pt x="19165" y="430"/>
                  <a:pt x="19165" y="430"/>
                  <a:pt x="19165" y="430"/>
                </a:cubicBezTo>
                <a:cubicBezTo>
                  <a:pt x="19464" y="414"/>
                  <a:pt x="19464" y="414"/>
                  <a:pt x="19464" y="414"/>
                </a:cubicBezTo>
                <a:cubicBezTo>
                  <a:pt x="19474" y="424"/>
                  <a:pt x="19474" y="424"/>
                  <a:pt x="19474" y="424"/>
                </a:cubicBezTo>
                <a:lnTo>
                  <a:pt x="19474" y="1120"/>
                </a:lnTo>
                <a:close/>
                <a:moveTo>
                  <a:pt x="19485" y="120"/>
                </a:moveTo>
                <a:cubicBezTo>
                  <a:pt x="19485" y="149"/>
                  <a:pt x="19476" y="174"/>
                  <a:pt x="19457" y="195"/>
                </a:cubicBezTo>
                <a:cubicBezTo>
                  <a:pt x="19438" y="217"/>
                  <a:pt x="19415" y="227"/>
                  <a:pt x="19388" y="227"/>
                </a:cubicBezTo>
                <a:cubicBezTo>
                  <a:pt x="19362" y="227"/>
                  <a:pt x="19340" y="217"/>
                  <a:pt x="19321" y="197"/>
                </a:cubicBezTo>
                <a:cubicBezTo>
                  <a:pt x="19302" y="176"/>
                  <a:pt x="19293" y="153"/>
                  <a:pt x="19293" y="127"/>
                </a:cubicBezTo>
                <a:cubicBezTo>
                  <a:pt x="19293" y="99"/>
                  <a:pt x="19302" y="75"/>
                  <a:pt x="19321" y="55"/>
                </a:cubicBezTo>
                <a:cubicBezTo>
                  <a:pt x="19340" y="34"/>
                  <a:pt x="19362" y="24"/>
                  <a:pt x="19388" y="24"/>
                </a:cubicBezTo>
                <a:cubicBezTo>
                  <a:pt x="19416" y="24"/>
                  <a:pt x="19440" y="34"/>
                  <a:pt x="19458" y="53"/>
                </a:cubicBezTo>
                <a:cubicBezTo>
                  <a:pt x="19476" y="72"/>
                  <a:pt x="19485" y="95"/>
                  <a:pt x="19485" y="120"/>
                </a:cubicBezTo>
                <a:close/>
                <a:moveTo>
                  <a:pt x="20441" y="1165"/>
                </a:moveTo>
                <a:cubicBezTo>
                  <a:pt x="20217" y="1165"/>
                  <a:pt x="20217" y="1165"/>
                  <a:pt x="20217" y="1165"/>
                </a:cubicBezTo>
                <a:cubicBezTo>
                  <a:pt x="20178" y="1109"/>
                  <a:pt x="20136" y="1048"/>
                  <a:pt x="20091" y="983"/>
                </a:cubicBezTo>
                <a:cubicBezTo>
                  <a:pt x="20046" y="919"/>
                  <a:pt x="20000" y="856"/>
                  <a:pt x="19951" y="794"/>
                </a:cubicBezTo>
                <a:cubicBezTo>
                  <a:pt x="19890" y="852"/>
                  <a:pt x="19890" y="852"/>
                  <a:pt x="19890" y="852"/>
                </a:cubicBezTo>
                <a:cubicBezTo>
                  <a:pt x="19890" y="1028"/>
                  <a:pt x="19890" y="1028"/>
                  <a:pt x="19890" y="1028"/>
                </a:cubicBezTo>
                <a:cubicBezTo>
                  <a:pt x="19890" y="1046"/>
                  <a:pt x="19893" y="1061"/>
                  <a:pt x="19900" y="1073"/>
                </a:cubicBezTo>
                <a:cubicBezTo>
                  <a:pt x="19906" y="1085"/>
                  <a:pt x="19917" y="1093"/>
                  <a:pt x="19931" y="1099"/>
                </a:cubicBezTo>
                <a:cubicBezTo>
                  <a:pt x="19943" y="1104"/>
                  <a:pt x="19955" y="1108"/>
                  <a:pt x="19966" y="1110"/>
                </a:cubicBezTo>
                <a:cubicBezTo>
                  <a:pt x="19977" y="1113"/>
                  <a:pt x="19990" y="1115"/>
                  <a:pt x="20004" y="1116"/>
                </a:cubicBezTo>
                <a:cubicBezTo>
                  <a:pt x="20004" y="1165"/>
                  <a:pt x="20004" y="1165"/>
                  <a:pt x="20004" y="1165"/>
                </a:cubicBezTo>
                <a:cubicBezTo>
                  <a:pt x="19641" y="1165"/>
                  <a:pt x="19641" y="1165"/>
                  <a:pt x="19641" y="1165"/>
                </a:cubicBezTo>
                <a:cubicBezTo>
                  <a:pt x="19641" y="1116"/>
                  <a:pt x="19641" y="1116"/>
                  <a:pt x="19641" y="1116"/>
                </a:cubicBezTo>
                <a:cubicBezTo>
                  <a:pt x="19652" y="1115"/>
                  <a:pt x="19664" y="1113"/>
                  <a:pt x="19676" y="1112"/>
                </a:cubicBezTo>
                <a:cubicBezTo>
                  <a:pt x="19689" y="1111"/>
                  <a:pt x="19699" y="1109"/>
                  <a:pt x="19708" y="1106"/>
                </a:cubicBezTo>
                <a:cubicBezTo>
                  <a:pt x="19722" y="1102"/>
                  <a:pt x="19732" y="1094"/>
                  <a:pt x="19739" y="1083"/>
                </a:cubicBezTo>
                <a:cubicBezTo>
                  <a:pt x="19746" y="1071"/>
                  <a:pt x="19750" y="1057"/>
                  <a:pt x="19750" y="1039"/>
                </a:cubicBezTo>
                <a:cubicBezTo>
                  <a:pt x="19750" y="175"/>
                  <a:pt x="19750" y="175"/>
                  <a:pt x="19750" y="175"/>
                </a:cubicBezTo>
                <a:cubicBezTo>
                  <a:pt x="19750" y="157"/>
                  <a:pt x="19746" y="139"/>
                  <a:pt x="19738" y="123"/>
                </a:cubicBezTo>
                <a:cubicBezTo>
                  <a:pt x="19730" y="107"/>
                  <a:pt x="19720" y="94"/>
                  <a:pt x="19708" y="86"/>
                </a:cubicBezTo>
                <a:cubicBezTo>
                  <a:pt x="19697" y="78"/>
                  <a:pt x="19681" y="72"/>
                  <a:pt x="19658" y="70"/>
                </a:cubicBezTo>
                <a:cubicBezTo>
                  <a:pt x="19636" y="67"/>
                  <a:pt x="19618" y="66"/>
                  <a:pt x="19604" y="65"/>
                </a:cubicBezTo>
                <a:cubicBezTo>
                  <a:pt x="19604" y="16"/>
                  <a:pt x="19604" y="16"/>
                  <a:pt x="19604" y="16"/>
                </a:cubicBezTo>
                <a:cubicBezTo>
                  <a:pt x="19879" y="0"/>
                  <a:pt x="19879" y="0"/>
                  <a:pt x="19879" y="0"/>
                </a:cubicBezTo>
                <a:cubicBezTo>
                  <a:pt x="19890" y="11"/>
                  <a:pt x="19890" y="11"/>
                  <a:pt x="19890" y="11"/>
                </a:cubicBezTo>
                <a:cubicBezTo>
                  <a:pt x="19890" y="796"/>
                  <a:pt x="19890" y="796"/>
                  <a:pt x="19890" y="796"/>
                </a:cubicBezTo>
                <a:cubicBezTo>
                  <a:pt x="19929" y="757"/>
                  <a:pt x="19971" y="715"/>
                  <a:pt x="20017" y="670"/>
                </a:cubicBezTo>
                <a:cubicBezTo>
                  <a:pt x="20062" y="625"/>
                  <a:pt x="20100" y="585"/>
                  <a:pt x="20132" y="550"/>
                </a:cubicBezTo>
                <a:cubicBezTo>
                  <a:pt x="20136" y="546"/>
                  <a:pt x="20140" y="540"/>
                  <a:pt x="20145" y="533"/>
                </a:cubicBezTo>
                <a:cubicBezTo>
                  <a:pt x="20149" y="525"/>
                  <a:pt x="20152" y="519"/>
                  <a:pt x="20152" y="515"/>
                </a:cubicBezTo>
                <a:cubicBezTo>
                  <a:pt x="20152" y="501"/>
                  <a:pt x="20141" y="491"/>
                  <a:pt x="20119" y="485"/>
                </a:cubicBezTo>
                <a:cubicBezTo>
                  <a:pt x="20097" y="478"/>
                  <a:pt x="20076" y="474"/>
                  <a:pt x="20056" y="471"/>
                </a:cubicBezTo>
                <a:cubicBezTo>
                  <a:pt x="20056" y="423"/>
                  <a:pt x="20056" y="423"/>
                  <a:pt x="20056" y="423"/>
                </a:cubicBezTo>
                <a:cubicBezTo>
                  <a:pt x="20383" y="423"/>
                  <a:pt x="20383" y="423"/>
                  <a:pt x="20383" y="423"/>
                </a:cubicBezTo>
                <a:cubicBezTo>
                  <a:pt x="20383" y="470"/>
                  <a:pt x="20383" y="470"/>
                  <a:pt x="20383" y="470"/>
                </a:cubicBezTo>
                <a:cubicBezTo>
                  <a:pt x="20341" y="482"/>
                  <a:pt x="20303" y="498"/>
                  <a:pt x="20271" y="517"/>
                </a:cubicBezTo>
                <a:cubicBezTo>
                  <a:pt x="20239" y="535"/>
                  <a:pt x="20214" y="552"/>
                  <a:pt x="20197" y="567"/>
                </a:cubicBezTo>
                <a:cubicBezTo>
                  <a:pt x="20185" y="577"/>
                  <a:pt x="20168" y="594"/>
                  <a:pt x="20146" y="616"/>
                </a:cubicBezTo>
                <a:cubicBezTo>
                  <a:pt x="20124" y="639"/>
                  <a:pt x="20093" y="668"/>
                  <a:pt x="20053" y="705"/>
                </a:cubicBezTo>
                <a:cubicBezTo>
                  <a:pt x="20094" y="756"/>
                  <a:pt x="20140" y="817"/>
                  <a:pt x="20192" y="887"/>
                </a:cubicBezTo>
                <a:cubicBezTo>
                  <a:pt x="20243" y="958"/>
                  <a:pt x="20281" y="1009"/>
                  <a:pt x="20305" y="1041"/>
                </a:cubicBezTo>
                <a:cubicBezTo>
                  <a:pt x="20327" y="1071"/>
                  <a:pt x="20346" y="1090"/>
                  <a:pt x="20364" y="1099"/>
                </a:cubicBezTo>
                <a:cubicBezTo>
                  <a:pt x="20382" y="1108"/>
                  <a:pt x="20407" y="1114"/>
                  <a:pt x="20441" y="1116"/>
                </a:cubicBezTo>
                <a:lnTo>
                  <a:pt x="20441" y="1165"/>
                </a:lnTo>
                <a:close/>
                <a:moveTo>
                  <a:pt x="21139" y="991"/>
                </a:moveTo>
                <a:cubicBezTo>
                  <a:pt x="21108" y="1050"/>
                  <a:pt x="21067" y="1097"/>
                  <a:pt x="21014" y="1132"/>
                </a:cubicBezTo>
                <a:cubicBezTo>
                  <a:pt x="20962" y="1167"/>
                  <a:pt x="20902" y="1185"/>
                  <a:pt x="20835" y="1185"/>
                </a:cubicBezTo>
                <a:cubicBezTo>
                  <a:pt x="20775" y="1185"/>
                  <a:pt x="20722" y="1174"/>
                  <a:pt x="20678" y="1153"/>
                </a:cubicBezTo>
                <a:cubicBezTo>
                  <a:pt x="20633" y="1132"/>
                  <a:pt x="20596" y="1104"/>
                  <a:pt x="20566" y="1067"/>
                </a:cubicBezTo>
                <a:cubicBezTo>
                  <a:pt x="20537" y="1031"/>
                  <a:pt x="20516" y="989"/>
                  <a:pt x="20501" y="941"/>
                </a:cubicBezTo>
                <a:cubicBezTo>
                  <a:pt x="20487" y="893"/>
                  <a:pt x="20480" y="842"/>
                  <a:pt x="20480" y="788"/>
                </a:cubicBezTo>
                <a:cubicBezTo>
                  <a:pt x="20480" y="740"/>
                  <a:pt x="20488" y="693"/>
                  <a:pt x="20503" y="646"/>
                </a:cubicBezTo>
                <a:cubicBezTo>
                  <a:pt x="20518" y="600"/>
                  <a:pt x="20541" y="558"/>
                  <a:pt x="20570" y="521"/>
                </a:cubicBezTo>
                <a:cubicBezTo>
                  <a:pt x="20599" y="485"/>
                  <a:pt x="20634" y="456"/>
                  <a:pt x="20677" y="435"/>
                </a:cubicBezTo>
                <a:cubicBezTo>
                  <a:pt x="20719" y="413"/>
                  <a:pt x="20767" y="402"/>
                  <a:pt x="20819" y="402"/>
                </a:cubicBezTo>
                <a:cubicBezTo>
                  <a:pt x="20874" y="402"/>
                  <a:pt x="20920" y="410"/>
                  <a:pt x="20959" y="427"/>
                </a:cubicBezTo>
                <a:cubicBezTo>
                  <a:pt x="20997" y="444"/>
                  <a:pt x="21029" y="468"/>
                  <a:pt x="21053" y="497"/>
                </a:cubicBezTo>
                <a:cubicBezTo>
                  <a:pt x="21076" y="526"/>
                  <a:pt x="21093" y="559"/>
                  <a:pt x="21104" y="597"/>
                </a:cubicBezTo>
                <a:cubicBezTo>
                  <a:pt x="21116" y="635"/>
                  <a:pt x="21121" y="676"/>
                  <a:pt x="21121" y="721"/>
                </a:cubicBezTo>
                <a:cubicBezTo>
                  <a:pt x="21121" y="771"/>
                  <a:pt x="21121" y="771"/>
                  <a:pt x="21121" y="771"/>
                </a:cubicBezTo>
                <a:cubicBezTo>
                  <a:pt x="20630" y="771"/>
                  <a:pt x="20630" y="771"/>
                  <a:pt x="20630" y="771"/>
                </a:cubicBezTo>
                <a:cubicBezTo>
                  <a:pt x="20630" y="820"/>
                  <a:pt x="20634" y="864"/>
                  <a:pt x="20644" y="904"/>
                </a:cubicBezTo>
                <a:cubicBezTo>
                  <a:pt x="20653" y="943"/>
                  <a:pt x="20668" y="978"/>
                  <a:pt x="20688" y="1008"/>
                </a:cubicBezTo>
                <a:cubicBezTo>
                  <a:pt x="20707" y="1038"/>
                  <a:pt x="20733" y="1061"/>
                  <a:pt x="20765" y="1077"/>
                </a:cubicBezTo>
                <a:cubicBezTo>
                  <a:pt x="20796" y="1094"/>
                  <a:pt x="20834" y="1103"/>
                  <a:pt x="20877" y="1103"/>
                </a:cubicBezTo>
                <a:cubicBezTo>
                  <a:pt x="20922" y="1103"/>
                  <a:pt x="20961" y="1092"/>
                  <a:pt x="20993" y="1071"/>
                </a:cubicBezTo>
                <a:cubicBezTo>
                  <a:pt x="21025" y="1050"/>
                  <a:pt x="21057" y="1013"/>
                  <a:pt x="21087" y="958"/>
                </a:cubicBezTo>
                <a:lnTo>
                  <a:pt x="21139" y="991"/>
                </a:lnTo>
                <a:close/>
                <a:moveTo>
                  <a:pt x="20973" y="707"/>
                </a:moveTo>
                <a:cubicBezTo>
                  <a:pt x="20973" y="679"/>
                  <a:pt x="20971" y="649"/>
                  <a:pt x="20966" y="617"/>
                </a:cubicBezTo>
                <a:cubicBezTo>
                  <a:pt x="20961" y="585"/>
                  <a:pt x="20953" y="559"/>
                  <a:pt x="20943" y="537"/>
                </a:cubicBezTo>
                <a:cubicBezTo>
                  <a:pt x="20931" y="514"/>
                  <a:pt x="20916" y="495"/>
                  <a:pt x="20896" y="481"/>
                </a:cubicBezTo>
                <a:cubicBezTo>
                  <a:pt x="20875" y="466"/>
                  <a:pt x="20850" y="459"/>
                  <a:pt x="20818" y="459"/>
                </a:cubicBezTo>
                <a:cubicBezTo>
                  <a:pt x="20765" y="459"/>
                  <a:pt x="20721" y="481"/>
                  <a:pt x="20687" y="525"/>
                </a:cubicBezTo>
                <a:cubicBezTo>
                  <a:pt x="20652" y="569"/>
                  <a:pt x="20633" y="629"/>
                  <a:pt x="20630" y="707"/>
                </a:cubicBezTo>
                <a:lnTo>
                  <a:pt x="20973" y="707"/>
                </a:lnTo>
                <a:close/>
                <a:moveTo>
                  <a:pt x="21794" y="519"/>
                </a:moveTo>
                <a:cubicBezTo>
                  <a:pt x="21794" y="544"/>
                  <a:pt x="21787" y="567"/>
                  <a:pt x="21775" y="587"/>
                </a:cubicBezTo>
                <a:cubicBezTo>
                  <a:pt x="21762" y="606"/>
                  <a:pt x="21743" y="616"/>
                  <a:pt x="21717" y="616"/>
                </a:cubicBezTo>
                <a:cubicBezTo>
                  <a:pt x="21689" y="616"/>
                  <a:pt x="21667" y="609"/>
                  <a:pt x="21653" y="595"/>
                </a:cubicBezTo>
                <a:cubicBezTo>
                  <a:pt x="21638" y="580"/>
                  <a:pt x="21630" y="564"/>
                  <a:pt x="21630" y="546"/>
                </a:cubicBezTo>
                <a:cubicBezTo>
                  <a:pt x="21630" y="535"/>
                  <a:pt x="21631" y="525"/>
                  <a:pt x="21633" y="516"/>
                </a:cubicBezTo>
                <a:cubicBezTo>
                  <a:pt x="21635" y="507"/>
                  <a:pt x="21636" y="498"/>
                  <a:pt x="21638" y="489"/>
                </a:cubicBezTo>
                <a:cubicBezTo>
                  <a:pt x="21614" y="489"/>
                  <a:pt x="21587" y="499"/>
                  <a:pt x="21555" y="518"/>
                </a:cubicBezTo>
                <a:cubicBezTo>
                  <a:pt x="21523" y="537"/>
                  <a:pt x="21497" y="564"/>
                  <a:pt x="21474" y="599"/>
                </a:cubicBezTo>
                <a:cubicBezTo>
                  <a:pt x="21474" y="1031"/>
                  <a:pt x="21474" y="1031"/>
                  <a:pt x="21474" y="1031"/>
                </a:cubicBezTo>
                <a:cubicBezTo>
                  <a:pt x="21474" y="1049"/>
                  <a:pt x="21478" y="1063"/>
                  <a:pt x="21485" y="1074"/>
                </a:cubicBezTo>
                <a:cubicBezTo>
                  <a:pt x="21491" y="1085"/>
                  <a:pt x="21502" y="1093"/>
                  <a:pt x="21517" y="1099"/>
                </a:cubicBezTo>
                <a:cubicBezTo>
                  <a:pt x="21529" y="1104"/>
                  <a:pt x="21545" y="1108"/>
                  <a:pt x="21565" y="1110"/>
                </a:cubicBezTo>
                <a:cubicBezTo>
                  <a:pt x="21585" y="1113"/>
                  <a:pt x="21602" y="1115"/>
                  <a:pt x="21617" y="1116"/>
                </a:cubicBezTo>
                <a:cubicBezTo>
                  <a:pt x="21617" y="1165"/>
                  <a:pt x="21617" y="1165"/>
                  <a:pt x="21617" y="1165"/>
                </a:cubicBezTo>
                <a:cubicBezTo>
                  <a:pt x="21225" y="1165"/>
                  <a:pt x="21225" y="1165"/>
                  <a:pt x="21225" y="1165"/>
                </a:cubicBezTo>
                <a:cubicBezTo>
                  <a:pt x="21225" y="1116"/>
                  <a:pt x="21225" y="1116"/>
                  <a:pt x="21225" y="1116"/>
                </a:cubicBezTo>
                <a:cubicBezTo>
                  <a:pt x="21237" y="1115"/>
                  <a:pt x="21249" y="1114"/>
                  <a:pt x="21261" y="1113"/>
                </a:cubicBezTo>
                <a:cubicBezTo>
                  <a:pt x="21273" y="1112"/>
                  <a:pt x="21284" y="1110"/>
                  <a:pt x="21293" y="1107"/>
                </a:cubicBezTo>
                <a:cubicBezTo>
                  <a:pt x="21307" y="1102"/>
                  <a:pt x="21318" y="1094"/>
                  <a:pt x="21324" y="1083"/>
                </a:cubicBezTo>
                <a:cubicBezTo>
                  <a:pt x="21331" y="1072"/>
                  <a:pt x="21334" y="1057"/>
                  <a:pt x="21334" y="1039"/>
                </a:cubicBezTo>
                <a:cubicBezTo>
                  <a:pt x="21334" y="581"/>
                  <a:pt x="21334" y="581"/>
                  <a:pt x="21334" y="581"/>
                </a:cubicBezTo>
                <a:cubicBezTo>
                  <a:pt x="21334" y="565"/>
                  <a:pt x="21331" y="550"/>
                  <a:pt x="21324" y="535"/>
                </a:cubicBezTo>
                <a:cubicBezTo>
                  <a:pt x="21316" y="520"/>
                  <a:pt x="21306" y="508"/>
                  <a:pt x="21293" y="499"/>
                </a:cubicBezTo>
                <a:cubicBezTo>
                  <a:pt x="21283" y="493"/>
                  <a:pt x="21272" y="489"/>
                  <a:pt x="21259" y="486"/>
                </a:cubicBezTo>
                <a:cubicBezTo>
                  <a:pt x="21246" y="483"/>
                  <a:pt x="21232" y="481"/>
                  <a:pt x="21217" y="480"/>
                </a:cubicBezTo>
                <a:cubicBezTo>
                  <a:pt x="21217" y="430"/>
                  <a:pt x="21217" y="430"/>
                  <a:pt x="21217" y="430"/>
                </a:cubicBezTo>
                <a:cubicBezTo>
                  <a:pt x="21464" y="414"/>
                  <a:pt x="21464" y="414"/>
                  <a:pt x="21464" y="414"/>
                </a:cubicBezTo>
                <a:cubicBezTo>
                  <a:pt x="21474" y="424"/>
                  <a:pt x="21474" y="424"/>
                  <a:pt x="21474" y="424"/>
                </a:cubicBezTo>
                <a:cubicBezTo>
                  <a:pt x="21474" y="529"/>
                  <a:pt x="21474" y="529"/>
                  <a:pt x="21474" y="529"/>
                </a:cubicBezTo>
                <a:cubicBezTo>
                  <a:pt x="21478" y="529"/>
                  <a:pt x="21478" y="529"/>
                  <a:pt x="21478" y="529"/>
                </a:cubicBezTo>
                <a:cubicBezTo>
                  <a:pt x="21509" y="488"/>
                  <a:pt x="21544" y="458"/>
                  <a:pt x="21582" y="436"/>
                </a:cubicBezTo>
                <a:cubicBezTo>
                  <a:pt x="21620" y="415"/>
                  <a:pt x="21655" y="405"/>
                  <a:pt x="21687" y="405"/>
                </a:cubicBezTo>
                <a:cubicBezTo>
                  <a:pt x="21718" y="405"/>
                  <a:pt x="21744" y="415"/>
                  <a:pt x="21764" y="436"/>
                </a:cubicBezTo>
                <a:cubicBezTo>
                  <a:pt x="21784" y="456"/>
                  <a:pt x="21794" y="484"/>
                  <a:pt x="21794" y="51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nl-NL" dirty="0"/>
          </a:p>
        </p:txBody>
      </p:sp>
      <p:sp>
        <p:nvSpPr>
          <p:cNvPr id="11" name="Freeform 7">
            <a:extLst>
              <a:ext uri="{FF2B5EF4-FFF2-40B4-BE49-F238E27FC236}">
                <a16:creationId xmlns:a16="http://schemas.microsoft.com/office/drawing/2014/main" id="{D3FA372C-11B4-4B55-8B5D-E03E7935D71F}"/>
              </a:ext>
            </a:extLst>
          </p:cNvPr>
          <p:cNvSpPr>
            <a:spLocks noSelect="1"/>
          </p:cNvSpPr>
          <p:nvPr userDrawn="1"/>
        </p:nvSpPr>
        <p:spPr bwMode="gray">
          <a:xfrm>
            <a:off x="5372289" y="2535238"/>
            <a:ext cx="5397682" cy="869950"/>
          </a:xfrm>
          <a:custGeom>
            <a:avLst/>
            <a:gdLst>
              <a:gd name="T0" fmla="*/ 0 w 20416"/>
              <a:gd name="T1" fmla="*/ 0 h 3293"/>
              <a:gd name="T2" fmla="*/ 665 w 20416"/>
              <a:gd name="T3" fmla="*/ 3293 h 3293"/>
              <a:gd name="T4" fmla="*/ 1305 w 20416"/>
              <a:gd name="T5" fmla="*/ 3293 h 3293"/>
              <a:gd name="T6" fmla="*/ 1952 w 20416"/>
              <a:gd name="T7" fmla="*/ 0 h 3293"/>
              <a:gd name="T8" fmla="*/ 3300 w 20416"/>
              <a:gd name="T9" fmla="*/ 0 h 3293"/>
              <a:gd name="T10" fmla="*/ 3918 w 20416"/>
              <a:gd name="T11" fmla="*/ 3293 h 3293"/>
              <a:gd name="T12" fmla="*/ 1923 w 20416"/>
              <a:gd name="T13" fmla="*/ 1146 h 3293"/>
              <a:gd name="T14" fmla="*/ 1305 w 20416"/>
              <a:gd name="T15" fmla="*/ 3293 h 3293"/>
              <a:gd name="T16" fmla="*/ 4623 w 20416"/>
              <a:gd name="T17" fmla="*/ 0 h 3293"/>
              <a:gd name="T18" fmla="*/ 6789 w 20416"/>
              <a:gd name="T19" fmla="*/ 89 h 3293"/>
              <a:gd name="T20" fmla="*/ 7316 w 20416"/>
              <a:gd name="T21" fmla="*/ 924 h 3293"/>
              <a:gd name="T22" fmla="*/ 6447 w 20416"/>
              <a:gd name="T23" fmla="*/ 1840 h 3293"/>
              <a:gd name="T24" fmla="*/ 7181 w 20416"/>
              <a:gd name="T25" fmla="*/ 2651 h 3293"/>
              <a:gd name="T26" fmla="*/ 6788 w 20416"/>
              <a:gd name="T27" fmla="*/ 3293 h 3293"/>
              <a:gd name="T28" fmla="*/ 5957 w 20416"/>
              <a:gd name="T29" fmla="*/ 2093 h 3293"/>
              <a:gd name="T30" fmla="*/ 5422 w 20416"/>
              <a:gd name="T31" fmla="*/ 1919 h 3293"/>
              <a:gd name="T32" fmla="*/ 5288 w 20416"/>
              <a:gd name="T33" fmla="*/ 3293 h 3293"/>
              <a:gd name="T34" fmla="*/ 5288 w 20416"/>
              <a:gd name="T35" fmla="*/ 1393 h 3293"/>
              <a:gd name="T36" fmla="*/ 6377 w 20416"/>
              <a:gd name="T37" fmla="*/ 1353 h 3293"/>
              <a:gd name="T38" fmla="*/ 6631 w 20416"/>
              <a:gd name="T39" fmla="*/ 966 h 3293"/>
              <a:gd name="T40" fmla="*/ 6292 w 20416"/>
              <a:gd name="T41" fmla="*/ 569 h 3293"/>
              <a:gd name="T42" fmla="*/ 5288 w 20416"/>
              <a:gd name="T43" fmla="*/ 557 h 3293"/>
              <a:gd name="T44" fmla="*/ 7943 w 20416"/>
              <a:gd name="T45" fmla="*/ 3293 h 3293"/>
              <a:gd name="T46" fmla="*/ 10384 w 20416"/>
              <a:gd name="T47" fmla="*/ 0 h 3293"/>
              <a:gd name="T48" fmla="*/ 8607 w 20416"/>
              <a:gd name="T49" fmla="*/ 557 h 3293"/>
              <a:gd name="T50" fmla="*/ 10261 w 20416"/>
              <a:gd name="T51" fmla="*/ 1287 h 3293"/>
              <a:gd name="T52" fmla="*/ 8607 w 20416"/>
              <a:gd name="T53" fmla="*/ 1842 h 3293"/>
              <a:gd name="T54" fmla="*/ 10447 w 20416"/>
              <a:gd name="T55" fmla="*/ 2738 h 3293"/>
              <a:gd name="T56" fmla="*/ 7943 w 20416"/>
              <a:gd name="T57" fmla="*/ 3293 h 3293"/>
              <a:gd name="T58" fmla="*/ 11752 w 20416"/>
              <a:gd name="T59" fmla="*/ 557 h 3293"/>
              <a:gd name="T60" fmla="*/ 10775 w 20416"/>
              <a:gd name="T61" fmla="*/ 0 h 3293"/>
              <a:gd name="T62" fmla="*/ 13392 w 20416"/>
              <a:gd name="T63" fmla="*/ 557 h 3293"/>
              <a:gd name="T64" fmla="*/ 12417 w 20416"/>
              <a:gd name="T65" fmla="*/ 3293 h 3293"/>
              <a:gd name="T66" fmla="*/ 16450 w 20416"/>
              <a:gd name="T67" fmla="*/ 3293 h 3293"/>
              <a:gd name="T68" fmla="*/ 15439 w 20416"/>
              <a:gd name="T69" fmla="*/ 2545 h 3293"/>
              <a:gd name="T70" fmla="*/ 13851 w 20416"/>
              <a:gd name="T71" fmla="*/ 3293 h 3293"/>
              <a:gd name="T72" fmla="*/ 14428 w 20416"/>
              <a:gd name="T73" fmla="*/ 0 h 3293"/>
              <a:gd name="T74" fmla="*/ 16450 w 20416"/>
              <a:gd name="T75" fmla="*/ 3293 h 3293"/>
              <a:gd name="T76" fmla="*/ 14772 w 20416"/>
              <a:gd name="T77" fmla="*/ 769 h 3293"/>
              <a:gd name="T78" fmla="*/ 15225 w 20416"/>
              <a:gd name="T79" fmla="*/ 1990 h 3293"/>
              <a:gd name="T80" fmla="*/ 16782 w 20416"/>
              <a:gd name="T81" fmla="*/ 0 h 3293"/>
              <a:gd name="T82" fmla="*/ 17447 w 20416"/>
              <a:gd name="T83" fmla="*/ 3293 h 3293"/>
              <a:gd name="T84" fmla="*/ 18098 w 20416"/>
              <a:gd name="T85" fmla="*/ 3293 h 3293"/>
              <a:gd name="T86" fmla="*/ 18763 w 20416"/>
              <a:gd name="T87" fmla="*/ 27 h 3293"/>
              <a:gd name="T88" fmla="*/ 20416 w 20416"/>
              <a:gd name="T89" fmla="*/ 2738 h 3293"/>
              <a:gd name="T90" fmla="*/ 18098 w 20416"/>
              <a:gd name="T91" fmla="*/ 3293 h 3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0416" h="3293">
                <a:moveTo>
                  <a:pt x="0" y="3293"/>
                </a:moveTo>
                <a:cubicBezTo>
                  <a:pt x="0" y="0"/>
                  <a:pt x="0" y="0"/>
                  <a:pt x="0" y="0"/>
                </a:cubicBezTo>
                <a:cubicBezTo>
                  <a:pt x="665" y="0"/>
                  <a:pt x="665" y="0"/>
                  <a:pt x="665" y="0"/>
                </a:cubicBezTo>
                <a:cubicBezTo>
                  <a:pt x="665" y="3293"/>
                  <a:pt x="665" y="3293"/>
                  <a:pt x="665" y="3293"/>
                </a:cubicBezTo>
                <a:lnTo>
                  <a:pt x="0" y="3293"/>
                </a:lnTo>
                <a:close/>
                <a:moveTo>
                  <a:pt x="1305" y="3293"/>
                </a:moveTo>
                <a:cubicBezTo>
                  <a:pt x="1305" y="0"/>
                  <a:pt x="1305" y="0"/>
                  <a:pt x="1305" y="0"/>
                </a:cubicBezTo>
                <a:cubicBezTo>
                  <a:pt x="1952" y="0"/>
                  <a:pt x="1952" y="0"/>
                  <a:pt x="1952" y="0"/>
                </a:cubicBezTo>
                <a:cubicBezTo>
                  <a:pt x="3300" y="2199"/>
                  <a:pt x="3300" y="2199"/>
                  <a:pt x="3300" y="2199"/>
                </a:cubicBezTo>
                <a:cubicBezTo>
                  <a:pt x="3300" y="0"/>
                  <a:pt x="3300" y="0"/>
                  <a:pt x="3300" y="0"/>
                </a:cubicBezTo>
                <a:cubicBezTo>
                  <a:pt x="3918" y="0"/>
                  <a:pt x="3918" y="0"/>
                  <a:pt x="3918" y="0"/>
                </a:cubicBezTo>
                <a:cubicBezTo>
                  <a:pt x="3918" y="3293"/>
                  <a:pt x="3918" y="3293"/>
                  <a:pt x="3918" y="3293"/>
                </a:cubicBezTo>
                <a:cubicBezTo>
                  <a:pt x="3250" y="3293"/>
                  <a:pt x="3250" y="3293"/>
                  <a:pt x="3250" y="3293"/>
                </a:cubicBezTo>
                <a:cubicBezTo>
                  <a:pt x="1923" y="1146"/>
                  <a:pt x="1923" y="1146"/>
                  <a:pt x="1923" y="1146"/>
                </a:cubicBezTo>
                <a:cubicBezTo>
                  <a:pt x="1923" y="3293"/>
                  <a:pt x="1923" y="3293"/>
                  <a:pt x="1923" y="3293"/>
                </a:cubicBezTo>
                <a:lnTo>
                  <a:pt x="1305" y="3293"/>
                </a:lnTo>
                <a:close/>
                <a:moveTo>
                  <a:pt x="4623" y="3293"/>
                </a:moveTo>
                <a:cubicBezTo>
                  <a:pt x="4623" y="0"/>
                  <a:pt x="4623" y="0"/>
                  <a:pt x="4623" y="0"/>
                </a:cubicBezTo>
                <a:cubicBezTo>
                  <a:pt x="6022" y="0"/>
                  <a:pt x="6022" y="0"/>
                  <a:pt x="6022" y="0"/>
                </a:cubicBezTo>
                <a:cubicBezTo>
                  <a:pt x="6374" y="0"/>
                  <a:pt x="6630" y="30"/>
                  <a:pt x="6789" y="89"/>
                </a:cubicBezTo>
                <a:cubicBezTo>
                  <a:pt x="6949" y="148"/>
                  <a:pt x="7076" y="253"/>
                  <a:pt x="7172" y="405"/>
                </a:cubicBezTo>
                <a:cubicBezTo>
                  <a:pt x="7268" y="556"/>
                  <a:pt x="7316" y="729"/>
                  <a:pt x="7316" y="924"/>
                </a:cubicBezTo>
                <a:cubicBezTo>
                  <a:pt x="7316" y="1171"/>
                  <a:pt x="7243" y="1375"/>
                  <a:pt x="7098" y="1536"/>
                </a:cubicBezTo>
                <a:cubicBezTo>
                  <a:pt x="6953" y="1697"/>
                  <a:pt x="6736" y="1798"/>
                  <a:pt x="6447" y="1840"/>
                </a:cubicBezTo>
                <a:cubicBezTo>
                  <a:pt x="6590" y="1924"/>
                  <a:pt x="6709" y="2016"/>
                  <a:pt x="6803" y="2116"/>
                </a:cubicBezTo>
                <a:cubicBezTo>
                  <a:pt x="6896" y="2217"/>
                  <a:pt x="7022" y="2395"/>
                  <a:pt x="7181" y="2651"/>
                </a:cubicBezTo>
                <a:cubicBezTo>
                  <a:pt x="7583" y="3293"/>
                  <a:pt x="7583" y="3293"/>
                  <a:pt x="7583" y="3293"/>
                </a:cubicBezTo>
                <a:cubicBezTo>
                  <a:pt x="6788" y="3293"/>
                  <a:pt x="6788" y="3293"/>
                  <a:pt x="6788" y="3293"/>
                </a:cubicBezTo>
                <a:cubicBezTo>
                  <a:pt x="6307" y="2577"/>
                  <a:pt x="6307" y="2577"/>
                  <a:pt x="6307" y="2577"/>
                </a:cubicBezTo>
                <a:cubicBezTo>
                  <a:pt x="6137" y="2321"/>
                  <a:pt x="6020" y="2159"/>
                  <a:pt x="5957" y="2093"/>
                </a:cubicBezTo>
                <a:cubicBezTo>
                  <a:pt x="5894" y="2026"/>
                  <a:pt x="5827" y="1980"/>
                  <a:pt x="5757" y="1956"/>
                </a:cubicBezTo>
                <a:cubicBezTo>
                  <a:pt x="5687" y="1931"/>
                  <a:pt x="5575" y="1919"/>
                  <a:pt x="5422" y="1919"/>
                </a:cubicBezTo>
                <a:cubicBezTo>
                  <a:pt x="5288" y="1919"/>
                  <a:pt x="5288" y="1919"/>
                  <a:pt x="5288" y="1919"/>
                </a:cubicBezTo>
                <a:cubicBezTo>
                  <a:pt x="5288" y="3293"/>
                  <a:pt x="5288" y="3293"/>
                  <a:pt x="5288" y="3293"/>
                </a:cubicBezTo>
                <a:lnTo>
                  <a:pt x="4623" y="3293"/>
                </a:lnTo>
                <a:close/>
                <a:moveTo>
                  <a:pt x="5288" y="1393"/>
                </a:moveTo>
                <a:cubicBezTo>
                  <a:pt x="5780" y="1393"/>
                  <a:pt x="5780" y="1393"/>
                  <a:pt x="5780" y="1393"/>
                </a:cubicBezTo>
                <a:cubicBezTo>
                  <a:pt x="6099" y="1393"/>
                  <a:pt x="6298" y="1380"/>
                  <a:pt x="6377" y="1353"/>
                </a:cubicBezTo>
                <a:cubicBezTo>
                  <a:pt x="6456" y="1326"/>
                  <a:pt x="6519" y="1279"/>
                  <a:pt x="6563" y="1213"/>
                </a:cubicBezTo>
                <a:cubicBezTo>
                  <a:pt x="6608" y="1147"/>
                  <a:pt x="6631" y="1065"/>
                  <a:pt x="6631" y="966"/>
                </a:cubicBezTo>
                <a:cubicBezTo>
                  <a:pt x="6631" y="855"/>
                  <a:pt x="6601" y="766"/>
                  <a:pt x="6542" y="698"/>
                </a:cubicBezTo>
                <a:cubicBezTo>
                  <a:pt x="6483" y="630"/>
                  <a:pt x="6400" y="587"/>
                  <a:pt x="6292" y="569"/>
                </a:cubicBezTo>
                <a:cubicBezTo>
                  <a:pt x="6238" y="561"/>
                  <a:pt x="6076" y="557"/>
                  <a:pt x="5807" y="557"/>
                </a:cubicBezTo>
                <a:cubicBezTo>
                  <a:pt x="5288" y="557"/>
                  <a:pt x="5288" y="557"/>
                  <a:pt x="5288" y="557"/>
                </a:cubicBezTo>
                <a:lnTo>
                  <a:pt x="5288" y="1393"/>
                </a:lnTo>
                <a:close/>
                <a:moveTo>
                  <a:pt x="7943" y="3293"/>
                </a:moveTo>
                <a:cubicBezTo>
                  <a:pt x="7943" y="0"/>
                  <a:pt x="7943" y="0"/>
                  <a:pt x="7943" y="0"/>
                </a:cubicBezTo>
                <a:cubicBezTo>
                  <a:pt x="10384" y="0"/>
                  <a:pt x="10384" y="0"/>
                  <a:pt x="10384" y="0"/>
                </a:cubicBezTo>
                <a:cubicBezTo>
                  <a:pt x="10384" y="557"/>
                  <a:pt x="10384" y="557"/>
                  <a:pt x="10384" y="557"/>
                </a:cubicBezTo>
                <a:cubicBezTo>
                  <a:pt x="8607" y="557"/>
                  <a:pt x="8607" y="557"/>
                  <a:pt x="8607" y="557"/>
                </a:cubicBezTo>
                <a:cubicBezTo>
                  <a:pt x="8607" y="1287"/>
                  <a:pt x="8607" y="1287"/>
                  <a:pt x="8607" y="1287"/>
                </a:cubicBezTo>
                <a:cubicBezTo>
                  <a:pt x="10261" y="1287"/>
                  <a:pt x="10261" y="1287"/>
                  <a:pt x="10261" y="1287"/>
                </a:cubicBezTo>
                <a:cubicBezTo>
                  <a:pt x="10261" y="1842"/>
                  <a:pt x="10261" y="1842"/>
                  <a:pt x="10261" y="1842"/>
                </a:cubicBezTo>
                <a:cubicBezTo>
                  <a:pt x="8607" y="1842"/>
                  <a:pt x="8607" y="1842"/>
                  <a:pt x="8607" y="1842"/>
                </a:cubicBezTo>
                <a:cubicBezTo>
                  <a:pt x="8607" y="2738"/>
                  <a:pt x="8607" y="2738"/>
                  <a:pt x="8607" y="2738"/>
                </a:cubicBezTo>
                <a:cubicBezTo>
                  <a:pt x="10447" y="2738"/>
                  <a:pt x="10447" y="2738"/>
                  <a:pt x="10447" y="2738"/>
                </a:cubicBezTo>
                <a:cubicBezTo>
                  <a:pt x="10447" y="3293"/>
                  <a:pt x="10447" y="3293"/>
                  <a:pt x="10447" y="3293"/>
                </a:cubicBezTo>
                <a:lnTo>
                  <a:pt x="7943" y="3293"/>
                </a:lnTo>
                <a:close/>
                <a:moveTo>
                  <a:pt x="11752" y="3293"/>
                </a:moveTo>
                <a:cubicBezTo>
                  <a:pt x="11752" y="557"/>
                  <a:pt x="11752" y="557"/>
                  <a:pt x="11752" y="557"/>
                </a:cubicBezTo>
                <a:cubicBezTo>
                  <a:pt x="10775" y="557"/>
                  <a:pt x="10775" y="557"/>
                  <a:pt x="10775" y="557"/>
                </a:cubicBezTo>
                <a:cubicBezTo>
                  <a:pt x="10775" y="0"/>
                  <a:pt x="10775" y="0"/>
                  <a:pt x="10775" y="0"/>
                </a:cubicBezTo>
                <a:cubicBezTo>
                  <a:pt x="13392" y="0"/>
                  <a:pt x="13392" y="0"/>
                  <a:pt x="13392" y="0"/>
                </a:cubicBezTo>
                <a:cubicBezTo>
                  <a:pt x="13392" y="557"/>
                  <a:pt x="13392" y="557"/>
                  <a:pt x="13392" y="557"/>
                </a:cubicBezTo>
                <a:cubicBezTo>
                  <a:pt x="12417" y="557"/>
                  <a:pt x="12417" y="557"/>
                  <a:pt x="12417" y="557"/>
                </a:cubicBezTo>
                <a:cubicBezTo>
                  <a:pt x="12417" y="3293"/>
                  <a:pt x="12417" y="3293"/>
                  <a:pt x="12417" y="3293"/>
                </a:cubicBezTo>
                <a:lnTo>
                  <a:pt x="11752" y="3293"/>
                </a:lnTo>
                <a:close/>
                <a:moveTo>
                  <a:pt x="16450" y="3293"/>
                </a:moveTo>
                <a:cubicBezTo>
                  <a:pt x="15726" y="3293"/>
                  <a:pt x="15726" y="3293"/>
                  <a:pt x="15726" y="3293"/>
                </a:cubicBezTo>
                <a:cubicBezTo>
                  <a:pt x="15439" y="2545"/>
                  <a:pt x="15439" y="2545"/>
                  <a:pt x="15439" y="2545"/>
                </a:cubicBezTo>
                <a:cubicBezTo>
                  <a:pt x="14123" y="2545"/>
                  <a:pt x="14123" y="2545"/>
                  <a:pt x="14123" y="2545"/>
                </a:cubicBezTo>
                <a:cubicBezTo>
                  <a:pt x="13851" y="3293"/>
                  <a:pt x="13851" y="3293"/>
                  <a:pt x="13851" y="3293"/>
                </a:cubicBezTo>
                <a:cubicBezTo>
                  <a:pt x="13146" y="3293"/>
                  <a:pt x="13146" y="3293"/>
                  <a:pt x="13146" y="3293"/>
                </a:cubicBezTo>
                <a:cubicBezTo>
                  <a:pt x="14428" y="0"/>
                  <a:pt x="14428" y="0"/>
                  <a:pt x="14428" y="0"/>
                </a:cubicBezTo>
                <a:cubicBezTo>
                  <a:pt x="15131" y="0"/>
                  <a:pt x="15131" y="0"/>
                  <a:pt x="15131" y="0"/>
                </a:cubicBezTo>
                <a:lnTo>
                  <a:pt x="16450" y="3293"/>
                </a:lnTo>
                <a:close/>
                <a:moveTo>
                  <a:pt x="15225" y="1990"/>
                </a:moveTo>
                <a:cubicBezTo>
                  <a:pt x="14772" y="769"/>
                  <a:pt x="14772" y="769"/>
                  <a:pt x="14772" y="769"/>
                </a:cubicBezTo>
                <a:cubicBezTo>
                  <a:pt x="14327" y="1990"/>
                  <a:pt x="14327" y="1990"/>
                  <a:pt x="14327" y="1990"/>
                </a:cubicBezTo>
                <a:lnTo>
                  <a:pt x="15225" y="1990"/>
                </a:lnTo>
                <a:close/>
                <a:moveTo>
                  <a:pt x="16782" y="3293"/>
                </a:moveTo>
                <a:cubicBezTo>
                  <a:pt x="16782" y="0"/>
                  <a:pt x="16782" y="0"/>
                  <a:pt x="16782" y="0"/>
                </a:cubicBezTo>
                <a:cubicBezTo>
                  <a:pt x="17447" y="0"/>
                  <a:pt x="17447" y="0"/>
                  <a:pt x="17447" y="0"/>
                </a:cubicBezTo>
                <a:cubicBezTo>
                  <a:pt x="17447" y="3293"/>
                  <a:pt x="17447" y="3293"/>
                  <a:pt x="17447" y="3293"/>
                </a:cubicBezTo>
                <a:lnTo>
                  <a:pt x="16782" y="3293"/>
                </a:lnTo>
                <a:close/>
                <a:moveTo>
                  <a:pt x="18098" y="3293"/>
                </a:moveTo>
                <a:cubicBezTo>
                  <a:pt x="18098" y="27"/>
                  <a:pt x="18098" y="27"/>
                  <a:pt x="18098" y="27"/>
                </a:cubicBezTo>
                <a:cubicBezTo>
                  <a:pt x="18763" y="27"/>
                  <a:pt x="18763" y="27"/>
                  <a:pt x="18763" y="27"/>
                </a:cubicBezTo>
                <a:cubicBezTo>
                  <a:pt x="18763" y="2738"/>
                  <a:pt x="18763" y="2738"/>
                  <a:pt x="18763" y="2738"/>
                </a:cubicBezTo>
                <a:cubicBezTo>
                  <a:pt x="20416" y="2738"/>
                  <a:pt x="20416" y="2738"/>
                  <a:pt x="20416" y="2738"/>
                </a:cubicBezTo>
                <a:cubicBezTo>
                  <a:pt x="20416" y="3293"/>
                  <a:pt x="20416" y="3293"/>
                  <a:pt x="20416" y="3293"/>
                </a:cubicBezTo>
                <a:lnTo>
                  <a:pt x="18098" y="329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nl-NL" dirty="0"/>
          </a:p>
        </p:txBody>
      </p:sp>
      <p:sp>
        <p:nvSpPr>
          <p:cNvPr id="12" name="Freeform 8">
            <a:extLst>
              <a:ext uri="{FF2B5EF4-FFF2-40B4-BE49-F238E27FC236}">
                <a16:creationId xmlns:a16="http://schemas.microsoft.com/office/drawing/2014/main" id="{AA8101BC-09DC-4962-B4D1-5AFBF565577D}"/>
              </a:ext>
            </a:extLst>
          </p:cNvPr>
          <p:cNvSpPr>
            <a:spLocks noSelect="1"/>
          </p:cNvSpPr>
          <p:nvPr userDrawn="1"/>
        </p:nvSpPr>
        <p:spPr bwMode="gray">
          <a:xfrm>
            <a:off x="0" y="454025"/>
            <a:ext cx="4700951" cy="5932488"/>
          </a:xfrm>
          <a:custGeom>
            <a:avLst/>
            <a:gdLst>
              <a:gd name="T0" fmla="*/ 6567 w 17778"/>
              <a:gd name="T1" fmla="*/ 0 h 22422"/>
              <a:gd name="T2" fmla="*/ 0 w 17778"/>
              <a:gd name="T3" fmla="*/ 2124 h 22422"/>
              <a:gd name="T4" fmla="*/ 0 w 17778"/>
              <a:gd name="T5" fmla="*/ 5470 h 22422"/>
              <a:gd name="T6" fmla="*/ 0 w 17778"/>
              <a:gd name="T7" fmla="*/ 16931 h 22422"/>
              <a:gd name="T8" fmla="*/ 0 w 17778"/>
              <a:gd name="T9" fmla="*/ 20298 h 22422"/>
              <a:gd name="T10" fmla="*/ 6567 w 17778"/>
              <a:gd name="T11" fmla="*/ 22422 h 22422"/>
              <a:gd name="T12" fmla="*/ 17778 w 17778"/>
              <a:gd name="T13" fmla="*/ 11211 h 22422"/>
              <a:gd name="T14" fmla="*/ 6567 w 17778"/>
              <a:gd name="T15" fmla="*/ 0 h 224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778" h="22422">
                <a:moveTo>
                  <a:pt x="6567" y="0"/>
                </a:moveTo>
                <a:cubicBezTo>
                  <a:pt x="4114" y="0"/>
                  <a:pt x="1846" y="788"/>
                  <a:pt x="0" y="2124"/>
                </a:cubicBezTo>
                <a:cubicBezTo>
                  <a:pt x="0" y="5470"/>
                  <a:pt x="0" y="5470"/>
                  <a:pt x="0" y="5470"/>
                </a:cubicBezTo>
                <a:cubicBezTo>
                  <a:pt x="0" y="16931"/>
                  <a:pt x="0" y="16931"/>
                  <a:pt x="0" y="16931"/>
                </a:cubicBezTo>
                <a:cubicBezTo>
                  <a:pt x="0" y="20298"/>
                  <a:pt x="0" y="20298"/>
                  <a:pt x="0" y="20298"/>
                </a:cubicBezTo>
                <a:cubicBezTo>
                  <a:pt x="1846" y="21634"/>
                  <a:pt x="4114" y="22422"/>
                  <a:pt x="6567" y="22422"/>
                </a:cubicBezTo>
                <a:cubicBezTo>
                  <a:pt x="12758" y="22422"/>
                  <a:pt x="17778" y="17403"/>
                  <a:pt x="17778" y="11211"/>
                </a:cubicBezTo>
                <a:cubicBezTo>
                  <a:pt x="17778" y="5019"/>
                  <a:pt x="12758" y="0"/>
                  <a:pt x="6567" y="0"/>
                </a:cubicBezTo>
                <a:close/>
              </a:path>
            </a:pathLst>
          </a:custGeom>
          <a:solidFill>
            <a:srgbClr val="FFE9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nl-NL" dirty="0"/>
          </a:p>
        </p:txBody>
      </p:sp>
      <p:sp>
        <p:nvSpPr>
          <p:cNvPr id="13" name="Freeform 9">
            <a:extLst>
              <a:ext uri="{FF2B5EF4-FFF2-40B4-BE49-F238E27FC236}">
                <a16:creationId xmlns:a16="http://schemas.microsoft.com/office/drawing/2014/main" id="{606EC0BA-C67E-4568-BBA8-BBCC84F1ACB6}"/>
              </a:ext>
            </a:extLst>
          </p:cNvPr>
          <p:cNvSpPr>
            <a:spLocks noSelect="1"/>
          </p:cNvSpPr>
          <p:nvPr userDrawn="1"/>
        </p:nvSpPr>
        <p:spPr bwMode="gray">
          <a:xfrm>
            <a:off x="1" y="1901826"/>
            <a:ext cx="3539203" cy="3032125"/>
          </a:xfrm>
          <a:custGeom>
            <a:avLst/>
            <a:gdLst>
              <a:gd name="T0" fmla="*/ 0 w 2230"/>
              <a:gd name="T1" fmla="*/ 0 h 1910"/>
              <a:gd name="T2" fmla="*/ 321 w 2230"/>
              <a:gd name="T3" fmla="*/ 0 h 1910"/>
              <a:gd name="T4" fmla="*/ 321 w 2230"/>
              <a:gd name="T5" fmla="*/ 1910 h 1910"/>
              <a:gd name="T6" fmla="*/ 0 w 2230"/>
              <a:gd name="T7" fmla="*/ 1910 h 1910"/>
              <a:gd name="T8" fmla="*/ 0 w 2230"/>
              <a:gd name="T9" fmla="*/ 0 h 1910"/>
              <a:gd name="T10" fmla="*/ 1854 w 2230"/>
              <a:gd name="T11" fmla="*/ 0 h 1910"/>
              <a:gd name="T12" fmla="*/ 1854 w 2230"/>
              <a:gd name="T13" fmla="*/ 1360 h 1910"/>
              <a:gd name="T14" fmla="*/ 1058 w 2230"/>
              <a:gd name="T15" fmla="*/ 0 h 1910"/>
              <a:gd name="T16" fmla="*/ 609 w 2230"/>
              <a:gd name="T17" fmla="*/ 0 h 1910"/>
              <a:gd name="T18" fmla="*/ 609 w 2230"/>
              <a:gd name="T19" fmla="*/ 1910 h 1910"/>
              <a:gd name="T20" fmla="*/ 981 w 2230"/>
              <a:gd name="T21" fmla="*/ 1910 h 1910"/>
              <a:gd name="T22" fmla="*/ 981 w 2230"/>
              <a:gd name="T23" fmla="*/ 550 h 1910"/>
              <a:gd name="T24" fmla="*/ 1781 w 2230"/>
              <a:gd name="T25" fmla="*/ 1910 h 1910"/>
              <a:gd name="T26" fmla="*/ 2230 w 2230"/>
              <a:gd name="T27" fmla="*/ 1910 h 1910"/>
              <a:gd name="T28" fmla="*/ 2230 w 2230"/>
              <a:gd name="T29" fmla="*/ 0 h 1910"/>
              <a:gd name="T30" fmla="*/ 1854 w 2230"/>
              <a:gd name="T31" fmla="*/ 0 h 19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30" h="1910">
                <a:moveTo>
                  <a:pt x="0" y="0"/>
                </a:moveTo>
                <a:lnTo>
                  <a:pt x="321" y="0"/>
                </a:lnTo>
                <a:lnTo>
                  <a:pt x="321" y="1910"/>
                </a:lnTo>
                <a:lnTo>
                  <a:pt x="0" y="1910"/>
                </a:lnTo>
                <a:lnTo>
                  <a:pt x="0" y="0"/>
                </a:lnTo>
                <a:close/>
                <a:moveTo>
                  <a:pt x="1854" y="0"/>
                </a:moveTo>
                <a:lnTo>
                  <a:pt x="1854" y="1360"/>
                </a:lnTo>
                <a:lnTo>
                  <a:pt x="1058" y="0"/>
                </a:lnTo>
                <a:lnTo>
                  <a:pt x="609" y="0"/>
                </a:lnTo>
                <a:lnTo>
                  <a:pt x="609" y="1910"/>
                </a:lnTo>
                <a:lnTo>
                  <a:pt x="981" y="1910"/>
                </a:lnTo>
                <a:lnTo>
                  <a:pt x="981" y="550"/>
                </a:lnTo>
                <a:lnTo>
                  <a:pt x="1781" y="1910"/>
                </a:lnTo>
                <a:lnTo>
                  <a:pt x="2230" y="1910"/>
                </a:lnTo>
                <a:lnTo>
                  <a:pt x="2230" y="0"/>
                </a:lnTo>
                <a:lnTo>
                  <a:pt x="1854" y="0"/>
                </a:lnTo>
                <a:close/>
              </a:path>
            </a:pathLst>
          </a:custGeom>
          <a:solidFill>
            <a:srgbClr val="1515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nl-NL" dirty="0"/>
          </a:p>
        </p:txBody>
      </p:sp>
    </p:spTree>
    <p:extLst>
      <p:ext uri="{BB962C8B-B14F-4D97-AF65-F5344CB8AC3E}">
        <p14:creationId xmlns:p14="http://schemas.microsoft.com/office/powerpoint/2010/main" val="219301208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Titel geel">
    <p:spTree>
      <p:nvGrpSpPr>
        <p:cNvPr id="1" name=""/>
        <p:cNvGrpSpPr/>
        <p:nvPr/>
      </p:nvGrpSpPr>
      <p:grpSpPr>
        <a:xfrm>
          <a:off x="0" y="0"/>
          <a:ext cx="0" cy="0"/>
          <a:chOff x="0" y="0"/>
          <a:chExt cx="0" cy="0"/>
        </a:xfrm>
      </p:grpSpPr>
      <p:sp>
        <p:nvSpPr>
          <p:cNvPr id="14" name="Freeform 6">
            <a:extLst>
              <a:ext uri="{FF2B5EF4-FFF2-40B4-BE49-F238E27FC236}">
                <a16:creationId xmlns:a16="http://schemas.microsoft.com/office/drawing/2014/main" id="{C0B59403-5536-4435-939D-05B8AA924960}"/>
              </a:ext>
            </a:extLst>
          </p:cNvPr>
          <p:cNvSpPr>
            <a:spLocks noSelect="1"/>
          </p:cNvSpPr>
          <p:nvPr userDrawn="1"/>
        </p:nvSpPr>
        <p:spPr bwMode="gray">
          <a:xfrm>
            <a:off x="0" y="0"/>
            <a:ext cx="12190026" cy="2116138"/>
          </a:xfrm>
          <a:custGeom>
            <a:avLst/>
            <a:gdLst>
              <a:gd name="T0" fmla="*/ 38393 w 38393"/>
              <a:gd name="T1" fmla="*/ 2295 h 6665"/>
              <a:gd name="T2" fmla="*/ 38393 w 38393"/>
              <a:gd name="T3" fmla="*/ 0 h 6665"/>
              <a:gd name="T4" fmla="*/ 0 w 38393"/>
              <a:gd name="T5" fmla="*/ 0 h 6665"/>
              <a:gd name="T6" fmla="*/ 0 w 38393"/>
              <a:gd name="T7" fmla="*/ 4008 h 6665"/>
              <a:gd name="T8" fmla="*/ 38393 w 38393"/>
              <a:gd name="T9" fmla="*/ 2295 h 6665"/>
            </a:gdLst>
            <a:ahLst/>
            <a:cxnLst>
              <a:cxn ang="0">
                <a:pos x="T0" y="T1"/>
              </a:cxn>
              <a:cxn ang="0">
                <a:pos x="T2" y="T3"/>
              </a:cxn>
              <a:cxn ang="0">
                <a:pos x="T4" y="T5"/>
              </a:cxn>
              <a:cxn ang="0">
                <a:pos x="T6" y="T7"/>
              </a:cxn>
              <a:cxn ang="0">
                <a:pos x="T8" y="T9"/>
              </a:cxn>
            </a:cxnLst>
            <a:rect l="0" t="0" r="r" b="b"/>
            <a:pathLst>
              <a:path w="38393" h="6665">
                <a:moveTo>
                  <a:pt x="38393" y="2295"/>
                </a:moveTo>
                <a:cubicBezTo>
                  <a:pt x="38393" y="0"/>
                  <a:pt x="38393" y="0"/>
                  <a:pt x="38393" y="0"/>
                </a:cubicBezTo>
                <a:cubicBezTo>
                  <a:pt x="0" y="0"/>
                  <a:pt x="0" y="0"/>
                  <a:pt x="0" y="0"/>
                </a:cubicBezTo>
                <a:cubicBezTo>
                  <a:pt x="0" y="4008"/>
                  <a:pt x="0" y="4008"/>
                  <a:pt x="0" y="4008"/>
                </a:cubicBezTo>
                <a:cubicBezTo>
                  <a:pt x="12039" y="6665"/>
                  <a:pt x="31167" y="3628"/>
                  <a:pt x="38393" y="2295"/>
                </a:cubicBezTo>
                <a:close/>
              </a:path>
            </a:pathLst>
          </a:custGeom>
          <a:solidFill>
            <a:srgbClr val="FFE91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nl-NL" dirty="0"/>
          </a:p>
        </p:txBody>
      </p:sp>
      <p:sp>
        <p:nvSpPr>
          <p:cNvPr id="2" name="Titel 1"/>
          <p:cNvSpPr>
            <a:spLocks noGrp="1" noSelect="1"/>
          </p:cNvSpPr>
          <p:nvPr>
            <p:ph type="title" hasCustomPrompt="1"/>
          </p:nvPr>
        </p:nvSpPr>
        <p:spPr bwMode="gray">
          <a:xfrm>
            <a:off x="624077" y="613080"/>
            <a:ext cx="1285225" cy="534240"/>
          </a:xfrm>
        </p:spPr>
        <p:txBody>
          <a:bodyPr/>
          <a:lstStyle/>
          <a:p>
            <a:r>
              <a:rPr lang="nl-NL" noProof="1"/>
              <a:t>[Titel]</a:t>
            </a:r>
          </a:p>
        </p:txBody>
      </p:sp>
      <p:sp>
        <p:nvSpPr>
          <p:cNvPr id="13" name="Rechthoek 12"/>
          <p:cNvSpPr>
            <a:spLocks noSelect="1"/>
          </p:cNvSpPr>
          <p:nvPr userDrawn="1"/>
        </p:nvSpPr>
        <p:spPr>
          <a:xfrm>
            <a:off x="-1871512" y="152636"/>
            <a:ext cx="1799531" cy="82809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r>
              <a:rPr lang="nl-NL" sz="1200" dirty="0">
                <a:solidFill>
                  <a:schemeClr val="tx1"/>
                </a:solidFill>
              </a:rPr>
              <a:t>De arcering groeit mee met de tekst</a:t>
            </a:r>
            <a:r>
              <a:rPr lang="nl-NL" sz="1200" baseline="0" dirty="0">
                <a:solidFill>
                  <a:schemeClr val="tx1"/>
                </a:solidFill>
              </a:rPr>
              <a:t>. </a:t>
            </a:r>
            <a:r>
              <a:rPr lang="nl-NL" sz="1200" dirty="0">
                <a:solidFill>
                  <a:schemeClr val="tx1"/>
                </a:solidFill>
              </a:rPr>
              <a:t>Geef geen enters in de gearceerde vlakken.</a:t>
            </a:r>
          </a:p>
        </p:txBody>
      </p:sp>
      <p:sp>
        <p:nvSpPr>
          <p:cNvPr id="4" name="Date Placeholder 3"/>
          <p:cNvSpPr>
            <a:spLocks noGrp="1" noSelect="1"/>
          </p:cNvSpPr>
          <p:nvPr>
            <p:ph type="dt" sz="half" idx="10"/>
          </p:nvPr>
        </p:nvSpPr>
        <p:spPr/>
        <p:txBody>
          <a:bodyPr/>
          <a:lstStyle/>
          <a:p>
            <a:pPr algn="r"/>
            <a:fld id="{B73A8AC6-EDC0-4057-8C06-1345AE36DC04}" type="datetime1">
              <a:rPr lang="nl-NL" noProof="1" smtClean="0"/>
              <a:t>27-5-2026</a:t>
            </a:fld>
            <a:r>
              <a:rPr lang="nl-NL" noProof="1"/>
              <a:t> |</a:t>
            </a:r>
          </a:p>
        </p:txBody>
      </p:sp>
      <p:sp>
        <p:nvSpPr>
          <p:cNvPr id="5" name="Footer Placeholder 4"/>
          <p:cNvSpPr>
            <a:spLocks noGrp="1" noSelect="1"/>
          </p:cNvSpPr>
          <p:nvPr>
            <p:ph type="ftr" sz="quarter" idx="11"/>
          </p:nvPr>
        </p:nvSpPr>
        <p:spPr/>
        <p:txBody>
          <a:bodyPr/>
          <a:lstStyle/>
          <a:p>
            <a:pPr algn="l"/>
            <a:endParaRPr lang="nl-NL" noProof="1"/>
          </a:p>
        </p:txBody>
      </p:sp>
      <p:grpSp>
        <p:nvGrpSpPr>
          <p:cNvPr id="18" name="Group 4">
            <a:extLst>
              <a:ext uri="{FF2B5EF4-FFF2-40B4-BE49-F238E27FC236}">
                <a16:creationId xmlns:a16="http://schemas.microsoft.com/office/drawing/2014/main" id="{3A01ECC0-D594-4770-9FFA-3805235D3966}"/>
              </a:ext>
            </a:extLst>
          </p:cNvPr>
          <p:cNvGrpSpPr>
            <a:grpSpLocks noSelect="1" noChangeAspect="1"/>
          </p:cNvGrpSpPr>
          <p:nvPr userDrawn="1"/>
        </p:nvGrpSpPr>
        <p:grpSpPr bwMode="auto">
          <a:xfrm>
            <a:off x="11071524" y="5635626"/>
            <a:ext cx="750693" cy="885825"/>
            <a:chOff x="6976" y="3550"/>
            <a:chExt cx="473" cy="558"/>
          </a:xfrm>
        </p:grpSpPr>
        <p:sp>
          <p:nvSpPr>
            <p:cNvPr id="23" name="Freeform 5">
              <a:extLst>
                <a:ext uri="{FF2B5EF4-FFF2-40B4-BE49-F238E27FC236}">
                  <a16:creationId xmlns:a16="http://schemas.microsoft.com/office/drawing/2014/main" id="{BA05978E-F5A6-469F-B077-30C503C4E49B}"/>
                </a:ext>
              </a:extLst>
            </p:cNvPr>
            <p:cNvSpPr>
              <a:spLocks noSelect="1" noEditPoints="1"/>
            </p:cNvSpPr>
            <p:nvPr userDrawn="1"/>
          </p:nvSpPr>
          <p:spPr bwMode="auto">
            <a:xfrm>
              <a:off x="6976" y="4045"/>
              <a:ext cx="473" cy="63"/>
            </a:xfrm>
            <a:custGeom>
              <a:avLst/>
              <a:gdLst>
                <a:gd name="T0" fmla="*/ 0 w 2366"/>
                <a:gd name="T1" fmla="*/ 312 h 312"/>
                <a:gd name="T2" fmla="*/ 38 w 2366"/>
                <a:gd name="T3" fmla="*/ 0 h 312"/>
                <a:gd name="T4" fmla="*/ 437 w 2366"/>
                <a:gd name="T5" fmla="*/ 0 h 312"/>
                <a:gd name="T6" fmla="*/ 399 w 2366"/>
                <a:gd name="T7" fmla="*/ 253 h 312"/>
                <a:gd name="T8" fmla="*/ 189 w 2366"/>
                <a:gd name="T9" fmla="*/ 0 h 312"/>
                <a:gd name="T10" fmla="*/ 227 w 2366"/>
                <a:gd name="T11" fmla="*/ 312 h 312"/>
                <a:gd name="T12" fmla="*/ 395 w 2366"/>
                <a:gd name="T13" fmla="*/ 312 h 312"/>
                <a:gd name="T14" fmla="*/ 437 w 2366"/>
                <a:gd name="T15" fmla="*/ 0 h 312"/>
                <a:gd name="T16" fmla="*/ 816 w 2366"/>
                <a:gd name="T17" fmla="*/ 274 h 312"/>
                <a:gd name="T18" fmla="*/ 783 w 2366"/>
                <a:gd name="T19" fmla="*/ 170 h 312"/>
                <a:gd name="T20" fmla="*/ 724 w 2366"/>
                <a:gd name="T21" fmla="*/ 0 h 312"/>
                <a:gd name="T22" fmla="*/ 587 w 2366"/>
                <a:gd name="T23" fmla="*/ 312 h 312"/>
                <a:gd name="T24" fmla="*/ 625 w 2366"/>
                <a:gd name="T25" fmla="*/ 188 h 312"/>
                <a:gd name="T26" fmla="*/ 778 w 2366"/>
                <a:gd name="T27" fmla="*/ 235 h 312"/>
                <a:gd name="T28" fmla="*/ 784 w 2366"/>
                <a:gd name="T29" fmla="*/ 312 h 312"/>
                <a:gd name="T30" fmla="*/ 625 w 2366"/>
                <a:gd name="T31" fmla="*/ 152 h 312"/>
                <a:gd name="T32" fmla="*/ 724 w 2366"/>
                <a:gd name="T33" fmla="*/ 36 h 312"/>
                <a:gd name="T34" fmla="*/ 726 w 2366"/>
                <a:gd name="T35" fmla="*/ 152 h 312"/>
                <a:gd name="T36" fmla="*/ 961 w 2366"/>
                <a:gd name="T37" fmla="*/ 0 h 312"/>
                <a:gd name="T38" fmla="*/ 1184 w 2366"/>
                <a:gd name="T39" fmla="*/ 312 h 312"/>
                <a:gd name="T40" fmla="*/ 1000 w 2366"/>
                <a:gd name="T41" fmla="*/ 275 h 312"/>
                <a:gd name="T42" fmla="*/ 1166 w 2366"/>
                <a:gd name="T43" fmla="*/ 167 h 312"/>
                <a:gd name="T44" fmla="*/ 1000 w 2366"/>
                <a:gd name="T45" fmla="*/ 130 h 312"/>
                <a:gd name="T46" fmla="*/ 1184 w 2366"/>
                <a:gd name="T47" fmla="*/ 36 h 312"/>
                <a:gd name="T48" fmla="*/ 961 w 2366"/>
                <a:gd name="T49" fmla="*/ 0 h 312"/>
                <a:gd name="T50" fmla="*/ 1526 w 2366"/>
                <a:gd name="T51" fmla="*/ 0 h 312"/>
                <a:gd name="T52" fmla="*/ 1292 w 2366"/>
                <a:gd name="T53" fmla="*/ 36 h 312"/>
                <a:gd name="T54" fmla="*/ 1390 w 2366"/>
                <a:gd name="T55" fmla="*/ 312 h 312"/>
                <a:gd name="T56" fmla="*/ 1428 w 2366"/>
                <a:gd name="T57" fmla="*/ 36 h 312"/>
                <a:gd name="T58" fmla="*/ 1786 w 2366"/>
                <a:gd name="T59" fmla="*/ 221 h 312"/>
                <a:gd name="T60" fmla="*/ 1862 w 2366"/>
                <a:gd name="T61" fmla="*/ 312 h 312"/>
                <a:gd name="T62" fmla="*/ 1703 w 2366"/>
                <a:gd name="T63" fmla="*/ 0 h 312"/>
                <a:gd name="T64" fmla="*/ 1627 w 2366"/>
                <a:gd name="T65" fmla="*/ 312 h 312"/>
                <a:gd name="T66" fmla="*/ 1786 w 2366"/>
                <a:gd name="T67" fmla="*/ 221 h 312"/>
                <a:gd name="T68" fmla="*/ 1673 w 2366"/>
                <a:gd name="T69" fmla="*/ 185 h 312"/>
                <a:gd name="T70" fmla="*/ 1774 w 2366"/>
                <a:gd name="T71" fmla="*/ 185 h 312"/>
                <a:gd name="T72" fmla="*/ 1979 w 2366"/>
                <a:gd name="T73" fmla="*/ 0 h 312"/>
                <a:gd name="T74" fmla="*/ 2017 w 2366"/>
                <a:gd name="T75" fmla="*/ 312 h 312"/>
                <a:gd name="T76" fmla="*/ 2366 w 2366"/>
                <a:gd name="T77" fmla="*/ 275 h 312"/>
                <a:gd name="T78" fmla="*/ 2206 w 2366"/>
                <a:gd name="T79" fmla="*/ 0 h 312"/>
                <a:gd name="T80" fmla="*/ 2168 w 2366"/>
                <a:gd name="T81" fmla="*/ 312 h 312"/>
                <a:gd name="T82" fmla="*/ 2366 w 2366"/>
                <a:gd name="T83" fmla="*/ 275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366" h="312">
                  <a:moveTo>
                    <a:pt x="38" y="312"/>
                  </a:moveTo>
                  <a:cubicBezTo>
                    <a:pt x="0" y="312"/>
                    <a:pt x="0" y="312"/>
                    <a:pt x="0" y="312"/>
                  </a:cubicBezTo>
                  <a:cubicBezTo>
                    <a:pt x="0" y="0"/>
                    <a:pt x="0" y="0"/>
                    <a:pt x="0" y="0"/>
                  </a:cubicBezTo>
                  <a:cubicBezTo>
                    <a:pt x="38" y="0"/>
                    <a:pt x="38" y="0"/>
                    <a:pt x="38" y="0"/>
                  </a:cubicBezTo>
                  <a:lnTo>
                    <a:pt x="38" y="312"/>
                  </a:lnTo>
                  <a:close/>
                  <a:moveTo>
                    <a:pt x="437" y="0"/>
                  </a:moveTo>
                  <a:cubicBezTo>
                    <a:pt x="399" y="0"/>
                    <a:pt x="399" y="0"/>
                    <a:pt x="399" y="0"/>
                  </a:cubicBezTo>
                  <a:cubicBezTo>
                    <a:pt x="399" y="253"/>
                    <a:pt x="399" y="253"/>
                    <a:pt x="399" y="253"/>
                  </a:cubicBezTo>
                  <a:cubicBezTo>
                    <a:pt x="232" y="0"/>
                    <a:pt x="232" y="0"/>
                    <a:pt x="232" y="0"/>
                  </a:cubicBezTo>
                  <a:cubicBezTo>
                    <a:pt x="189" y="0"/>
                    <a:pt x="189" y="0"/>
                    <a:pt x="189" y="0"/>
                  </a:cubicBezTo>
                  <a:cubicBezTo>
                    <a:pt x="189" y="312"/>
                    <a:pt x="189" y="312"/>
                    <a:pt x="189" y="312"/>
                  </a:cubicBezTo>
                  <a:cubicBezTo>
                    <a:pt x="227" y="312"/>
                    <a:pt x="227" y="312"/>
                    <a:pt x="227" y="312"/>
                  </a:cubicBezTo>
                  <a:cubicBezTo>
                    <a:pt x="227" y="58"/>
                    <a:pt x="227" y="58"/>
                    <a:pt x="227" y="58"/>
                  </a:cubicBezTo>
                  <a:cubicBezTo>
                    <a:pt x="395" y="312"/>
                    <a:pt x="395" y="312"/>
                    <a:pt x="395" y="312"/>
                  </a:cubicBezTo>
                  <a:cubicBezTo>
                    <a:pt x="437" y="312"/>
                    <a:pt x="437" y="312"/>
                    <a:pt x="437" y="312"/>
                  </a:cubicBezTo>
                  <a:lnTo>
                    <a:pt x="437" y="0"/>
                  </a:lnTo>
                  <a:close/>
                  <a:moveTo>
                    <a:pt x="822" y="312"/>
                  </a:moveTo>
                  <a:cubicBezTo>
                    <a:pt x="819" y="303"/>
                    <a:pt x="816" y="286"/>
                    <a:pt x="816" y="274"/>
                  </a:cubicBezTo>
                  <a:cubicBezTo>
                    <a:pt x="816" y="235"/>
                    <a:pt x="816" y="235"/>
                    <a:pt x="816" y="235"/>
                  </a:cubicBezTo>
                  <a:cubicBezTo>
                    <a:pt x="816" y="204"/>
                    <a:pt x="804" y="182"/>
                    <a:pt x="783" y="170"/>
                  </a:cubicBezTo>
                  <a:cubicBezTo>
                    <a:pt x="809" y="154"/>
                    <a:pt x="825" y="127"/>
                    <a:pt x="825" y="94"/>
                  </a:cubicBezTo>
                  <a:cubicBezTo>
                    <a:pt x="825" y="38"/>
                    <a:pt x="788" y="0"/>
                    <a:pt x="724" y="0"/>
                  </a:cubicBezTo>
                  <a:cubicBezTo>
                    <a:pt x="587" y="0"/>
                    <a:pt x="587" y="0"/>
                    <a:pt x="587" y="0"/>
                  </a:cubicBezTo>
                  <a:cubicBezTo>
                    <a:pt x="587" y="312"/>
                    <a:pt x="587" y="312"/>
                    <a:pt x="587" y="312"/>
                  </a:cubicBezTo>
                  <a:cubicBezTo>
                    <a:pt x="625" y="312"/>
                    <a:pt x="625" y="312"/>
                    <a:pt x="625" y="312"/>
                  </a:cubicBezTo>
                  <a:cubicBezTo>
                    <a:pt x="625" y="188"/>
                    <a:pt x="625" y="188"/>
                    <a:pt x="625" y="188"/>
                  </a:cubicBezTo>
                  <a:cubicBezTo>
                    <a:pt x="727" y="188"/>
                    <a:pt x="727" y="188"/>
                    <a:pt x="727" y="188"/>
                  </a:cubicBezTo>
                  <a:cubicBezTo>
                    <a:pt x="762" y="188"/>
                    <a:pt x="778" y="205"/>
                    <a:pt x="778" y="235"/>
                  </a:cubicBezTo>
                  <a:cubicBezTo>
                    <a:pt x="778" y="278"/>
                    <a:pt x="778" y="278"/>
                    <a:pt x="778" y="278"/>
                  </a:cubicBezTo>
                  <a:cubicBezTo>
                    <a:pt x="778" y="292"/>
                    <a:pt x="780" y="303"/>
                    <a:pt x="784" y="312"/>
                  </a:cubicBezTo>
                  <a:cubicBezTo>
                    <a:pt x="822" y="312"/>
                    <a:pt x="822" y="312"/>
                    <a:pt x="822" y="312"/>
                  </a:cubicBezTo>
                  <a:moveTo>
                    <a:pt x="625" y="152"/>
                  </a:moveTo>
                  <a:cubicBezTo>
                    <a:pt x="625" y="36"/>
                    <a:pt x="625" y="36"/>
                    <a:pt x="625" y="36"/>
                  </a:cubicBezTo>
                  <a:cubicBezTo>
                    <a:pt x="724" y="36"/>
                    <a:pt x="724" y="36"/>
                    <a:pt x="724" y="36"/>
                  </a:cubicBezTo>
                  <a:cubicBezTo>
                    <a:pt x="763" y="36"/>
                    <a:pt x="787" y="54"/>
                    <a:pt x="787" y="94"/>
                  </a:cubicBezTo>
                  <a:cubicBezTo>
                    <a:pt x="787" y="130"/>
                    <a:pt x="763" y="152"/>
                    <a:pt x="726" y="152"/>
                  </a:cubicBezTo>
                  <a:lnTo>
                    <a:pt x="625" y="152"/>
                  </a:lnTo>
                  <a:close/>
                  <a:moveTo>
                    <a:pt x="961" y="0"/>
                  </a:moveTo>
                  <a:cubicBezTo>
                    <a:pt x="961" y="312"/>
                    <a:pt x="961" y="312"/>
                    <a:pt x="961" y="312"/>
                  </a:cubicBezTo>
                  <a:cubicBezTo>
                    <a:pt x="1184" y="312"/>
                    <a:pt x="1184" y="312"/>
                    <a:pt x="1184" y="312"/>
                  </a:cubicBezTo>
                  <a:cubicBezTo>
                    <a:pt x="1184" y="275"/>
                    <a:pt x="1184" y="275"/>
                    <a:pt x="1184" y="275"/>
                  </a:cubicBezTo>
                  <a:cubicBezTo>
                    <a:pt x="1000" y="275"/>
                    <a:pt x="1000" y="275"/>
                    <a:pt x="1000" y="275"/>
                  </a:cubicBezTo>
                  <a:cubicBezTo>
                    <a:pt x="1000" y="167"/>
                    <a:pt x="1000" y="167"/>
                    <a:pt x="1000" y="167"/>
                  </a:cubicBezTo>
                  <a:cubicBezTo>
                    <a:pt x="1166" y="167"/>
                    <a:pt x="1166" y="167"/>
                    <a:pt x="1166" y="167"/>
                  </a:cubicBezTo>
                  <a:cubicBezTo>
                    <a:pt x="1166" y="130"/>
                    <a:pt x="1166" y="130"/>
                    <a:pt x="1166" y="130"/>
                  </a:cubicBezTo>
                  <a:cubicBezTo>
                    <a:pt x="1000" y="130"/>
                    <a:pt x="1000" y="130"/>
                    <a:pt x="1000" y="130"/>
                  </a:cubicBezTo>
                  <a:cubicBezTo>
                    <a:pt x="1000" y="36"/>
                    <a:pt x="1000" y="36"/>
                    <a:pt x="1000" y="36"/>
                  </a:cubicBezTo>
                  <a:cubicBezTo>
                    <a:pt x="1184" y="36"/>
                    <a:pt x="1184" y="36"/>
                    <a:pt x="1184" y="36"/>
                  </a:cubicBezTo>
                  <a:cubicBezTo>
                    <a:pt x="1184" y="0"/>
                    <a:pt x="1184" y="0"/>
                    <a:pt x="1184" y="0"/>
                  </a:cubicBezTo>
                  <a:lnTo>
                    <a:pt x="961" y="0"/>
                  </a:lnTo>
                  <a:close/>
                  <a:moveTo>
                    <a:pt x="1526" y="36"/>
                  </a:moveTo>
                  <a:cubicBezTo>
                    <a:pt x="1526" y="0"/>
                    <a:pt x="1526" y="0"/>
                    <a:pt x="1526" y="0"/>
                  </a:cubicBezTo>
                  <a:cubicBezTo>
                    <a:pt x="1292" y="0"/>
                    <a:pt x="1292" y="0"/>
                    <a:pt x="1292" y="0"/>
                  </a:cubicBezTo>
                  <a:cubicBezTo>
                    <a:pt x="1292" y="36"/>
                    <a:pt x="1292" y="36"/>
                    <a:pt x="1292" y="36"/>
                  </a:cubicBezTo>
                  <a:cubicBezTo>
                    <a:pt x="1390" y="36"/>
                    <a:pt x="1390" y="36"/>
                    <a:pt x="1390" y="36"/>
                  </a:cubicBezTo>
                  <a:cubicBezTo>
                    <a:pt x="1390" y="312"/>
                    <a:pt x="1390" y="312"/>
                    <a:pt x="1390" y="312"/>
                  </a:cubicBezTo>
                  <a:cubicBezTo>
                    <a:pt x="1428" y="312"/>
                    <a:pt x="1428" y="312"/>
                    <a:pt x="1428" y="312"/>
                  </a:cubicBezTo>
                  <a:cubicBezTo>
                    <a:pt x="1428" y="36"/>
                    <a:pt x="1428" y="36"/>
                    <a:pt x="1428" y="36"/>
                  </a:cubicBezTo>
                  <a:lnTo>
                    <a:pt x="1526" y="36"/>
                  </a:lnTo>
                  <a:close/>
                  <a:moveTo>
                    <a:pt x="1786" y="221"/>
                  </a:moveTo>
                  <a:cubicBezTo>
                    <a:pt x="1819" y="312"/>
                    <a:pt x="1819" y="312"/>
                    <a:pt x="1819" y="312"/>
                  </a:cubicBezTo>
                  <a:cubicBezTo>
                    <a:pt x="1862" y="312"/>
                    <a:pt x="1862" y="312"/>
                    <a:pt x="1862" y="312"/>
                  </a:cubicBezTo>
                  <a:cubicBezTo>
                    <a:pt x="1746" y="0"/>
                    <a:pt x="1746" y="0"/>
                    <a:pt x="1746" y="0"/>
                  </a:cubicBezTo>
                  <a:cubicBezTo>
                    <a:pt x="1703" y="0"/>
                    <a:pt x="1703" y="0"/>
                    <a:pt x="1703" y="0"/>
                  </a:cubicBezTo>
                  <a:cubicBezTo>
                    <a:pt x="1586" y="312"/>
                    <a:pt x="1586" y="312"/>
                    <a:pt x="1586" y="312"/>
                  </a:cubicBezTo>
                  <a:cubicBezTo>
                    <a:pt x="1627" y="312"/>
                    <a:pt x="1627" y="312"/>
                    <a:pt x="1627" y="312"/>
                  </a:cubicBezTo>
                  <a:cubicBezTo>
                    <a:pt x="1660" y="221"/>
                    <a:pt x="1660" y="221"/>
                    <a:pt x="1660" y="221"/>
                  </a:cubicBezTo>
                  <a:lnTo>
                    <a:pt x="1786" y="221"/>
                  </a:lnTo>
                  <a:close/>
                  <a:moveTo>
                    <a:pt x="1774" y="185"/>
                  </a:moveTo>
                  <a:cubicBezTo>
                    <a:pt x="1673" y="185"/>
                    <a:pt x="1673" y="185"/>
                    <a:pt x="1673" y="185"/>
                  </a:cubicBezTo>
                  <a:cubicBezTo>
                    <a:pt x="1724" y="46"/>
                    <a:pt x="1724" y="46"/>
                    <a:pt x="1724" y="46"/>
                  </a:cubicBezTo>
                  <a:lnTo>
                    <a:pt x="1774" y="185"/>
                  </a:lnTo>
                  <a:close/>
                  <a:moveTo>
                    <a:pt x="2017" y="0"/>
                  </a:moveTo>
                  <a:cubicBezTo>
                    <a:pt x="1979" y="0"/>
                    <a:pt x="1979" y="0"/>
                    <a:pt x="1979" y="0"/>
                  </a:cubicBezTo>
                  <a:cubicBezTo>
                    <a:pt x="1979" y="312"/>
                    <a:pt x="1979" y="312"/>
                    <a:pt x="1979" y="312"/>
                  </a:cubicBezTo>
                  <a:cubicBezTo>
                    <a:pt x="2017" y="312"/>
                    <a:pt x="2017" y="312"/>
                    <a:pt x="2017" y="312"/>
                  </a:cubicBezTo>
                  <a:lnTo>
                    <a:pt x="2017" y="0"/>
                  </a:lnTo>
                  <a:close/>
                  <a:moveTo>
                    <a:pt x="2366" y="275"/>
                  </a:moveTo>
                  <a:cubicBezTo>
                    <a:pt x="2206" y="275"/>
                    <a:pt x="2206" y="275"/>
                    <a:pt x="2206" y="275"/>
                  </a:cubicBezTo>
                  <a:cubicBezTo>
                    <a:pt x="2206" y="0"/>
                    <a:pt x="2206" y="0"/>
                    <a:pt x="2206" y="0"/>
                  </a:cubicBezTo>
                  <a:cubicBezTo>
                    <a:pt x="2168" y="0"/>
                    <a:pt x="2168" y="0"/>
                    <a:pt x="2168" y="0"/>
                  </a:cubicBezTo>
                  <a:cubicBezTo>
                    <a:pt x="2168" y="312"/>
                    <a:pt x="2168" y="312"/>
                    <a:pt x="2168" y="312"/>
                  </a:cubicBezTo>
                  <a:cubicBezTo>
                    <a:pt x="2366" y="312"/>
                    <a:pt x="2366" y="312"/>
                    <a:pt x="2366" y="312"/>
                  </a:cubicBezTo>
                  <a:lnTo>
                    <a:pt x="2366" y="275"/>
                  </a:lnTo>
                  <a:close/>
                </a:path>
              </a:pathLst>
            </a:custGeom>
            <a:solidFill>
              <a:srgbClr val="1F1D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dirty="0"/>
            </a:p>
          </p:txBody>
        </p:sp>
        <p:sp>
          <p:nvSpPr>
            <p:cNvPr id="24" name="Oval 6">
              <a:extLst>
                <a:ext uri="{FF2B5EF4-FFF2-40B4-BE49-F238E27FC236}">
                  <a16:creationId xmlns:a16="http://schemas.microsoft.com/office/drawing/2014/main" id="{4209E22E-4DDC-461F-A7FD-7504811A3BDC}"/>
                </a:ext>
              </a:extLst>
            </p:cNvPr>
            <p:cNvSpPr>
              <a:spLocks noSelect="1" noChangeArrowheads="1"/>
            </p:cNvSpPr>
            <p:nvPr userDrawn="1"/>
          </p:nvSpPr>
          <p:spPr bwMode="auto">
            <a:xfrm>
              <a:off x="7015" y="3550"/>
              <a:ext cx="396" cy="396"/>
            </a:xfrm>
            <a:prstGeom prst="ellipse">
              <a:avLst/>
            </a:prstGeom>
            <a:solidFill>
              <a:srgbClr val="FFE9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dirty="0"/>
            </a:p>
          </p:txBody>
        </p:sp>
        <p:sp>
          <p:nvSpPr>
            <p:cNvPr id="25" name="Freeform 7">
              <a:extLst>
                <a:ext uri="{FF2B5EF4-FFF2-40B4-BE49-F238E27FC236}">
                  <a16:creationId xmlns:a16="http://schemas.microsoft.com/office/drawing/2014/main" id="{7E1D89F0-0E8A-4621-873D-294C81BC747E}"/>
                </a:ext>
              </a:extLst>
            </p:cNvPr>
            <p:cNvSpPr>
              <a:spLocks noSelect="1" noEditPoints="1"/>
            </p:cNvSpPr>
            <p:nvPr userDrawn="1"/>
          </p:nvSpPr>
          <p:spPr bwMode="auto">
            <a:xfrm>
              <a:off x="7092" y="3646"/>
              <a:ext cx="241" cy="203"/>
            </a:xfrm>
            <a:custGeom>
              <a:avLst/>
              <a:gdLst>
                <a:gd name="T0" fmla="*/ 39 w 241"/>
                <a:gd name="T1" fmla="*/ 203 h 203"/>
                <a:gd name="T2" fmla="*/ 0 w 241"/>
                <a:gd name="T3" fmla="*/ 203 h 203"/>
                <a:gd name="T4" fmla="*/ 0 w 241"/>
                <a:gd name="T5" fmla="*/ 0 h 203"/>
                <a:gd name="T6" fmla="*/ 39 w 241"/>
                <a:gd name="T7" fmla="*/ 0 h 203"/>
                <a:gd name="T8" fmla="*/ 39 w 241"/>
                <a:gd name="T9" fmla="*/ 203 h 203"/>
                <a:gd name="T10" fmla="*/ 241 w 241"/>
                <a:gd name="T11" fmla="*/ 0 h 203"/>
                <a:gd name="T12" fmla="*/ 201 w 241"/>
                <a:gd name="T13" fmla="*/ 0 h 203"/>
                <a:gd name="T14" fmla="*/ 201 w 241"/>
                <a:gd name="T15" fmla="*/ 144 h 203"/>
                <a:gd name="T16" fmla="*/ 117 w 241"/>
                <a:gd name="T17" fmla="*/ 0 h 203"/>
                <a:gd name="T18" fmla="*/ 69 w 241"/>
                <a:gd name="T19" fmla="*/ 0 h 203"/>
                <a:gd name="T20" fmla="*/ 69 w 241"/>
                <a:gd name="T21" fmla="*/ 203 h 203"/>
                <a:gd name="T22" fmla="*/ 109 w 241"/>
                <a:gd name="T23" fmla="*/ 203 h 203"/>
                <a:gd name="T24" fmla="*/ 109 w 241"/>
                <a:gd name="T25" fmla="*/ 59 h 203"/>
                <a:gd name="T26" fmla="*/ 194 w 241"/>
                <a:gd name="T27" fmla="*/ 203 h 203"/>
                <a:gd name="T28" fmla="*/ 241 w 241"/>
                <a:gd name="T29" fmla="*/ 203 h 203"/>
                <a:gd name="T30" fmla="*/ 241 w 241"/>
                <a:gd name="T31" fmla="*/ 0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1" h="203">
                  <a:moveTo>
                    <a:pt x="39" y="203"/>
                  </a:moveTo>
                  <a:lnTo>
                    <a:pt x="0" y="203"/>
                  </a:lnTo>
                  <a:lnTo>
                    <a:pt x="0" y="0"/>
                  </a:lnTo>
                  <a:lnTo>
                    <a:pt x="39" y="0"/>
                  </a:lnTo>
                  <a:lnTo>
                    <a:pt x="39" y="203"/>
                  </a:lnTo>
                  <a:close/>
                  <a:moveTo>
                    <a:pt x="241" y="0"/>
                  </a:moveTo>
                  <a:lnTo>
                    <a:pt x="201" y="0"/>
                  </a:lnTo>
                  <a:lnTo>
                    <a:pt x="201" y="144"/>
                  </a:lnTo>
                  <a:lnTo>
                    <a:pt x="117" y="0"/>
                  </a:lnTo>
                  <a:lnTo>
                    <a:pt x="69" y="0"/>
                  </a:lnTo>
                  <a:lnTo>
                    <a:pt x="69" y="203"/>
                  </a:lnTo>
                  <a:lnTo>
                    <a:pt x="109" y="203"/>
                  </a:lnTo>
                  <a:lnTo>
                    <a:pt x="109" y="59"/>
                  </a:lnTo>
                  <a:lnTo>
                    <a:pt x="194" y="203"/>
                  </a:lnTo>
                  <a:lnTo>
                    <a:pt x="241" y="203"/>
                  </a:lnTo>
                  <a:lnTo>
                    <a:pt x="24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dirty="0"/>
            </a:p>
          </p:txBody>
        </p:sp>
        <p:sp>
          <p:nvSpPr>
            <p:cNvPr id="26" name="Freeform 8">
              <a:extLst>
                <a:ext uri="{FF2B5EF4-FFF2-40B4-BE49-F238E27FC236}">
                  <a16:creationId xmlns:a16="http://schemas.microsoft.com/office/drawing/2014/main" id="{4C9838C1-9C5F-45D4-ABA6-1F3C49DAAFDD}"/>
                </a:ext>
              </a:extLst>
            </p:cNvPr>
            <p:cNvSpPr>
              <a:spLocks noSelect="1" noEditPoints="1"/>
            </p:cNvSpPr>
            <p:nvPr userDrawn="1"/>
          </p:nvSpPr>
          <p:spPr bwMode="auto">
            <a:xfrm>
              <a:off x="7091" y="3983"/>
              <a:ext cx="242" cy="24"/>
            </a:xfrm>
            <a:custGeom>
              <a:avLst/>
              <a:gdLst>
                <a:gd name="T0" fmla="*/ 14 w 1207"/>
                <a:gd name="T1" fmla="*/ 117 h 119"/>
                <a:gd name="T2" fmla="*/ 0 w 1207"/>
                <a:gd name="T3" fmla="*/ 2 h 119"/>
                <a:gd name="T4" fmla="*/ 14 w 1207"/>
                <a:gd name="T5" fmla="*/ 59 h 119"/>
                <a:gd name="T6" fmla="*/ 92 w 1207"/>
                <a:gd name="T7" fmla="*/ 2 h 119"/>
                <a:gd name="T8" fmla="*/ 62 w 1207"/>
                <a:gd name="T9" fmla="*/ 72 h 119"/>
                <a:gd name="T10" fmla="*/ 76 w 1207"/>
                <a:gd name="T11" fmla="*/ 117 h 119"/>
                <a:gd name="T12" fmla="*/ 14 w 1207"/>
                <a:gd name="T13" fmla="*/ 77 h 119"/>
                <a:gd name="T14" fmla="*/ 169 w 1207"/>
                <a:gd name="T15" fmla="*/ 119 h 119"/>
                <a:gd name="T16" fmla="*/ 169 w 1207"/>
                <a:gd name="T17" fmla="*/ 0 h 119"/>
                <a:gd name="T18" fmla="*/ 212 w 1207"/>
                <a:gd name="T19" fmla="*/ 59 h 119"/>
                <a:gd name="T20" fmla="*/ 126 w 1207"/>
                <a:gd name="T21" fmla="*/ 59 h 119"/>
                <a:gd name="T22" fmla="*/ 212 w 1207"/>
                <a:gd name="T23" fmla="*/ 59 h 119"/>
                <a:gd name="T24" fmla="*/ 340 w 1207"/>
                <a:gd name="T25" fmla="*/ 117 h 119"/>
                <a:gd name="T26" fmla="*/ 279 w 1207"/>
                <a:gd name="T27" fmla="*/ 117 h 119"/>
                <a:gd name="T28" fmla="*/ 264 w 1207"/>
                <a:gd name="T29" fmla="*/ 2 h 119"/>
                <a:gd name="T30" fmla="*/ 342 w 1207"/>
                <a:gd name="T31" fmla="*/ 96 h 119"/>
                <a:gd name="T32" fmla="*/ 356 w 1207"/>
                <a:gd name="T33" fmla="*/ 2 h 119"/>
                <a:gd name="T34" fmla="*/ 416 w 1207"/>
                <a:gd name="T35" fmla="*/ 117 h 119"/>
                <a:gd name="T36" fmla="*/ 402 w 1207"/>
                <a:gd name="T37" fmla="*/ 2 h 119"/>
                <a:gd name="T38" fmla="*/ 416 w 1207"/>
                <a:gd name="T39" fmla="*/ 117 h 119"/>
                <a:gd name="T40" fmla="*/ 537 w 1207"/>
                <a:gd name="T41" fmla="*/ 117 h 119"/>
                <a:gd name="T42" fmla="*/ 475 w 1207"/>
                <a:gd name="T43" fmla="*/ 117 h 119"/>
                <a:gd name="T44" fmla="*/ 461 w 1207"/>
                <a:gd name="T45" fmla="*/ 2 h 119"/>
                <a:gd name="T46" fmla="*/ 539 w 1207"/>
                <a:gd name="T47" fmla="*/ 96 h 119"/>
                <a:gd name="T48" fmla="*/ 553 w 1207"/>
                <a:gd name="T49" fmla="*/ 2 h 119"/>
                <a:gd name="T50" fmla="*/ 612 w 1207"/>
                <a:gd name="T51" fmla="*/ 77 h 119"/>
                <a:gd name="T52" fmla="*/ 598 w 1207"/>
                <a:gd name="T53" fmla="*/ 117 h 119"/>
                <a:gd name="T54" fmla="*/ 612 w 1207"/>
                <a:gd name="T55" fmla="*/ 2 h 119"/>
                <a:gd name="T56" fmla="*/ 670 w 1207"/>
                <a:gd name="T57" fmla="*/ 2 h 119"/>
                <a:gd name="T58" fmla="*/ 642 w 1207"/>
                <a:gd name="T59" fmla="*/ 48 h 119"/>
                <a:gd name="T60" fmla="*/ 674 w 1207"/>
                <a:gd name="T61" fmla="*/ 117 h 119"/>
                <a:gd name="T62" fmla="*/ 612 w 1207"/>
                <a:gd name="T63" fmla="*/ 77 h 119"/>
                <a:gd name="T64" fmla="*/ 723 w 1207"/>
                <a:gd name="T65" fmla="*/ 117 h 119"/>
                <a:gd name="T66" fmla="*/ 737 w 1207"/>
                <a:gd name="T67" fmla="*/ 2 h 119"/>
                <a:gd name="T68" fmla="*/ 796 w 1207"/>
                <a:gd name="T69" fmla="*/ 104 h 119"/>
                <a:gd name="T70" fmla="*/ 847 w 1207"/>
                <a:gd name="T71" fmla="*/ 117 h 119"/>
                <a:gd name="T72" fmla="*/ 833 w 1207"/>
                <a:gd name="T73" fmla="*/ 2 h 119"/>
                <a:gd name="T74" fmla="*/ 847 w 1207"/>
                <a:gd name="T75" fmla="*/ 117 h 119"/>
                <a:gd name="T76" fmla="*/ 880 w 1207"/>
                <a:gd name="T77" fmla="*/ 81 h 119"/>
                <a:gd name="T78" fmla="*/ 918 w 1207"/>
                <a:gd name="T79" fmla="*/ 106 h 119"/>
                <a:gd name="T80" fmla="*/ 943 w 1207"/>
                <a:gd name="T81" fmla="*/ 2 h 119"/>
                <a:gd name="T82" fmla="*/ 957 w 1207"/>
                <a:gd name="T83" fmla="*/ 78 h 119"/>
                <a:gd name="T84" fmla="*/ 1013 w 1207"/>
                <a:gd name="T85" fmla="*/ 77 h 119"/>
                <a:gd name="T86" fmla="*/ 999 w 1207"/>
                <a:gd name="T87" fmla="*/ 117 h 119"/>
                <a:gd name="T88" fmla="*/ 1013 w 1207"/>
                <a:gd name="T89" fmla="*/ 2 h 119"/>
                <a:gd name="T90" fmla="*/ 1071 w 1207"/>
                <a:gd name="T91" fmla="*/ 2 h 119"/>
                <a:gd name="T92" fmla="*/ 1043 w 1207"/>
                <a:gd name="T93" fmla="*/ 48 h 119"/>
                <a:gd name="T94" fmla="*/ 1075 w 1207"/>
                <a:gd name="T95" fmla="*/ 117 h 119"/>
                <a:gd name="T96" fmla="*/ 1013 w 1207"/>
                <a:gd name="T97" fmla="*/ 77 h 119"/>
                <a:gd name="T98" fmla="*/ 1207 w 1207"/>
                <a:gd name="T99" fmla="*/ 16 h 119"/>
                <a:gd name="T100" fmla="*/ 1139 w 1207"/>
                <a:gd name="T101" fmla="*/ 51 h 119"/>
                <a:gd name="T102" fmla="*/ 1200 w 1207"/>
                <a:gd name="T103" fmla="*/ 64 h 119"/>
                <a:gd name="T104" fmla="*/ 1139 w 1207"/>
                <a:gd name="T105" fmla="*/ 104 h 119"/>
                <a:gd name="T106" fmla="*/ 1207 w 1207"/>
                <a:gd name="T107" fmla="*/ 117 h 119"/>
                <a:gd name="T108" fmla="*/ 1125 w 1207"/>
                <a:gd name="T109" fmla="*/ 2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207" h="119">
                  <a:moveTo>
                    <a:pt x="14" y="77"/>
                  </a:moveTo>
                  <a:cubicBezTo>
                    <a:pt x="14" y="117"/>
                    <a:pt x="14" y="117"/>
                    <a:pt x="14" y="117"/>
                  </a:cubicBezTo>
                  <a:cubicBezTo>
                    <a:pt x="0" y="117"/>
                    <a:pt x="0" y="117"/>
                    <a:pt x="0" y="117"/>
                  </a:cubicBezTo>
                  <a:cubicBezTo>
                    <a:pt x="0" y="2"/>
                    <a:pt x="0" y="2"/>
                    <a:pt x="0" y="2"/>
                  </a:cubicBezTo>
                  <a:cubicBezTo>
                    <a:pt x="14" y="2"/>
                    <a:pt x="14" y="2"/>
                    <a:pt x="14" y="2"/>
                  </a:cubicBezTo>
                  <a:cubicBezTo>
                    <a:pt x="14" y="59"/>
                    <a:pt x="14" y="59"/>
                    <a:pt x="14" y="59"/>
                  </a:cubicBezTo>
                  <a:cubicBezTo>
                    <a:pt x="72" y="2"/>
                    <a:pt x="72" y="2"/>
                    <a:pt x="72" y="2"/>
                  </a:cubicBezTo>
                  <a:cubicBezTo>
                    <a:pt x="92" y="2"/>
                    <a:pt x="92" y="2"/>
                    <a:pt x="92" y="2"/>
                  </a:cubicBezTo>
                  <a:cubicBezTo>
                    <a:pt x="44" y="48"/>
                    <a:pt x="44" y="48"/>
                    <a:pt x="44" y="48"/>
                  </a:cubicBezTo>
                  <a:cubicBezTo>
                    <a:pt x="62" y="72"/>
                    <a:pt x="62" y="72"/>
                    <a:pt x="62" y="72"/>
                  </a:cubicBezTo>
                  <a:cubicBezTo>
                    <a:pt x="94" y="117"/>
                    <a:pt x="94" y="117"/>
                    <a:pt x="94" y="117"/>
                  </a:cubicBezTo>
                  <a:cubicBezTo>
                    <a:pt x="76" y="117"/>
                    <a:pt x="76" y="117"/>
                    <a:pt x="76" y="117"/>
                  </a:cubicBezTo>
                  <a:cubicBezTo>
                    <a:pt x="34" y="58"/>
                    <a:pt x="34" y="58"/>
                    <a:pt x="34" y="58"/>
                  </a:cubicBezTo>
                  <a:lnTo>
                    <a:pt x="14" y="77"/>
                  </a:lnTo>
                  <a:close/>
                  <a:moveTo>
                    <a:pt x="226" y="59"/>
                  </a:moveTo>
                  <a:cubicBezTo>
                    <a:pt x="226" y="93"/>
                    <a:pt x="201" y="119"/>
                    <a:pt x="169" y="119"/>
                  </a:cubicBezTo>
                  <a:cubicBezTo>
                    <a:pt x="138" y="119"/>
                    <a:pt x="113" y="93"/>
                    <a:pt x="113" y="59"/>
                  </a:cubicBezTo>
                  <a:cubicBezTo>
                    <a:pt x="113" y="26"/>
                    <a:pt x="138" y="0"/>
                    <a:pt x="169" y="0"/>
                  </a:cubicBezTo>
                  <a:cubicBezTo>
                    <a:pt x="201" y="0"/>
                    <a:pt x="226" y="25"/>
                    <a:pt x="226" y="59"/>
                  </a:cubicBezTo>
                  <a:close/>
                  <a:moveTo>
                    <a:pt x="212" y="59"/>
                  </a:moveTo>
                  <a:cubicBezTo>
                    <a:pt x="212" y="33"/>
                    <a:pt x="194" y="13"/>
                    <a:pt x="169" y="13"/>
                  </a:cubicBezTo>
                  <a:cubicBezTo>
                    <a:pt x="146" y="13"/>
                    <a:pt x="126" y="33"/>
                    <a:pt x="126" y="59"/>
                  </a:cubicBezTo>
                  <a:cubicBezTo>
                    <a:pt x="126" y="85"/>
                    <a:pt x="146" y="106"/>
                    <a:pt x="169" y="106"/>
                  </a:cubicBezTo>
                  <a:cubicBezTo>
                    <a:pt x="193" y="106"/>
                    <a:pt x="212" y="85"/>
                    <a:pt x="212" y="59"/>
                  </a:cubicBezTo>
                  <a:close/>
                  <a:moveTo>
                    <a:pt x="356" y="117"/>
                  </a:moveTo>
                  <a:cubicBezTo>
                    <a:pt x="340" y="117"/>
                    <a:pt x="340" y="117"/>
                    <a:pt x="340" y="117"/>
                  </a:cubicBezTo>
                  <a:cubicBezTo>
                    <a:pt x="279" y="24"/>
                    <a:pt x="279" y="24"/>
                    <a:pt x="279" y="24"/>
                  </a:cubicBezTo>
                  <a:cubicBezTo>
                    <a:pt x="279" y="117"/>
                    <a:pt x="279" y="117"/>
                    <a:pt x="279" y="117"/>
                  </a:cubicBezTo>
                  <a:cubicBezTo>
                    <a:pt x="264" y="117"/>
                    <a:pt x="264" y="117"/>
                    <a:pt x="264" y="117"/>
                  </a:cubicBezTo>
                  <a:cubicBezTo>
                    <a:pt x="264" y="2"/>
                    <a:pt x="264" y="2"/>
                    <a:pt x="264" y="2"/>
                  </a:cubicBezTo>
                  <a:cubicBezTo>
                    <a:pt x="280" y="2"/>
                    <a:pt x="280" y="2"/>
                    <a:pt x="280" y="2"/>
                  </a:cubicBezTo>
                  <a:cubicBezTo>
                    <a:pt x="342" y="96"/>
                    <a:pt x="342" y="96"/>
                    <a:pt x="342" y="96"/>
                  </a:cubicBezTo>
                  <a:cubicBezTo>
                    <a:pt x="342" y="2"/>
                    <a:pt x="342" y="2"/>
                    <a:pt x="342" y="2"/>
                  </a:cubicBezTo>
                  <a:cubicBezTo>
                    <a:pt x="356" y="2"/>
                    <a:pt x="356" y="2"/>
                    <a:pt x="356" y="2"/>
                  </a:cubicBezTo>
                  <a:lnTo>
                    <a:pt x="356" y="117"/>
                  </a:lnTo>
                  <a:close/>
                  <a:moveTo>
                    <a:pt x="416" y="117"/>
                  </a:moveTo>
                  <a:cubicBezTo>
                    <a:pt x="402" y="117"/>
                    <a:pt x="402" y="117"/>
                    <a:pt x="402" y="117"/>
                  </a:cubicBezTo>
                  <a:cubicBezTo>
                    <a:pt x="402" y="2"/>
                    <a:pt x="402" y="2"/>
                    <a:pt x="402" y="2"/>
                  </a:cubicBezTo>
                  <a:cubicBezTo>
                    <a:pt x="416" y="2"/>
                    <a:pt x="416" y="2"/>
                    <a:pt x="416" y="2"/>
                  </a:cubicBezTo>
                  <a:lnTo>
                    <a:pt x="416" y="117"/>
                  </a:lnTo>
                  <a:close/>
                  <a:moveTo>
                    <a:pt x="553" y="117"/>
                  </a:moveTo>
                  <a:cubicBezTo>
                    <a:pt x="537" y="117"/>
                    <a:pt x="537" y="117"/>
                    <a:pt x="537" y="117"/>
                  </a:cubicBezTo>
                  <a:cubicBezTo>
                    <a:pt x="475" y="24"/>
                    <a:pt x="475" y="24"/>
                    <a:pt x="475" y="24"/>
                  </a:cubicBezTo>
                  <a:cubicBezTo>
                    <a:pt x="475" y="117"/>
                    <a:pt x="475" y="117"/>
                    <a:pt x="475" y="117"/>
                  </a:cubicBezTo>
                  <a:cubicBezTo>
                    <a:pt x="461" y="117"/>
                    <a:pt x="461" y="117"/>
                    <a:pt x="461" y="117"/>
                  </a:cubicBezTo>
                  <a:cubicBezTo>
                    <a:pt x="461" y="2"/>
                    <a:pt x="461" y="2"/>
                    <a:pt x="461" y="2"/>
                  </a:cubicBezTo>
                  <a:cubicBezTo>
                    <a:pt x="477" y="2"/>
                    <a:pt x="477" y="2"/>
                    <a:pt x="477" y="2"/>
                  </a:cubicBezTo>
                  <a:cubicBezTo>
                    <a:pt x="539" y="96"/>
                    <a:pt x="539" y="96"/>
                    <a:pt x="539" y="96"/>
                  </a:cubicBezTo>
                  <a:cubicBezTo>
                    <a:pt x="539" y="2"/>
                    <a:pt x="539" y="2"/>
                    <a:pt x="539" y="2"/>
                  </a:cubicBezTo>
                  <a:cubicBezTo>
                    <a:pt x="553" y="2"/>
                    <a:pt x="553" y="2"/>
                    <a:pt x="553" y="2"/>
                  </a:cubicBezTo>
                  <a:lnTo>
                    <a:pt x="553" y="117"/>
                  </a:lnTo>
                  <a:close/>
                  <a:moveTo>
                    <a:pt x="612" y="77"/>
                  </a:moveTo>
                  <a:cubicBezTo>
                    <a:pt x="612" y="117"/>
                    <a:pt x="612" y="117"/>
                    <a:pt x="612" y="117"/>
                  </a:cubicBezTo>
                  <a:cubicBezTo>
                    <a:pt x="598" y="117"/>
                    <a:pt x="598" y="117"/>
                    <a:pt x="598" y="117"/>
                  </a:cubicBezTo>
                  <a:cubicBezTo>
                    <a:pt x="598" y="2"/>
                    <a:pt x="598" y="2"/>
                    <a:pt x="598" y="2"/>
                  </a:cubicBezTo>
                  <a:cubicBezTo>
                    <a:pt x="612" y="2"/>
                    <a:pt x="612" y="2"/>
                    <a:pt x="612" y="2"/>
                  </a:cubicBezTo>
                  <a:cubicBezTo>
                    <a:pt x="612" y="59"/>
                    <a:pt x="612" y="59"/>
                    <a:pt x="612" y="59"/>
                  </a:cubicBezTo>
                  <a:cubicBezTo>
                    <a:pt x="670" y="2"/>
                    <a:pt x="670" y="2"/>
                    <a:pt x="670" y="2"/>
                  </a:cubicBezTo>
                  <a:cubicBezTo>
                    <a:pt x="689" y="2"/>
                    <a:pt x="689" y="2"/>
                    <a:pt x="689" y="2"/>
                  </a:cubicBezTo>
                  <a:cubicBezTo>
                    <a:pt x="642" y="48"/>
                    <a:pt x="642" y="48"/>
                    <a:pt x="642" y="48"/>
                  </a:cubicBezTo>
                  <a:cubicBezTo>
                    <a:pt x="691" y="117"/>
                    <a:pt x="691" y="117"/>
                    <a:pt x="691" y="117"/>
                  </a:cubicBezTo>
                  <a:cubicBezTo>
                    <a:pt x="674" y="117"/>
                    <a:pt x="674" y="117"/>
                    <a:pt x="674" y="117"/>
                  </a:cubicBezTo>
                  <a:cubicBezTo>
                    <a:pt x="632" y="58"/>
                    <a:pt x="632" y="58"/>
                    <a:pt x="632" y="58"/>
                  </a:cubicBezTo>
                  <a:lnTo>
                    <a:pt x="612" y="77"/>
                  </a:lnTo>
                  <a:close/>
                  <a:moveTo>
                    <a:pt x="796" y="117"/>
                  </a:moveTo>
                  <a:cubicBezTo>
                    <a:pt x="723" y="117"/>
                    <a:pt x="723" y="117"/>
                    <a:pt x="723" y="117"/>
                  </a:cubicBezTo>
                  <a:cubicBezTo>
                    <a:pt x="723" y="2"/>
                    <a:pt x="723" y="2"/>
                    <a:pt x="723" y="2"/>
                  </a:cubicBezTo>
                  <a:cubicBezTo>
                    <a:pt x="737" y="2"/>
                    <a:pt x="737" y="2"/>
                    <a:pt x="737" y="2"/>
                  </a:cubicBezTo>
                  <a:cubicBezTo>
                    <a:pt x="737" y="104"/>
                    <a:pt x="737" y="104"/>
                    <a:pt x="737" y="104"/>
                  </a:cubicBezTo>
                  <a:cubicBezTo>
                    <a:pt x="796" y="104"/>
                    <a:pt x="796" y="104"/>
                    <a:pt x="796" y="104"/>
                  </a:cubicBezTo>
                  <a:lnTo>
                    <a:pt x="796" y="117"/>
                  </a:lnTo>
                  <a:close/>
                  <a:moveTo>
                    <a:pt x="847" y="117"/>
                  </a:moveTo>
                  <a:cubicBezTo>
                    <a:pt x="833" y="117"/>
                    <a:pt x="833" y="117"/>
                    <a:pt x="833" y="117"/>
                  </a:cubicBezTo>
                  <a:cubicBezTo>
                    <a:pt x="833" y="2"/>
                    <a:pt x="833" y="2"/>
                    <a:pt x="833" y="2"/>
                  </a:cubicBezTo>
                  <a:cubicBezTo>
                    <a:pt x="847" y="2"/>
                    <a:pt x="847" y="2"/>
                    <a:pt x="847" y="2"/>
                  </a:cubicBezTo>
                  <a:lnTo>
                    <a:pt x="847" y="117"/>
                  </a:lnTo>
                  <a:close/>
                  <a:moveTo>
                    <a:pt x="918" y="119"/>
                  </a:moveTo>
                  <a:cubicBezTo>
                    <a:pt x="896" y="119"/>
                    <a:pt x="880" y="102"/>
                    <a:pt x="880" y="81"/>
                  </a:cubicBezTo>
                  <a:cubicBezTo>
                    <a:pt x="894" y="81"/>
                    <a:pt x="894" y="81"/>
                    <a:pt x="894" y="81"/>
                  </a:cubicBezTo>
                  <a:cubicBezTo>
                    <a:pt x="894" y="94"/>
                    <a:pt x="903" y="106"/>
                    <a:pt x="918" y="106"/>
                  </a:cubicBezTo>
                  <a:cubicBezTo>
                    <a:pt x="935" y="106"/>
                    <a:pt x="943" y="95"/>
                    <a:pt x="943" y="78"/>
                  </a:cubicBezTo>
                  <a:cubicBezTo>
                    <a:pt x="943" y="2"/>
                    <a:pt x="943" y="2"/>
                    <a:pt x="943" y="2"/>
                  </a:cubicBezTo>
                  <a:cubicBezTo>
                    <a:pt x="957" y="2"/>
                    <a:pt x="957" y="2"/>
                    <a:pt x="957" y="2"/>
                  </a:cubicBezTo>
                  <a:cubicBezTo>
                    <a:pt x="957" y="78"/>
                    <a:pt x="957" y="78"/>
                    <a:pt x="957" y="78"/>
                  </a:cubicBezTo>
                  <a:cubicBezTo>
                    <a:pt x="957" y="102"/>
                    <a:pt x="943" y="119"/>
                    <a:pt x="918" y="119"/>
                  </a:cubicBezTo>
                  <a:close/>
                  <a:moveTo>
                    <a:pt x="1013" y="77"/>
                  </a:moveTo>
                  <a:cubicBezTo>
                    <a:pt x="1013" y="117"/>
                    <a:pt x="1013" y="117"/>
                    <a:pt x="1013" y="117"/>
                  </a:cubicBezTo>
                  <a:cubicBezTo>
                    <a:pt x="999" y="117"/>
                    <a:pt x="999" y="117"/>
                    <a:pt x="999" y="117"/>
                  </a:cubicBezTo>
                  <a:cubicBezTo>
                    <a:pt x="999" y="2"/>
                    <a:pt x="999" y="2"/>
                    <a:pt x="999" y="2"/>
                  </a:cubicBezTo>
                  <a:cubicBezTo>
                    <a:pt x="1013" y="2"/>
                    <a:pt x="1013" y="2"/>
                    <a:pt x="1013" y="2"/>
                  </a:cubicBezTo>
                  <a:cubicBezTo>
                    <a:pt x="1013" y="59"/>
                    <a:pt x="1013" y="59"/>
                    <a:pt x="1013" y="59"/>
                  </a:cubicBezTo>
                  <a:cubicBezTo>
                    <a:pt x="1071" y="2"/>
                    <a:pt x="1071" y="2"/>
                    <a:pt x="1071" y="2"/>
                  </a:cubicBezTo>
                  <a:cubicBezTo>
                    <a:pt x="1091" y="2"/>
                    <a:pt x="1091" y="2"/>
                    <a:pt x="1091" y="2"/>
                  </a:cubicBezTo>
                  <a:cubicBezTo>
                    <a:pt x="1043" y="48"/>
                    <a:pt x="1043" y="48"/>
                    <a:pt x="1043" y="48"/>
                  </a:cubicBezTo>
                  <a:cubicBezTo>
                    <a:pt x="1093" y="117"/>
                    <a:pt x="1093" y="117"/>
                    <a:pt x="1093" y="117"/>
                  </a:cubicBezTo>
                  <a:cubicBezTo>
                    <a:pt x="1075" y="117"/>
                    <a:pt x="1075" y="117"/>
                    <a:pt x="1075" y="117"/>
                  </a:cubicBezTo>
                  <a:cubicBezTo>
                    <a:pt x="1033" y="58"/>
                    <a:pt x="1033" y="58"/>
                    <a:pt x="1033" y="58"/>
                  </a:cubicBezTo>
                  <a:lnTo>
                    <a:pt x="1013" y="77"/>
                  </a:lnTo>
                  <a:close/>
                  <a:moveTo>
                    <a:pt x="1207" y="2"/>
                  </a:moveTo>
                  <a:cubicBezTo>
                    <a:pt x="1207" y="16"/>
                    <a:pt x="1207" y="16"/>
                    <a:pt x="1207" y="16"/>
                  </a:cubicBezTo>
                  <a:cubicBezTo>
                    <a:pt x="1139" y="16"/>
                    <a:pt x="1139" y="16"/>
                    <a:pt x="1139" y="16"/>
                  </a:cubicBezTo>
                  <a:cubicBezTo>
                    <a:pt x="1139" y="51"/>
                    <a:pt x="1139" y="51"/>
                    <a:pt x="1139" y="51"/>
                  </a:cubicBezTo>
                  <a:cubicBezTo>
                    <a:pt x="1200" y="51"/>
                    <a:pt x="1200" y="51"/>
                    <a:pt x="1200" y="51"/>
                  </a:cubicBezTo>
                  <a:cubicBezTo>
                    <a:pt x="1200" y="64"/>
                    <a:pt x="1200" y="64"/>
                    <a:pt x="1200" y="64"/>
                  </a:cubicBezTo>
                  <a:cubicBezTo>
                    <a:pt x="1139" y="64"/>
                    <a:pt x="1139" y="64"/>
                    <a:pt x="1139" y="64"/>
                  </a:cubicBezTo>
                  <a:cubicBezTo>
                    <a:pt x="1139" y="104"/>
                    <a:pt x="1139" y="104"/>
                    <a:pt x="1139" y="104"/>
                  </a:cubicBezTo>
                  <a:cubicBezTo>
                    <a:pt x="1207" y="104"/>
                    <a:pt x="1207" y="104"/>
                    <a:pt x="1207" y="104"/>
                  </a:cubicBezTo>
                  <a:cubicBezTo>
                    <a:pt x="1207" y="117"/>
                    <a:pt x="1207" y="117"/>
                    <a:pt x="1207" y="117"/>
                  </a:cubicBezTo>
                  <a:cubicBezTo>
                    <a:pt x="1125" y="117"/>
                    <a:pt x="1125" y="117"/>
                    <a:pt x="1125" y="117"/>
                  </a:cubicBezTo>
                  <a:cubicBezTo>
                    <a:pt x="1125" y="2"/>
                    <a:pt x="1125" y="2"/>
                    <a:pt x="1125" y="2"/>
                  </a:cubicBezTo>
                  <a:lnTo>
                    <a:pt x="1207" y="2"/>
                  </a:lnTo>
                  <a:close/>
                </a:path>
              </a:pathLst>
            </a:custGeom>
            <a:solidFill>
              <a:srgbClr val="1F1D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dirty="0"/>
            </a:p>
          </p:txBody>
        </p:sp>
      </p:grpSp>
    </p:spTree>
    <p:extLst>
      <p:ext uri="{BB962C8B-B14F-4D97-AF65-F5344CB8AC3E}">
        <p14:creationId xmlns:p14="http://schemas.microsoft.com/office/powerpoint/2010/main" val="80563811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blank" preserve="1">
  <p:cSld name="Leeg">
    <p:spTree>
      <p:nvGrpSpPr>
        <p:cNvPr id="1" name=""/>
        <p:cNvGrpSpPr/>
        <p:nvPr/>
      </p:nvGrpSpPr>
      <p:grpSpPr>
        <a:xfrm>
          <a:off x="0" y="0"/>
          <a:ext cx="0" cy="0"/>
          <a:chOff x="0" y="0"/>
          <a:chExt cx="0" cy="0"/>
        </a:xfrm>
      </p:grpSpPr>
      <p:sp>
        <p:nvSpPr>
          <p:cNvPr id="3" name="Date Placeholder 2"/>
          <p:cNvSpPr>
            <a:spLocks noGrp="1" noSelect="1"/>
          </p:cNvSpPr>
          <p:nvPr>
            <p:ph type="dt" sz="half" idx="10"/>
          </p:nvPr>
        </p:nvSpPr>
        <p:spPr/>
        <p:txBody>
          <a:bodyPr/>
          <a:lstStyle/>
          <a:p>
            <a:pPr algn="r"/>
            <a:fld id="{8A1B5792-E9C6-41CA-913A-ACBE0807E6BB}" type="datetime1">
              <a:rPr lang="nl-NL" noProof="1" smtClean="0"/>
              <a:t>27-5-2026</a:t>
            </a:fld>
            <a:r>
              <a:rPr lang="nl-NL" noProof="1"/>
              <a:t> |</a:t>
            </a:r>
          </a:p>
        </p:txBody>
      </p:sp>
      <p:sp>
        <p:nvSpPr>
          <p:cNvPr id="4" name="Footer Placeholder 3"/>
          <p:cNvSpPr>
            <a:spLocks noGrp="1" noSelect="1"/>
          </p:cNvSpPr>
          <p:nvPr>
            <p:ph type="ftr" sz="quarter" idx="11"/>
          </p:nvPr>
        </p:nvSpPr>
        <p:spPr/>
        <p:txBody>
          <a:bodyPr/>
          <a:lstStyle/>
          <a:p>
            <a:pPr algn="l"/>
            <a:endParaRPr lang="nl-NL" noProof="1"/>
          </a:p>
        </p:txBody>
      </p:sp>
    </p:spTree>
    <p:extLst>
      <p:ext uri="{BB962C8B-B14F-4D97-AF65-F5344CB8AC3E}">
        <p14:creationId xmlns:p14="http://schemas.microsoft.com/office/powerpoint/2010/main" val="34536561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ege dia">
    <p:bg>
      <p:bgPr>
        <a:blipFill dpi="0" rotWithShape="0">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89846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14" name="Freeform 8">
            <a:extLst>
              <a:ext uri="{FF2B5EF4-FFF2-40B4-BE49-F238E27FC236}">
                <a16:creationId xmlns:a16="http://schemas.microsoft.com/office/drawing/2014/main" id="{A16FDB12-C04C-4EF3-B340-7914064925A1}"/>
              </a:ext>
            </a:extLst>
          </p:cNvPr>
          <p:cNvSpPr>
            <a:spLocks noSelect="1"/>
          </p:cNvSpPr>
          <p:nvPr userDrawn="1"/>
        </p:nvSpPr>
        <p:spPr bwMode="gray">
          <a:xfrm>
            <a:off x="0" y="4306889"/>
            <a:ext cx="12190026" cy="2551113"/>
          </a:xfrm>
          <a:custGeom>
            <a:avLst/>
            <a:gdLst>
              <a:gd name="T0" fmla="*/ 38393 w 38393"/>
              <a:gd name="T1" fmla="*/ 8035 h 8035"/>
              <a:gd name="T2" fmla="*/ 38393 w 38393"/>
              <a:gd name="T3" fmla="*/ 0 h 8035"/>
              <a:gd name="T4" fmla="*/ 0 w 38393"/>
              <a:gd name="T5" fmla="*/ 3541 h 8035"/>
              <a:gd name="T6" fmla="*/ 0 w 38393"/>
              <a:gd name="T7" fmla="*/ 8035 h 8035"/>
              <a:gd name="T8" fmla="*/ 38393 w 38393"/>
              <a:gd name="T9" fmla="*/ 8035 h 8035"/>
            </a:gdLst>
            <a:ahLst/>
            <a:cxnLst>
              <a:cxn ang="0">
                <a:pos x="T0" y="T1"/>
              </a:cxn>
              <a:cxn ang="0">
                <a:pos x="T2" y="T3"/>
              </a:cxn>
              <a:cxn ang="0">
                <a:pos x="T4" y="T5"/>
              </a:cxn>
              <a:cxn ang="0">
                <a:pos x="T6" y="T7"/>
              </a:cxn>
              <a:cxn ang="0">
                <a:pos x="T8" y="T9"/>
              </a:cxn>
            </a:cxnLst>
            <a:rect l="0" t="0" r="r" b="b"/>
            <a:pathLst>
              <a:path w="38393" h="8035">
                <a:moveTo>
                  <a:pt x="38393" y="8035"/>
                </a:moveTo>
                <a:cubicBezTo>
                  <a:pt x="38393" y="0"/>
                  <a:pt x="38393" y="0"/>
                  <a:pt x="38393" y="0"/>
                </a:cubicBezTo>
                <a:cubicBezTo>
                  <a:pt x="15913" y="5570"/>
                  <a:pt x="3066" y="4054"/>
                  <a:pt x="0" y="3541"/>
                </a:cubicBezTo>
                <a:cubicBezTo>
                  <a:pt x="0" y="8035"/>
                  <a:pt x="0" y="8035"/>
                  <a:pt x="0" y="8035"/>
                </a:cubicBezTo>
                <a:lnTo>
                  <a:pt x="38393" y="8035"/>
                </a:lnTo>
                <a:close/>
              </a:path>
            </a:pathLst>
          </a:custGeom>
          <a:solidFill>
            <a:srgbClr val="FFE91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nl-NL" dirty="0"/>
          </a:p>
        </p:txBody>
      </p:sp>
      <p:grpSp>
        <p:nvGrpSpPr>
          <p:cNvPr id="23" name="Group 13">
            <a:extLst>
              <a:ext uri="{FF2B5EF4-FFF2-40B4-BE49-F238E27FC236}">
                <a16:creationId xmlns:a16="http://schemas.microsoft.com/office/drawing/2014/main" id="{3E5BCF34-C6CB-4B65-BF2A-B97B0FA57396}"/>
              </a:ext>
            </a:extLst>
          </p:cNvPr>
          <p:cNvGrpSpPr>
            <a:grpSpLocks noSelect="1" noChangeAspect="1"/>
          </p:cNvGrpSpPr>
          <p:nvPr userDrawn="1"/>
        </p:nvGrpSpPr>
        <p:grpSpPr bwMode="gray">
          <a:xfrm>
            <a:off x="3612210" y="6094423"/>
            <a:ext cx="6005536" cy="309563"/>
            <a:chOff x="2276" y="3839"/>
            <a:chExt cx="3784" cy="195"/>
          </a:xfrm>
        </p:grpSpPr>
        <p:sp>
          <p:nvSpPr>
            <p:cNvPr id="25" name="Freeform 14">
              <a:extLst>
                <a:ext uri="{FF2B5EF4-FFF2-40B4-BE49-F238E27FC236}">
                  <a16:creationId xmlns:a16="http://schemas.microsoft.com/office/drawing/2014/main" id="{9F1D08FA-2CE1-40F5-8496-E10246E545EC}"/>
                </a:ext>
              </a:extLst>
            </p:cNvPr>
            <p:cNvSpPr>
              <a:spLocks noSelect="1"/>
            </p:cNvSpPr>
            <p:nvPr userDrawn="1"/>
          </p:nvSpPr>
          <p:spPr bwMode="gray">
            <a:xfrm>
              <a:off x="2276" y="3839"/>
              <a:ext cx="803" cy="155"/>
            </a:xfrm>
            <a:custGeom>
              <a:avLst/>
              <a:gdLst>
                <a:gd name="T0" fmla="*/ 74 w 4020"/>
                <a:gd name="T1" fmla="*/ 709 h 771"/>
                <a:gd name="T2" fmla="*/ 74 w 4020"/>
                <a:gd name="T3" fmla="*/ 118 h 771"/>
                <a:gd name="T4" fmla="*/ 385 w 4020"/>
                <a:gd name="T5" fmla="*/ 101 h 771"/>
                <a:gd name="T6" fmla="*/ 279 w 4020"/>
                <a:gd name="T7" fmla="*/ 653 h 771"/>
                <a:gd name="T8" fmla="*/ 385 w 4020"/>
                <a:gd name="T9" fmla="*/ 756 h 771"/>
                <a:gd name="T10" fmla="*/ 1127 w 4020"/>
                <a:gd name="T11" fmla="*/ 264 h 771"/>
                <a:gd name="T12" fmla="*/ 616 w 4020"/>
                <a:gd name="T13" fmla="*/ 641 h 771"/>
                <a:gd name="T14" fmla="*/ 432 w 4020"/>
                <a:gd name="T15" fmla="*/ 756 h 771"/>
                <a:gd name="T16" fmla="*/ 551 w 4020"/>
                <a:gd name="T17" fmla="*/ 554 h 771"/>
                <a:gd name="T18" fmla="*/ 429 w 4020"/>
                <a:gd name="T19" fmla="*/ 102 h 771"/>
                <a:gd name="T20" fmla="*/ 1061 w 4020"/>
                <a:gd name="T21" fmla="*/ 176 h 771"/>
                <a:gd name="T22" fmla="*/ 1245 w 4020"/>
                <a:gd name="T23" fmla="*/ 63 h 771"/>
                <a:gd name="T24" fmla="*/ 1626 w 4020"/>
                <a:gd name="T25" fmla="*/ 436 h 771"/>
                <a:gd name="T26" fmla="*/ 1516 w 4020"/>
                <a:gd name="T27" fmla="*/ 393 h 771"/>
                <a:gd name="T28" fmla="*/ 1610 w 4020"/>
                <a:gd name="T29" fmla="*/ 720 h 771"/>
                <a:gd name="T30" fmla="*/ 1329 w 4020"/>
                <a:gd name="T31" fmla="*/ 713 h 771"/>
                <a:gd name="T32" fmla="*/ 1328 w 4020"/>
                <a:gd name="T33" fmla="*/ 329 h 771"/>
                <a:gd name="T34" fmla="*/ 1516 w 4020"/>
                <a:gd name="T35" fmla="*/ 273 h 771"/>
                <a:gd name="T36" fmla="*/ 1742 w 4020"/>
                <a:gd name="T37" fmla="*/ 288 h 771"/>
                <a:gd name="T38" fmla="*/ 2166 w 4020"/>
                <a:gd name="T39" fmla="*/ 762 h 771"/>
                <a:gd name="T40" fmla="*/ 1809 w 4020"/>
                <a:gd name="T41" fmla="*/ 511 h 771"/>
                <a:gd name="T42" fmla="*/ 2189 w 4020"/>
                <a:gd name="T43" fmla="*/ 274 h 771"/>
                <a:gd name="T44" fmla="*/ 1985 w 4020"/>
                <a:gd name="T45" fmla="*/ 496 h 771"/>
                <a:gd name="T46" fmla="*/ 2328 w 4020"/>
                <a:gd name="T47" fmla="*/ 639 h 771"/>
                <a:gd name="T48" fmla="*/ 2069 w 4020"/>
                <a:gd name="T49" fmla="*/ 296 h 771"/>
                <a:gd name="T50" fmla="*/ 2671 w 4020"/>
                <a:gd name="T51" fmla="*/ 758 h 771"/>
                <a:gd name="T52" fmla="*/ 2347 w 4020"/>
                <a:gd name="T53" fmla="*/ 326 h 771"/>
                <a:gd name="T54" fmla="*/ 2595 w 4020"/>
                <a:gd name="T55" fmla="*/ 273 h 771"/>
                <a:gd name="T56" fmla="*/ 2612 w 4020"/>
                <a:gd name="T57" fmla="*/ 674 h 771"/>
                <a:gd name="T58" fmla="*/ 3331 w 4020"/>
                <a:gd name="T59" fmla="*/ 745 h 771"/>
                <a:gd name="T60" fmla="*/ 3088 w 4020"/>
                <a:gd name="T61" fmla="*/ 701 h 771"/>
                <a:gd name="T62" fmla="*/ 2823 w 4020"/>
                <a:gd name="T63" fmla="*/ 738 h 771"/>
                <a:gd name="T64" fmla="*/ 2893 w 4020"/>
                <a:gd name="T65" fmla="*/ 510 h 771"/>
                <a:gd name="T66" fmla="*/ 3078 w 4020"/>
                <a:gd name="T67" fmla="*/ 333 h 771"/>
                <a:gd name="T68" fmla="*/ 2967 w 4020"/>
                <a:gd name="T69" fmla="*/ 344 h 771"/>
                <a:gd name="T70" fmla="*/ 2889 w 4020"/>
                <a:gd name="T71" fmla="*/ 444 h 771"/>
                <a:gd name="T72" fmla="*/ 2951 w 4020"/>
                <a:gd name="T73" fmla="*/ 265 h 771"/>
                <a:gd name="T74" fmla="*/ 3250 w 4020"/>
                <a:gd name="T75" fmla="*/ 420 h 771"/>
                <a:gd name="T76" fmla="*/ 3298 w 4020"/>
                <a:gd name="T77" fmla="*/ 709 h 771"/>
                <a:gd name="T78" fmla="*/ 2990 w 4020"/>
                <a:gd name="T79" fmla="*/ 537 h 771"/>
                <a:gd name="T80" fmla="*/ 3056 w 4020"/>
                <a:gd name="T81" fmla="*/ 684 h 771"/>
                <a:gd name="T82" fmla="*/ 3368 w 4020"/>
                <a:gd name="T83" fmla="*/ 720 h 771"/>
                <a:gd name="T84" fmla="*/ 3442 w 4020"/>
                <a:gd name="T85" fmla="*/ 382 h 771"/>
                <a:gd name="T86" fmla="*/ 3356 w 4020"/>
                <a:gd name="T87" fmla="*/ 278 h 771"/>
                <a:gd name="T88" fmla="*/ 3631 w 4020"/>
                <a:gd name="T89" fmla="*/ 707 h 771"/>
                <a:gd name="T90" fmla="*/ 3577 w 4020"/>
                <a:gd name="T91" fmla="*/ 153 h 771"/>
                <a:gd name="T92" fmla="*/ 3509 w 4020"/>
                <a:gd name="T93" fmla="*/ 0 h 771"/>
                <a:gd name="T94" fmla="*/ 3713 w 4020"/>
                <a:gd name="T95" fmla="*/ 720 h 771"/>
                <a:gd name="T96" fmla="*/ 3786 w 4020"/>
                <a:gd name="T97" fmla="*/ 126 h 771"/>
                <a:gd name="T98" fmla="*/ 3693 w 4020"/>
                <a:gd name="T99" fmla="*/ 12 h 771"/>
                <a:gd name="T100" fmla="*/ 3974 w 4020"/>
                <a:gd name="T101" fmla="*/ 707 h 7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020" h="771">
                  <a:moveTo>
                    <a:pt x="385" y="756"/>
                  </a:moveTo>
                  <a:cubicBezTo>
                    <a:pt x="0" y="756"/>
                    <a:pt x="0" y="756"/>
                    <a:pt x="0" y="756"/>
                  </a:cubicBezTo>
                  <a:cubicBezTo>
                    <a:pt x="0" y="717"/>
                    <a:pt x="0" y="717"/>
                    <a:pt x="0" y="717"/>
                  </a:cubicBezTo>
                  <a:cubicBezTo>
                    <a:pt x="9" y="717"/>
                    <a:pt x="22" y="716"/>
                    <a:pt x="39" y="714"/>
                  </a:cubicBezTo>
                  <a:cubicBezTo>
                    <a:pt x="56" y="713"/>
                    <a:pt x="68" y="711"/>
                    <a:pt x="74" y="709"/>
                  </a:cubicBezTo>
                  <a:cubicBezTo>
                    <a:pt x="86" y="704"/>
                    <a:pt x="95" y="697"/>
                    <a:pt x="99" y="689"/>
                  </a:cubicBezTo>
                  <a:cubicBezTo>
                    <a:pt x="104" y="681"/>
                    <a:pt x="106" y="671"/>
                    <a:pt x="106" y="659"/>
                  </a:cubicBezTo>
                  <a:cubicBezTo>
                    <a:pt x="106" y="168"/>
                    <a:pt x="106" y="168"/>
                    <a:pt x="106" y="168"/>
                  </a:cubicBezTo>
                  <a:cubicBezTo>
                    <a:pt x="106" y="156"/>
                    <a:pt x="104" y="147"/>
                    <a:pt x="99" y="138"/>
                  </a:cubicBezTo>
                  <a:cubicBezTo>
                    <a:pt x="95" y="130"/>
                    <a:pt x="87" y="123"/>
                    <a:pt x="74" y="118"/>
                  </a:cubicBezTo>
                  <a:cubicBezTo>
                    <a:pt x="67" y="114"/>
                    <a:pt x="55" y="111"/>
                    <a:pt x="40" y="108"/>
                  </a:cubicBezTo>
                  <a:cubicBezTo>
                    <a:pt x="24" y="104"/>
                    <a:pt x="11" y="102"/>
                    <a:pt x="0" y="101"/>
                  </a:cubicBezTo>
                  <a:cubicBezTo>
                    <a:pt x="0" y="63"/>
                    <a:pt x="0" y="63"/>
                    <a:pt x="0" y="63"/>
                  </a:cubicBezTo>
                  <a:cubicBezTo>
                    <a:pt x="385" y="63"/>
                    <a:pt x="385" y="63"/>
                    <a:pt x="385" y="63"/>
                  </a:cubicBezTo>
                  <a:cubicBezTo>
                    <a:pt x="385" y="101"/>
                    <a:pt x="385" y="101"/>
                    <a:pt x="385" y="101"/>
                  </a:cubicBezTo>
                  <a:cubicBezTo>
                    <a:pt x="375" y="102"/>
                    <a:pt x="363" y="103"/>
                    <a:pt x="348" y="105"/>
                  </a:cubicBezTo>
                  <a:cubicBezTo>
                    <a:pt x="333" y="107"/>
                    <a:pt x="321" y="109"/>
                    <a:pt x="311" y="112"/>
                  </a:cubicBezTo>
                  <a:cubicBezTo>
                    <a:pt x="298" y="117"/>
                    <a:pt x="290" y="123"/>
                    <a:pt x="285" y="132"/>
                  </a:cubicBezTo>
                  <a:cubicBezTo>
                    <a:pt x="281" y="141"/>
                    <a:pt x="279" y="151"/>
                    <a:pt x="279" y="163"/>
                  </a:cubicBezTo>
                  <a:cubicBezTo>
                    <a:pt x="279" y="653"/>
                    <a:pt x="279" y="653"/>
                    <a:pt x="279" y="653"/>
                  </a:cubicBezTo>
                  <a:cubicBezTo>
                    <a:pt x="279" y="665"/>
                    <a:pt x="281" y="675"/>
                    <a:pt x="286" y="683"/>
                  </a:cubicBezTo>
                  <a:cubicBezTo>
                    <a:pt x="290" y="692"/>
                    <a:pt x="298" y="699"/>
                    <a:pt x="311" y="704"/>
                  </a:cubicBezTo>
                  <a:cubicBezTo>
                    <a:pt x="318" y="707"/>
                    <a:pt x="329" y="710"/>
                    <a:pt x="345" y="712"/>
                  </a:cubicBezTo>
                  <a:cubicBezTo>
                    <a:pt x="361" y="715"/>
                    <a:pt x="374" y="717"/>
                    <a:pt x="385" y="717"/>
                  </a:cubicBezTo>
                  <a:lnTo>
                    <a:pt x="385" y="756"/>
                  </a:lnTo>
                  <a:close/>
                  <a:moveTo>
                    <a:pt x="1245" y="101"/>
                  </a:moveTo>
                  <a:cubicBezTo>
                    <a:pt x="1236" y="102"/>
                    <a:pt x="1223" y="103"/>
                    <a:pt x="1206" y="106"/>
                  </a:cubicBezTo>
                  <a:cubicBezTo>
                    <a:pt x="1189" y="109"/>
                    <a:pt x="1174" y="115"/>
                    <a:pt x="1160" y="125"/>
                  </a:cubicBezTo>
                  <a:cubicBezTo>
                    <a:pt x="1148" y="134"/>
                    <a:pt x="1139" y="149"/>
                    <a:pt x="1134" y="170"/>
                  </a:cubicBezTo>
                  <a:cubicBezTo>
                    <a:pt x="1129" y="192"/>
                    <a:pt x="1127" y="223"/>
                    <a:pt x="1127" y="264"/>
                  </a:cubicBezTo>
                  <a:cubicBezTo>
                    <a:pt x="1127" y="759"/>
                    <a:pt x="1127" y="759"/>
                    <a:pt x="1127" y="759"/>
                  </a:cubicBezTo>
                  <a:cubicBezTo>
                    <a:pt x="1040" y="759"/>
                    <a:pt x="1040" y="759"/>
                    <a:pt x="1040" y="759"/>
                  </a:cubicBezTo>
                  <a:cubicBezTo>
                    <a:pt x="608" y="224"/>
                    <a:pt x="608" y="224"/>
                    <a:pt x="608" y="224"/>
                  </a:cubicBezTo>
                  <a:cubicBezTo>
                    <a:pt x="608" y="549"/>
                    <a:pt x="608" y="549"/>
                    <a:pt x="608" y="549"/>
                  </a:cubicBezTo>
                  <a:cubicBezTo>
                    <a:pt x="608" y="589"/>
                    <a:pt x="611" y="620"/>
                    <a:pt x="616" y="641"/>
                  </a:cubicBezTo>
                  <a:cubicBezTo>
                    <a:pt x="622" y="662"/>
                    <a:pt x="630" y="677"/>
                    <a:pt x="642" y="687"/>
                  </a:cubicBezTo>
                  <a:cubicBezTo>
                    <a:pt x="651" y="694"/>
                    <a:pt x="665" y="701"/>
                    <a:pt x="684" y="706"/>
                  </a:cubicBezTo>
                  <a:cubicBezTo>
                    <a:pt x="704" y="712"/>
                    <a:pt x="719" y="715"/>
                    <a:pt x="730" y="717"/>
                  </a:cubicBezTo>
                  <a:cubicBezTo>
                    <a:pt x="730" y="756"/>
                    <a:pt x="730" y="756"/>
                    <a:pt x="730" y="756"/>
                  </a:cubicBezTo>
                  <a:cubicBezTo>
                    <a:pt x="432" y="756"/>
                    <a:pt x="432" y="756"/>
                    <a:pt x="432" y="756"/>
                  </a:cubicBezTo>
                  <a:cubicBezTo>
                    <a:pt x="432" y="717"/>
                    <a:pt x="432" y="717"/>
                    <a:pt x="432" y="717"/>
                  </a:cubicBezTo>
                  <a:cubicBezTo>
                    <a:pt x="445" y="716"/>
                    <a:pt x="460" y="714"/>
                    <a:pt x="476" y="710"/>
                  </a:cubicBezTo>
                  <a:cubicBezTo>
                    <a:pt x="493" y="707"/>
                    <a:pt x="506" y="701"/>
                    <a:pt x="517" y="693"/>
                  </a:cubicBezTo>
                  <a:cubicBezTo>
                    <a:pt x="530" y="684"/>
                    <a:pt x="539" y="669"/>
                    <a:pt x="543" y="650"/>
                  </a:cubicBezTo>
                  <a:cubicBezTo>
                    <a:pt x="548" y="631"/>
                    <a:pt x="551" y="599"/>
                    <a:pt x="551" y="554"/>
                  </a:cubicBezTo>
                  <a:cubicBezTo>
                    <a:pt x="551" y="226"/>
                    <a:pt x="551" y="226"/>
                    <a:pt x="551" y="226"/>
                  </a:cubicBezTo>
                  <a:cubicBezTo>
                    <a:pt x="551" y="210"/>
                    <a:pt x="548" y="194"/>
                    <a:pt x="543" y="180"/>
                  </a:cubicBezTo>
                  <a:cubicBezTo>
                    <a:pt x="538" y="166"/>
                    <a:pt x="530" y="153"/>
                    <a:pt x="519" y="143"/>
                  </a:cubicBezTo>
                  <a:cubicBezTo>
                    <a:pt x="508" y="132"/>
                    <a:pt x="495" y="123"/>
                    <a:pt x="480" y="117"/>
                  </a:cubicBezTo>
                  <a:cubicBezTo>
                    <a:pt x="465" y="110"/>
                    <a:pt x="448" y="105"/>
                    <a:pt x="429" y="102"/>
                  </a:cubicBezTo>
                  <a:cubicBezTo>
                    <a:pt x="429" y="63"/>
                    <a:pt x="429" y="63"/>
                    <a:pt x="429" y="63"/>
                  </a:cubicBezTo>
                  <a:cubicBezTo>
                    <a:pt x="690" y="63"/>
                    <a:pt x="690" y="63"/>
                    <a:pt x="690" y="63"/>
                  </a:cubicBezTo>
                  <a:cubicBezTo>
                    <a:pt x="1069" y="531"/>
                    <a:pt x="1069" y="531"/>
                    <a:pt x="1069" y="531"/>
                  </a:cubicBezTo>
                  <a:cubicBezTo>
                    <a:pt x="1069" y="269"/>
                    <a:pt x="1069" y="269"/>
                    <a:pt x="1069" y="269"/>
                  </a:cubicBezTo>
                  <a:cubicBezTo>
                    <a:pt x="1069" y="227"/>
                    <a:pt x="1066" y="196"/>
                    <a:pt x="1061" y="176"/>
                  </a:cubicBezTo>
                  <a:cubicBezTo>
                    <a:pt x="1055" y="156"/>
                    <a:pt x="1047" y="141"/>
                    <a:pt x="1035" y="131"/>
                  </a:cubicBezTo>
                  <a:cubicBezTo>
                    <a:pt x="1025" y="123"/>
                    <a:pt x="1011" y="117"/>
                    <a:pt x="993" y="112"/>
                  </a:cubicBezTo>
                  <a:cubicBezTo>
                    <a:pt x="974" y="106"/>
                    <a:pt x="959" y="103"/>
                    <a:pt x="948" y="101"/>
                  </a:cubicBezTo>
                  <a:cubicBezTo>
                    <a:pt x="948" y="63"/>
                    <a:pt x="948" y="63"/>
                    <a:pt x="948" y="63"/>
                  </a:cubicBezTo>
                  <a:cubicBezTo>
                    <a:pt x="1245" y="63"/>
                    <a:pt x="1245" y="63"/>
                    <a:pt x="1245" y="63"/>
                  </a:cubicBezTo>
                  <a:lnTo>
                    <a:pt x="1245" y="101"/>
                  </a:lnTo>
                  <a:close/>
                  <a:moveTo>
                    <a:pt x="1769" y="360"/>
                  </a:moveTo>
                  <a:cubicBezTo>
                    <a:pt x="1769" y="385"/>
                    <a:pt x="1762" y="407"/>
                    <a:pt x="1746" y="426"/>
                  </a:cubicBezTo>
                  <a:cubicBezTo>
                    <a:pt x="1731" y="444"/>
                    <a:pt x="1711" y="454"/>
                    <a:pt x="1686" y="454"/>
                  </a:cubicBezTo>
                  <a:cubicBezTo>
                    <a:pt x="1662" y="454"/>
                    <a:pt x="1642" y="448"/>
                    <a:pt x="1626" y="436"/>
                  </a:cubicBezTo>
                  <a:cubicBezTo>
                    <a:pt x="1609" y="424"/>
                    <a:pt x="1601" y="406"/>
                    <a:pt x="1601" y="383"/>
                  </a:cubicBezTo>
                  <a:cubicBezTo>
                    <a:pt x="1601" y="371"/>
                    <a:pt x="1602" y="363"/>
                    <a:pt x="1603" y="356"/>
                  </a:cubicBezTo>
                  <a:cubicBezTo>
                    <a:pt x="1605" y="350"/>
                    <a:pt x="1606" y="344"/>
                    <a:pt x="1608" y="338"/>
                  </a:cubicBezTo>
                  <a:cubicBezTo>
                    <a:pt x="1593" y="339"/>
                    <a:pt x="1577" y="344"/>
                    <a:pt x="1560" y="354"/>
                  </a:cubicBezTo>
                  <a:cubicBezTo>
                    <a:pt x="1544" y="364"/>
                    <a:pt x="1529" y="377"/>
                    <a:pt x="1516" y="393"/>
                  </a:cubicBezTo>
                  <a:cubicBezTo>
                    <a:pt x="1516" y="661"/>
                    <a:pt x="1516" y="661"/>
                    <a:pt x="1516" y="661"/>
                  </a:cubicBezTo>
                  <a:cubicBezTo>
                    <a:pt x="1516" y="672"/>
                    <a:pt x="1518" y="682"/>
                    <a:pt x="1522" y="689"/>
                  </a:cubicBezTo>
                  <a:cubicBezTo>
                    <a:pt x="1525" y="697"/>
                    <a:pt x="1531" y="702"/>
                    <a:pt x="1540" y="707"/>
                  </a:cubicBezTo>
                  <a:cubicBezTo>
                    <a:pt x="1547" y="710"/>
                    <a:pt x="1559" y="713"/>
                    <a:pt x="1575" y="716"/>
                  </a:cubicBezTo>
                  <a:cubicBezTo>
                    <a:pt x="1591" y="718"/>
                    <a:pt x="1603" y="720"/>
                    <a:pt x="1610" y="720"/>
                  </a:cubicBezTo>
                  <a:cubicBezTo>
                    <a:pt x="1610" y="756"/>
                    <a:pt x="1610" y="756"/>
                    <a:pt x="1610" y="756"/>
                  </a:cubicBezTo>
                  <a:cubicBezTo>
                    <a:pt x="1283" y="756"/>
                    <a:pt x="1283" y="756"/>
                    <a:pt x="1283" y="756"/>
                  </a:cubicBezTo>
                  <a:cubicBezTo>
                    <a:pt x="1283" y="720"/>
                    <a:pt x="1283" y="720"/>
                    <a:pt x="1283" y="720"/>
                  </a:cubicBezTo>
                  <a:cubicBezTo>
                    <a:pt x="1291" y="719"/>
                    <a:pt x="1299" y="718"/>
                    <a:pt x="1308" y="717"/>
                  </a:cubicBezTo>
                  <a:cubicBezTo>
                    <a:pt x="1316" y="716"/>
                    <a:pt x="1323" y="714"/>
                    <a:pt x="1329" y="713"/>
                  </a:cubicBezTo>
                  <a:cubicBezTo>
                    <a:pt x="1339" y="709"/>
                    <a:pt x="1347" y="703"/>
                    <a:pt x="1350" y="696"/>
                  </a:cubicBezTo>
                  <a:cubicBezTo>
                    <a:pt x="1354" y="688"/>
                    <a:pt x="1356" y="679"/>
                    <a:pt x="1356" y="667"/>
                  </a:cubicBezTo>
                  <a:cubicBezTo>
                    <a:pt x="1356" y="382"/>
                    <a:pt x="1356" y="382"/>
                    <a:pt x="1356" y="382"/>
                  </a:cubicBezTo>
                  <a:cubicBezTo>
                    <a:pt x="1356" y="371"/>
                    <a:pt x="1354" y="360"/>
                    <a:pt x="1348" y="351"/>
                  </a:cubicBezTo>
                  <a:cubicBezTo>
                    <a:pt x="1342" y="342"/>
                    <a:pt x="1336" y="334"/>
                    <a:pt x="1328" y="329"/>
                  </a:cubicBezTo>
                  <a:cubicBezTo>
                    <a:pt x="1322" y="325"/>
                    <a:pt x="1315" y="322"/>
                    <a:pt x="1306" y="319"/>
                  </a:cubicBezTo>
                  <a:cubicBezTo>
                    <a:pt x="1297" y="316"/>
                    <a:pt x="1287" y="315"/>
                    <a:pt x="1276" y="314"/>
                  </a:cubicBezTo>
                  <a:cubicBezTo>
                    <a:pt x="1276" y="278"/>
                    <a:pt x="1276" y="278"/>
                    <a:pt x="1276" y="278"/>
                  </a:cubicBezTo>
                  <a:cubicBezTo>
                    <a:pt x="1509" y="265"/>
                    <a:pt x="1509" y="265"/>
                    <a:pt x="1509" y="265"/>
                  </a:cubicBezTo>
                  <a:cubicBezTo>
                    <a:pt x="1516" y="273"/>
                    <a:pt x="1516" y="273"/>
                    <a:pt x="1516" y="273"/>
                  </a:cubicBezTo>
                  <a:cubicBezTo>
                    <a:pt x="1516" y="343"/>
                    <a:pt x="1516" y="343"/>
                    <a:pt x="1516" y="343"/>
                  </a:cubicBezTo>
                  <a:cubicBezTo>
                    <a:pt x="1518" y="343"/>
                    <a:pt x="1518" y="343"/>
                    <a:pt x="1518" y="343"/>
                  </a:cubicBezTo>
                  <a:cubicBezTo>
                    <a:pt x="1541" y="317"/>
                    <a:pt x="1565" y="297"/>
                    <a:pt x="1590" y="282"/>
                  </a:cubicBezTo>
                  <a:cubicBezTo>
                    <a:pt x="1615" y="267"/>
                    <a:pt x="1641" y="260"/>
                    <a:pt x="1669" y="260"/>
                  </a:cubicBezTo>
                  <a:cubicBezTo>
                    <a:pt x="1699" y="260"/>
                    <a:pt x="1723" y="269"/>
                    <a:pt x="1742" y="288"/>
                  </a:cubicBezTo>
                  <a:cubicBezTo>
                    <a:pt x="1760" y="307"/>
                    <a:pt x="1769" y="331"/>
                    <a:pt x="1769" y="360"/>
                  </a:cubicBezTo>
                  <a:close/>
                  <a:moveTo>
                    <a:pt x="2328" y="639"/>
                  </a:moveTo>
                  <a:cubicBezTo>
                    <a:pt x="2317" y="657"/>
                    <a:pt x="2303" y="675"/>
                    <a:pt x="2287" y="691"/>
                  </a:cubicBezTo>
                  <a:cubicBezTo>
                    <a:pt x="2271" y="708"/>
                    <a:pt x="2252" y="722"/>
                    <a:pt x="2232" y="734"/>
                  </a:cubicBezTo>
                  <a:cubicBezTo>
                    <a:pt x="2210" y="746"/>
                    <a:pt x="2188" y="755"/>
                    <a:pt x="2166" y="762"/>
                  </a:cubicBezTo>
                  <a:cubicBezTo>
                    <a:pt x="2143" y="768"/>
                    <a:pt x="2118" y="771"/>
                    <a:pt x="2089" y="771"/>
                  </a:cubicBezTo>
                  <a:cubicBezTo>
                    <a:pt x="2041" y="771"/>
                    <a:pt x="1999" y="764"/>
                    <a:pt x="1964" y="751"/>
                  </a:cubicBezTo>
                  <a:cubicBezTo>
                    <a:pt x="1929" y="737"/>
                    <a:pt x="1900" y="719"/>
                    <a:pt x="1877" y="695"/>
                  </a:cubicBezTo>
                  <a:cubicBezTo>
                    <a:pt x="1855" y="672"/>
                    <a:pt x="1838" y="645"/>
                    <a:pt x="1826" y="614"/>
                  </a:cubicBezTo>
                  <a:cubicBezTo>
                    <a:pt x="1815" y="582"/>
                    <a:pt x="1809" y="548"/>
                    <a:pt x="1809" y="511"/>
                  </a:cubicBezTo>
                  <a:cubicBezTo>
                    <a:pt x="1809" y="478"/>
                    <a:pt x="1816" y="446"/>
                    <a:pt x="1828" y="416"/>
                  </a:cubicBezTo>
                  <a:cubicBezTo>
                    <a:pt x="1840" y="385"/>
                    <a:pt x="1857" y="358"/>
                    <a:pt x="1880" y="335"/>
                  </a:cubicBezTo>
                  <a:cubicBezTo>
                    <a:pt x="1902" y="311"/>
                    <a:pt x="1930" y="293"/>
                    <a:pt x="1964" y="278"/>
                  </a:cubicBezTo>
                  <a:cubicBezTo>
                    <a:pt x="1997" y="264"/>
                    <a:pt x="2035" y="257"/>
                    <a:pt x="2077" y="257"/>
                  </a:cubicBezTo>
                  <a:cubicBezTo>
                    <a:pt x="2122" y="257"/>
                    <a:pt x="2160" y="262"/>
                    <a:pt x="2189" y="274"/>
                  </a:cubicBezTo>
                  <a:cubicBezTo>
                    <a:pt x="2218" y="285"/>
                    <a:pt x="2242" y="300"/>
                    <a:pt x="2262" y="319"/>
                  </a:cubicBezTo>
                  <a:cubicBezTo>
                    <a:pt x="2280" y="338"/>
                    <a:pt x="2294" y="360"/>
                    <a:pt x="2302" y="385"/>
                  </a:cubicBezTo>
                  <a:cubicBezTo>
                    <a:pt x="2311" y="410"/>
                    <a:pt x="2315" y="437"/>
                    <a:pt x="2315" y="464"/>
                  </a:cubicBezTo>
                  <a:cubicBezTo>
                    <a:pt x="2315" y="496"/>
                    <a:pt x="2315" y="496"/>
                    <a:pt x="2315" y="496"/>
                  </a:cubicBezTo>
                  <a:cubicBezTo>
                    <a:pt x="1985" y="496"/>
                    <a:pt x="1985" y="496"/>
                    <a:pt x="1985" y="496"/>
                  </a:cubicBezTo>
                  <a:cubicBezTo>
                    <a:pt x="1985" y="563"/>
                    <a:pt x="1998" y="614"/>
                    <a:pt x="2023" y="649"/>
                  </a:cubicBezTo>
                  <a:cubicBezTo>
                    <a:pt x="2049" y="683"/>
                    <a:pt x="2090" y="701"/>
                    <a:pt x="2146" y="701"/>
                  </a:cubicBezTo>
                  <a:cubicBezTo>
                    <a:pt x="2177" y="701"/>
                    <a:pt x="2204" y="692"/>
                    <a:pt x="2228" y="676"/>
                  </a:cubicBezTo>
                  <a:cubicBezTo>
                    <a:pt x="2253" y="659"/>
                    <a:pt x="2274" y="638"/>
                    <a:pt x="2291" y="612"/>
                  </a:cubicBezTo>
                  <a:lnTo>
                    <a:pt x="2328" y="639"/>
                  </a:lnTo>
                  <a:close/>
                  <a:moveTo>
                    <a:pt x="2142" y="453"/>
                  </a:moveTo>
                  <a:cubicBezTo>
                    <a:pt x="2142" y="434"/>
                    <a:pt x="2141" y="414"/>
                    <a:pt x="2139" y="393"/>
                  </a:cubicBezTo>
                  <a:cubicBezTo>
                    <a:pt x="2137" y="373"/>
                    <a:pt x="2133" y="356"/>
                    <a:pt x="2128" y="343"/>
                  </a:cubicBezTo>
                  <a:cubicBezTo>
                    <a:pt x="2123" y="328"/>
                    <a:pt x="2115" y="316"/>
                    <a:pt x="2106" y="308"/>
                  </a:cubicBezTo>
                  <a:cubicBezTo>
                    <a:pt x="2096" y="300"/>
                    <a:pt x="2084" y="296"/>
                    <a:pt x="2069" y="296"/>
                  </a:cubicBezTo>
                  <a:cubicBezTo>
                    <a:pt x="2044" y="296"/>
                    <a:pt x="2024" y="309"/>
                    <a:pt x="2009" y="335"/>
                  </a:cubicBezTo>
                  <a:cubicBezTo>
                    <a:pt x="1994" y="360"/>
                    <a:pt x="1986" y="400"/>
                    <a:pt x="1985" y="455"/>
                  </a:cubicBezTo>
                  <a:lnTo>
                    <a:pt x="2142" y="453"/>
                  </a:lnTo>
                  <a:close/>
                  <a:moveTo>
                    <a:pt x="2738" y="733"/>
                  </a:moveTo>
                  <a:cubicBezTo>
                    <a:pt x="2717" y="742"/>
                    <a:pt x="2695" y="750"/>
                    <a:pt x="2671" y="758"/>
                  </a:cubicBezTo>
                  <a:cubicBezTo>
                    <a:pt x="2648" y="765"/>
                    <a:pt x="2619" y="769"/>
                    <a:pt x="2584" y="769"/>
                  </a:cubicBezTo>
                  <a:cubicBezTo>
                    <a:pt x="2534" y="769"/>
                    <a:pt x="2496" y="756"/>
                    <a:pt x="2471" y="732"/>
                  </a:cubicBezTo>
                  <a:cubicBezTo>
                    <a:pt x="2447" y="707"/>
                    <a:pt x="2435" y="672"/>
                    <a:pt x="2435" y="626"/>
                  </a:cubicBezTo>
                  <a:cubicBezTo>
                    <a:pt x="2435" y="326"/>
                    <a:pt x="2435" y="326"/>
                    <a:pt x="2435" y="326"/>
                  </a:cubicBezTo>
                  <a:cubicBezTo>
                    <a:pt x="2347" y="326"/>
                    <a:pt x="2347" y="326"/>
                    <a:pt x="2347" y="326"/>
                  </a:cubicBezTo>
                  <a:cubicBezTo>
                    <a:pt x="2347" y="273"/>
                    <a:pt x="2347" y="273"/>
                    <a:pt x="2347" y="273"/>
                  </a:cubicBezTo>
                  <a:cubicBezTo>
                    <a:pt x="2436" y="273"/>
                    <a:pt x="2436" y="273"/>
                    <a:pt x="2436" y="273"/>
                  </a:cubicBezTo>
                  <a:cubicBezTo>
                    <a:pt x="2436" y="125"/>
                    <a:pt x="2436" y="125"/>
                    <a:pt x="2436" y="125"/>
                  </a:cubicBezTo>
                  <a:cubicBezTo>
                    <a:pt x="2595" y="125"/>
                    <a:pt x="2595" y="125"/>
                    <a:pt x="2595" y="125"/>
                  </a:cubicBezTo>
                  <a:cubicBezTo>
                    <a:pt x="2595" y="273"/>
                    <a:pt x="2595" y="273"/>
                    <a:pt x="2595" y="273"/>
                  </a:cubicBezTo>
                  <a:cubicBezTo>
                    <a:pt x="2732" y="273"/>
                    <a:pt x="2732" y="273"/>
                    <a:pt x="2732" y="273"/>
                  </a:cubicBezTo>
                  <a:cubicBezTo>
                    <a:pt x="2732" y="326"/>
                    <a:pt x="2732" y="326"/>
                    <a:pt x="2732" y="326"/>
                  </a:cubicBezTo>
                  <a:cubicBezTo>
                    <a:pt x="2596" y="326"/>
                    <a:pt x="2596" y="326"/>
                    <a:pt x="2596" y="326"/>
                  </a:cubicBezTo>
                  <a:cubicBezTo>
                    <a:pt x="2596" y="594"/>
                    <a:pt x="2596" y="594"/>
                    <a:pt x="2596" y="594"/>
                  </a:cubicBezTo>
                  <a:cubicBezTo>
                    <a:pt x="2596" y="632"/>
                    <a:pt x="2601" y="659"/>
                    <a:pt x="2612" y="674"/>
                  </a:cubicBezTo>
                  <a:cubicBezTo>
                    <a:pt x="2622" y="690"/>
                    <a:pt x="2641" y="698"/>
                    <a:pt x="2669" y="698"/>
                  </a:cubicBezTo>
                  <a:cubicBezTo>
                    <a:pt x="2678" y="698"/>
                    <a:pt x="2690" y="698"/>
                    <a:pt x="2705" y="696"/>
                  </a:cubicBezTo>
                  <a:cubicBezTo>
                    <a:pt x="2721" y="695"/>
                    <a:pt x="2732" y="694"/>
                    <a:pt x="2738" y="692"/>
                  </a:cubicBezTo>
                  <a:lnTo>
                    <a:pt x="2738" y="733"/>
                  </a:lnTo>
                  <a:close/>
                  <a:moveTo>
                    <a:pt x="3331" y="745"/>
                  </a:moveTo>
                  <a:cubicBezTo>
                    <a:pt x="3316" y="751"/>
                    <a:pt x="3299" y="757"/>
                    <a:pt x="3280" y="762"/>
                  </a:cubicBezTo>
                  <a:cubicBezTo>
                    <a:pt x="3260" y="768"/>
                    <a:pt x="3240" y="770"/>
                    <a:pt x="3218" y="770"/>
                  </a:cubicBezTo>
                  <a:cubicBezTo>
                    <a:pt x="3178" y="770"/>
                    <a:pt x="3149" y="764"/>
                    <a:pt x="3130" y="752"/>
                  </a:cubicBezTo>
                  <a:cubicBezTo>
                    <a:pt x="3111" y="740"/>
                    <a:pt x="3098" y="723"/>
                    <a:pt x="3091" y="701"/>
                  </a:cubicBezTo>
                  <a:cubicBezTo>
                    <a:pt x="3088" y="701"/>
                    <a:pt x="3088" y="701"/>
                    <a:pt x="3088" y="701"/>
                  </a:cubicBezTo>
                  <a:cubicBezTo>
                    <a:pt x="3077" y="712"/>
                    <a:pt x="3067" y="722"/>
                    <a:pt x="3056" y="730"/>
                  </a:cubicBezTo>
                  <a:cubicBezTo>
                    <a:pt x="3046" y="737"/>
                    <a:pt x="3035" y="744"/>
                    <a:pt x="3023" y="750"/>
                  </a:cubicBezTo>
                  <a:cubicBezTo>
                    <a:pt x="3008" y="757"/>
                    <a:pt x="2993" y="762"/>
                    <a:pt x="2979" y="766"/>
                  </a:cubicBezTo>
                  <a:cubicBezTo>
                    <a:pt x="2965" y="769"/>
                    <a:pt x="2945" y="771"/>
                    <a:pt x="2920" y="771"/>
                  </a:cubicBezTo>
                  <a:cubicBezTo>
                    <a:pt x="2882" y="771"/>
                    <a:pt x="2850" y="760"/>
                    <a:pt x="2823" y="738"/>
                  </a:cubicBezTo>
                  <a:cubicBezTo>
                    <a:pt x="2796" y="715"/>
                    <a:pt x="2783" y="686"/>
                    <a:pt x="2783" y="649"/>
                  </a:cubicBezTo>
                  <a:cubicBezTo>
                    <a:pt x="2783" y="628"/>
                    <a:pt x="2786" y="610"/>
                    <a:pt x="2792" y="595"/>
                  </a:cubicBezTo>
                  <a:cubicBezTo>
                    <a:pt x="2797" y="580"/>
                    <a:pt x="2806" y="567"/>
                    <a:pt x="2816" y="555"/>
                  </a:cubicBezTo>
                  <a:cubicBezTo>
                    <a:pt x="2826" y="545"/>
                    <a:pt x="2838" y="536"/>
                    <a:pt x="2850" y="530"/>
                  </a:cubicBezTo>
                  <a:cubicBezTo>
                    <a:pt x="2863" y="523"/>
                    <a:pt x="2877" y="516"/>
                    <a:pt x="2893" y="510"/>
                  </a:cubicBezTo>
                  <a:cubicBezTo>
                    <a:pt x="2922" y="500"/>
                    <a:pt x="2957" y="489"/>
                    <a:pt x="2998" y="477"/>
                  </a:cubicBezTo>
                  <a:cubicBezTo>
                    <a:pt x="3040" y="465"/>
                    <a:pt x="3070" y="455"/>
                    <a:pt x="3088" y="446"/>
                  </a:cubicBezTo>
                  <a:cubicBezTo>
                    <a:pt x="3088" y="399"/>
                    <a:pt x="3088" y="399"/>
                    <a:pt x="3088" y="399"/>
                  </a:cubicBezTo>
                  <a:cubicBezTo>
                    <a:pt x="3088" y="391"/>
                    <a:pt x="3088" y="380"/>
                    <a:pt x="3086" y="367"/>
                  </a:cubicBezTo>
                  <a:cubicBezTo>
                    <a:pt x="3085" y="353"/>
                    <a:pt x="3082" y="342"/>
                    <a:pt x="3078" y="333"/>
                  </a:cubicBezTo>
                  <a:cubicBezTo>
                    <a:pt x="3074" y="323"/>
                    <a:pt x="3066" y="314"/>
                    <a:pt x="3057" y="307"/>
                  </a:cubicBezTo>
                  <a:cubicBezTo>
                    <a:pt x="3047" y="300"/>
                    <a:pt x="3034" y="296"/>
                    <a:pt x="3018" y="296"/>
                  </a:cubicBezTo>
                  <a:cubicBezTo>
                    <a:pt x="3004" y="296"/>
                    <a:pt x="2992" y="298"/>
                    <a:pt x="2982" y="302"/>
                  </a:cubicBezTo>
                  <a:cubicBezTo>
                    <a:pt x="2973" y="306"/>
                    <a:pt x="2965" y="310"/>
                    <a:pt x="2959" y="315"/>
                  </a:cubicBezTo>
                  <a:cubicBezTo>
                    <a:pt x="2960" y="321"/>
                    <a:pt x="2963" y="331"/>
                    <a:pt x="2967" y="344"/>
                  </a:cubicBezTo>
                  <a:cubicBezTo>
                    <a:pt x="2972" y="358"/>
                    <a:pt x="2974" y="371"/>
                    <a:pt x="2974" y="383"/>
                  </a:cubicBezTo>
                  <a:cubicBezTo>
                    <a:pt x="2974" y="388"/>
                    <a:pt x="2973" y="395"/>
                    <a:pt x="2970" y="404"/>
                  </a:cubicBezTo>
                  <a:cubicBezTo>
                    <a:pt x="2967" y="412"/>
                    <a:pt x="2963" y="419"/>
                    <a:pt x="2957" y="423"/>
                  </a:cubicBezTo>
                  <a:cubicBezTo>
                    <a:pt x="2950" y="430"/>
                    <a:pt x="2941" y="435"/>
                    <a:pt x="2932" y="439"/>
                  </a:cubicBezTo>
                  <a:cubicBezTo>
                    <a:pt x="2922" y="442"/>
                    <a:pt x="2908" y="444"/>
                    <a:pt x="2889" y="444"/>
                  </a:cubicBezTo>
                  <a:cubicBezTo>
                    <a:pt x="2862" y="444"/>
                    <a:pt x="2841" y="437"/>
                    <a:pt x="2827" y="424"/>
                  </a:cubicBezTo>
                  <a:cubicBezTo>
                    <a:pt x="2813" y="411"/>
                    <a:pt x="2806" y="394"/>
                    <a:pt x="2806" y="373"/>
                  </a:cubicBezTo>
                  <a:cubicBezTo>
                    <a:pt x="2806" y="354"/>
                    <a:pt x="2813" y="338"/>
                    <a:pt x="2827" y="324"/>
                  </a:cubicBezTo>
                  <a:cubicBezTo>
                    <a:pt x="2842" y="309"/>
                    <a:pt x="2860" y="297"/>
                    <a:pt x="2880" y="288"/>
                  </a:cubicBezTo>
                  <a:cubicBezTo>
                    <a:pt x="2901" y="278"/>
                    <a:pt x="2925" y="270"/>
                    <a:pt x="2951" y="265"/>
                  </a:cubicBezTo>
                  <a:cubicBezTo>
                    <a:pt x="2978" y="260"/>
                    <a:pt x="3003" y="257"/>
                    <a:pt x="3025" y="257"/>
                  </a:cubicBezTo>
                  <a:cubicBezTo>
                    <a:pt x="3057" y="257"/>
                    <a:pt x="3086" y="259"/>
                    <a:pt x="3112" y="263"/>
                  </a:cubicBezTo>
                  <a:cubicBezTo>
                    <a:pt x="3139" y="266"/>
                    <a:pt x="3162" y="274"/>
                    <a:pt x="3184" y="286"/>
                  </a:cubicBezTo>
                  <a:cubicBezTo>
                    <a:pt x="3204" y="297"/>
                    <a:pt x="3220" y="314"/>
                    <a:pt x="3232" y="335"/>
                  </a:cubicBezTo>
                  <a:cubicBezTo>
                    <a:pt x="3244" y="357"/>
                    <a:pt x="3250" y="385"/>
                    <a:pt x="3250" y="420"/>
                  </a:cubicBezTo>
                  <a:cubicBezTo>
                    <a:pt x="3250" y="457"/>
                    <a:pt x="3249" y="500"/>
                    <a:pt x="3247" y="551"/>
                  </a:cubicBezTo>
                  <a:cubicBezTo>
                    <a:pt x="3246" y="601"/>
                    <a:pt x="3245" y="635"/>
                    <a:pt x="3245" y="651"/>
                  </a:cubicBezTo>
                  <a:cubicBezTo>
                    <a:pt x="3245" y="665"/>
                    <a:pt x="3247" y="677"/>
                    <a:pt x="3252" y="685"/>
                  </a:cubicBezTo>
                  <a:cubicBezTo>
                    <a:pt x="3256" y="694"/>
                    <a:pt x="3263" y="700"/>
                    <a:pt x="3272" y="704"/>
                  </a:cubicBezTo>
                  <a:cubicBezTo>
                    <a:pt x="3278" y="707"/>
                    <a:pt x="3286" y="708"/>
                    <a:pt x="3298" y="709"/>
                  </a:cubicBezTo>
                  <a:cubicBezTo>
                    <a:pt x="3310" y="709"/>
                    <a:pt x="3321" y="710"/>
                    <a:pt x="3331" y="710"/>
                  </a:cubicBezTo>
                  <a:lnTo>
                    <a:pt x="3331" y="745"/>
                  </a:lnTo>
                  <a:close/>
                  <a:moveTo>
                    <a:pt x="3088" y="491"/>
                  </a:moveTo>
                  <a:cubicBezTo>
                    <a:pt x="3070" y="497"/>
                    <a:pt x="3052" y="504"/>
                    <a:pt x="3034" y="512"/>
                  </a:cubicBezTo>
                  <a:cubicBezTo>
                    <a:pt x="3016" y="520"/>
                    <a:pt x="3001" y="529"/>
                    <a:pt x="2990" y="537"/>
                  </a:cubicBezTo>
                  <a:cubicBezTo>
                    <a:pt x="2978" y="546"/>
                    <a:pt x="2968" y="558"/>
                    <a:pt x="2961" y="572"/>
                  </a:cubicBezTo>
                  <a:cubicBezTo>
                    <a:pt x="2955" y="587"/>
                    <a:pt x="2951" y="603"/>
                    <a:pt x="2951" y="622"/>
                  </a:cubicBezTo>
                  <a:cubicBezTo>
                    <a:pt x="2951" y="648"/>
                    <a:pt x="2957" y="666"/>
                    <a:pt x="2969" y="678"/>
                  </a:cubicBezTo>
                  <a:cubicBezTo>
                    <a:pt x="2980" y="689"/>
                    <a:pt x="2994" y="695"/>
                    <a:pt x="3011" y="695"/>
                  </a:cubicBezTo>
                  <a:cubicBezTo>
                    <a:pt x="3029" y="695"/>
                    <a:pt x="3044" y="691"/>
                    <a:pt x="3056" y="684"/>
                  </a:cubicBezTo>
                  <a:cubicBezTo>
                    <a:pt x="3067" y="677"/>
                    <a:pt x="3078" y="668"/>
                    <a:pt x="3086" y="657"/>
                  </a:cubicBezTo>
                  <a:lnTo>
                    <a:pt x="3088" y="491"/>
                  </a:lnTo>
                  <a:close/>
                  <a:moveTo>
                    <a:pt x="3677" y="756"/>
                  </a:moveTo>
                  <a:cubicBezTo>
                    <a:pt x="3368" y="756"/>
                    <a:pt x="3368" y="756"/>
                    <a:pt x="3368" y="756"/>
                  </a:cubicBezTo>
                  <a:cubicBezTo>
                    <a:pt x="3368" y="720"/>
                    <a:pt x="3368" y="720"/>
                    <a:pt x="3368" y="720"/>
                  </a:cubicBezTo>
                  <a:cubicBezTo>
                    <a:pt x="3377" y="719"/>
                    <a:pt x="3385" y="718"/>
                    <a:pt x="3393" y="717"/>
                  </a:cubicBezTo>
                  <a:cubicBezTo>
                    <a:pt x="3401" y="716"/>
                    <a:pt x="3408" y="715"/>
                    <a:pt x="3414" y="713"/>
                  </a:cubicBezTo>
                  <a:cubicBezTo>
                    <a:pt x="3425" y="709"/>
                    <a:pt x="3432" y="703"/>
                    <a:pt x="3436" y="696"/>
                  </a:cubicBezTo>
                  <a:cubicBezTo>
                    <a:pt x="3440" y="688"/>
                    <a:pt x="3442" y="679"/>
                    <a:pt x="3442" y="667"/>
                  </a:cubicBezTo>
                  <a:cubicBezTo>
                    <a:pt x="3442" y="382"/>
                    <a:pt x="3442" y="382"/>
                    <a:pt x="3442" y="382"/>
                  </a:cubicBezTo>
                  <a:cubicBezTo>
                    <a:pt x="3442" y="371"/>
                    <a:pt x="3440" y="361"/>
                    <a:pt x="3435" y="352"/>
                  </a:cubicBezTo>
                  <a:cubicBezTo>
                    <a:pt x="3429" y="344"/>
                    <a:pt x="3423" y="337"/>
                    <a:pt x="3415" y="332"/>
                  </a:cubicBezTo>
                  <a:cubicBezTo>
                    <a:pt x="3409" y="328"/>
                    <a:pt x="3400" y="324"/>
                    <a:pt x="3389" y="320"/>
                  </a:cubicBezTo>
                  <a:cubicBezTo>
                    <a:pt x="3377" y="317"/>
                    <a:pt x="3366" y="315"/>
                    <a:pt x="3356" y="314"/>
                  </a:cubicBezTo>
                  <a:cubicBezTo>
                    <a:pt x="3356" y="278"/>
                    <a:pt x="3356" y="278"/>
                    <a:pt x="3356" y="278"/>
                  </a:cubicBezTo>
                  <a:cubicBezTo>
                    <a:pt x="3595" y="265"/>
                    <a:pt x="3595" y="265"/>
                    <a:pt x="3595" y="265"/>
                  </a:cubicBezTo>
                  <a:cubicBezTo>
                    <a:pt x="3603" y="273"/>
                    <a:pt x="3603" y="273"/>
                    <a:pt x="3603" y="273"/>
                  </a:cubicBezTo>
                  <a:cubicBezTo>
                    <a:pt x="3603" y="660"/>
                    <a:pt x="3603" y="660"/>
                    <a:pt x="3603" y="660"/>
                  </a:cubicBezTo>
                  <a:cubicBezTo>
                    <a:pt x="3603" y="672"/>
                    <a:pt x="3605" y="681"/>
                    <a:pt x="3610" y="689"/>
                  </a:cubicBezTo>
                  <a:cubicBezTo>
                    <a:pt x="3615" y="697"/>
                    <a:pt x="3622" y="703"/>
                    <a:pt x="3631" y="707"/>
                  </a:cubicBezTo>
                  <a:cubicBezTo>
                    <a:pt x="3637" y="710"/>
                    <a:pt x="3645" y="713"/>
                    <a:pt x="3652" y="715"/>
                  </a:cubicBezTo>
                  <a:cubicBezTo>
                    <a:pt x="3660" y="717"/>
                    <a:pt x="3668" y="719"/>
                    <a:pt x="3677" y="720"/>
                  </a:cubicBezTo>
                  <a:lnTo>
                    <a:pt x="3677" y="756"/>
                  </a:lnTo>
                  <a:close/>
                  <a:moveTo>
                    <a:pt x="3606" y="89"/>
                  </a:moveTo>
                  <a:cubicBezTo>
                    <a:pt x="3606" y="114"/>
                    <a:pt x="3596" y="135"/>
                    <a:pt x="3577" y="153"/>
                  </a:cubicBezTo>
                  <a:cubicBezTo>
                    <a:pt x="3558" y="170"/>
                    <a:pt x="3535" y="179"/>
                    <a:pt x="3509" y="179"/>
                  </a:cubicBezTo>
                  <a:cubicBezTo>
                    <a:pt x="3483" y="179"/>
                    <a:pt x="3460" y="170"/>
                    <a:pt x="3441" y="153"/>
                  </a:cubicBezTo>
                  <a:cubicBezTo>
                    <a:pt x="3422" y="135"/>
                    <a:pt x="3413" y="114"/>
                    <a:pt x="3413" y="89"/>
                  </a:cubicBezTo>
                  <a:cubicBezTo>
                    <a:pt x="3413" y="65"/>
                    <a:pt x="3422" y="44"/>
                    <a:pt x="3441" y="26"/>
                  </a:cubicBezTo>
                  <a:cubicBezTo>
                    <a:pt x="3460" y="8"/>
                    <a:pt x="3483" y="0"/>
                    <a:pt x="3509" y="0"/>
                  </a:cubicBezTo>
                  <a:cubicBezTo>
                    <a:pt x="3536" y="0"/>
                    <a:pt x="3558" y="8"/>
                    <a:pt x="3577" y="26"/>
                  </a:cubicBezTo>
                  <a:cubicBezTo>
                    <a:pt x="3596" y="44"/>
                    <a:pt x="3606" y="65"/>
                    <a:pt x="3606" y="89"/>
                  </a:cubicBezTo>
                  <a:close/>
                  <a:moveTo>
                    <a:pt x="4020" y="756"/>
                  </a:moveTo>
                  <a:cubicBezTo>
                    <a:pt x="3713" y="756"/>
                    <a:pt x="3713" y="756"/>
                    <a:pt x="3713" y="756"/>
                  </a:cubicBezTo>
                  <a:cubicBezTo>
                    <a:pt x="3713" y="720"/>
                    <a:pt x="3713" y="720"/>
                    <a:pt x="3713" y="720"/>
                  </a:cubicBezTo>
                  <a:cubicBezTo>
                    <a:pt x="3721" y="719"/>
                    <a:pt x="3729" y="718"/>
                    <a:pt x="3737" y="717"/>
                  </a:cubicBezTo>
                  <a:cubicBezTo>
                    <a:pt x="3745" y="716"/>
                    <a:pt x="3752" y="715"/>
                    <a:pt x="3759" y="713"/>
                  </a:cubicBezTo>
                  <a:cubicBezTo>
                    <a:pt x="3769" y="709"/>
                    <a:pt x="3776" y="703"/>
                    <a:pt x="3780" y="696"/>
                  </a:cubicBezTo>
                  <a:cubicBezTo>
                    <a:pt x="3784" y="688"/>
                    <a:pt x="3786" y="679"/>
                    <a:pt x="3786" y="667"/>
                  </a:cubicBezTo>
                  <a:cubicBezTo>
                    <a:pt x="3786" y="126"/>
                    <a:pt x="3786" y="126"/>
                    <a:pt x="3786" y="126"/>
                  </a:cubicBezTo>
                  <a:cubicBezTo>
                    <a:pt x="3786" y="113"/>
                    <a:pt x="3783" y="102"/>
                    <a:pt x="3778" y="91"/>
                  </a:cubicBezTo>
                  <a:cubicBezTo>
                    <a:pt x="3773" y="81"/>
                    <a:pt x="3766" y="72"/>
                    <a:pt x="3758" y="67"/>
                  </a:cubicBezTo>
                  <a:cubicBezTo>
                    <a:pt x="3751" y="63"/>
                    <a:pt x="3742" y="59"/>
                    <a:pt x="3728" y="55"/>
                  </a:cubicBezTo>
                  <a:cubicBezTo>
                    <a:pt x="3715" y="51"/>
                    <a:pt x="3704" y="49"/>
                    <a:pt x="3693" y="48"/>
                  </a:cubicBezTo>
                  <a:cubicBezTo>
                    <a:pt x="3693" y="12"/>
                    <a:pt x="3693" y="12"/>
                    <a:pt x="3693" y="12"/>
                  </a:cubicBezTo>
                  <a:cubicBezTo>
                    <a:pt x="3940" y="0"/>
                    <a:pt x="3940" y="0"/>
                    <a:pt x="3940" y="0"/>
                  </a:cubicBezTo>
                  <a:cubicBezTo>
                    <a:pt x="3947" y="7"/>
                    <a:pt x="3947" y="7"/>
                    <a:pt x="3947" y="7"/>
                  </a:cubicBezTo>
                  <a:cubicBezTo>
                    <a:pt x="3947" y="660"/>
                    <a:pt x="3947" y="660"/>
                    <a:pt x="3947" y="660"/>
                  </a:cubicBezTo>
                  <a:cubicBezTo>
                    <a:pt x="3947" y="672"/>
                    <a:pt x="3949" y="682"/>
                    <a:pt x="3953" y="690"/>
                  </a:cubicBezTo>
                  <a:cubicBezTo>
                    <a:pt x="3958" y="697"/>
                    <a:pt x="3964" y="703"/>
                    <a:pt x="3974" y="707"/>
                  </a:cubicBezTo>
                  <a:cubicBezTo>
                    <a:pt x="3980" y="710"/>
                    <a:pt x="3987" y="713"/>
                    <a:pt x="3995" y="715"/>
                  </a:cubicBezTo>
                  <a:cubicBezTo>
                    <a:pt x="4002" y="717"/>
                    <a:pt x="4010" y="719"/>
                    <a:pt x="4020" y="720"/>
                  </a:cubicBezTo>
                  <a:lnTo>
                    <a:pt x="4020" y="75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dirty="0"/>
            </a:p>
          </p:txBody>
        </p:sp>
        <p:sp>
          <p:nvSpPr>
            <p:cNvPr id="26" name="Freeform 15">
              <a:extLst>
                <a:ext uri="{FF2B5EF4-FFF2-40B4-BE49-F238E27FC236}">
                  <a16:creationId xmlns:a16="http://schemas.microsoft.com/office/drawing/2014/main" id="{3175B550-F297-420C-B5DD-72E42EAC814F}"/>
                </a:ext>
              </a:extLst>
            </p:cNvPr>
            <p:cNvSpPr>
              <a:spLocks noSelect="1"/>
            </p:cNvSpPr>
            <p:nvPr userDrawn="1"/>
          </p:nvSpPr>
          <p:spPr bwMode="gray">
            <a:xfrm>
              <a:off x="3147" y="3839"/>
              <a:ext cx="2913" cy="195"/>
            </a:xfrm>
            <a:custGeom>
              <a:avLst/>
              <a:gdLst>
                <a:gd name="T0" fmla="*/ 643 w 14579"/>
                <a:gd name="T1" fmla="*/ 142 h 972"/>
                <a:gd name="T2" fmla="*/ 487 w 14579"/>
                <a:gd name="T3" fmla="*/ 63 h 972"/>
                <a:gd name="T4" fmla="*/ 1878 w 14579"/>
                <a:gd name="T5" fmla="*/ 747 h 972"/>
                <a:gd name="T6" fmla="*/ 1692 w 14579"/>
                <a:gd name="T7" fmla="*/ 341 h 972"/>
                <a:gd name="T8" fmla="*/ 1798 w 14579"/>
                <a:gd name="T9" fmla="*/ 419 h 972"/>
                <a:gd name="T10" fmla="*/ 2382 w 14579"/>
                <a:gd name="T11" fmla="*/ 747 h 972"/>
                <a:gd name="T12" fmla="*/ 2196 w 14579"/>
                <a:gd name="T13" fmla="*/ 341 h 972"/>
                <a:gd name="T14" fmla="*/ 2302 w 14579"/>
                <a:gd name="T15" fmla="*/ 419 h 972"/>
                <a:gd name="T16" fmla="*/ 2940 w 14579"/>
                <a:gd name="T17" fmla="*/ 756 h 972"/>
                <a:gd name="T18" fmla="*/ 2484 w 14579"/>
                <a:gd name="T19" fmla="*/ 79 h 972"/>
                <a:gd name="T20" fmla="*/ 2782 w 14579"/>
                <a:gd name="T21" fmla="*/ 368 h 972"/>
                <a:gd name="T22" fmla="*/ 3114 w 14579"/>
                <a:gd name="T23" fmla="*/ 126 h 972"/>
                <a:gd name="T24" fmla="*/ 3694 w 14579"/>
                <a:gd name="T25" fmla="*/ 753 h 972"/>
                <a:gd name="T26" fmla="*/ 3684 w 14579"/>
                <a:gd name="T27" fmla="*/ 666 h 972"/>
                <a:gd name="T28" fmla="*/ 4253 w 14579"/>
                <a:gd name="T29" fmla="*/ 392 h 972"/>
                <a:gd name="T30" fmla="*/ 4086 w 14579"/>
                <a:gd name="T31" fmla="*/ 279 h 972"/>
                <a:gd name="T32" fmla="*/ 5041 w 14579"/>
                <a:gd name="T33" fmla="*/ 757 h 972"/>
                <a:gd name="T34" fmla="*/ 5007 w 14579"/>
                <a:gd name="T35" fmla="*/ 60 h 972"/>
                <a:gd name="T36" fmla="*/ 4867 w 14579"/>
                <a:gd name="T37" fmla="*/ 313 h 972"/>
                <a:gd name="T38" fmla="*/ 5315 w 14579"/>
                <a:gd name="T39" fmla="*/ 337 h 972"/>
                <a:gd name="T40" fmla="*/ 5557 w 14579"/>
                <a:gd name="T41" fmla="*/ 348 h 972"/>
                <a:gd name="T42" fmla="*/ 5960 w 14579"/>
                <a:gd name="T43" fmla="*/ 720 h 972"/>
                <a:gd name="T44" fmla="*/ 5904 w 14579"/>
                <a:gd name="T45" fmla="*/ 343 h 972"/>
                <a:gd name="T46" fmla="*/ 6311 w 14579"/>
                <a:gd name="T47" fmla="*/ 392 h 972"/>
                <a:gd name="T48" fmla="*/ 6144 w 14579"/>
                <a:gd name="T49" fmla="*/ 279 h 972"/>
                <a:gd name="T50" fmla="*/ 7087 w 14579"/>
                <a:gd name="T51" fmla="*/ 734 h 972"/>
                <a:gd name="T52" fmla="*/ 6925 w 14579"/>
                <a:gd name="T53" fmla="*/ 699 h 972"/>
                <a:gd name="T54" fmla="*/ 7876 w 14579"/>
                <a:gd name="T55" fmla="*/ 702 h 972"/>
                <a:gd name="T56" fmla="*/ 7562 w 14579"/>
                <a:gd name="T57" fmla="*/ 717 h 972"/>
                <a:gd name="T58" fmla="*/ 7246 w 14579"/>
                <a:gd name="T59" fmla="*/ 721 h 972"/>
                <a:gd name="T60" fmla="*/ 7629 w 14579"/>
                <a:gd name="T61" fmla="*/ 286 h 972"/>
                <a:gd name="T62" fmla="*/ 8161 w 14579"/>
                <a:gd name="T63" fmla="*/ 692 h 972"/>
                <a:gd name="T64" fmla="*/ 8498 w 14579"/>
                <a:gd name="T65" fmla="*/ 621 h 972"/>
                <a:gd name="T66" fmla="*/ 8934 w 14579"/>
                <a:gd name="T67" fmla="*/ 347 h 972"/>
                <a:gd name="T68" fmla="*/ 8659 w 14579"/>
                <a:gd name="T69" fmla="*/ 376 h 972"/>
                <a:gd name="T70" fmla="*/ 9076 w 14579"/>
                <a:gd name="T71" fmla="*/ 714 h 972"/>
                <a:gd name="T72" fmla="*/ 9877 w 14579"/>
                <a:gd name="T73" fmla="*/ 669 h 972"/>
                <a:gd name="T74" fmla="*/ 9581 w 14579"/>
                <a:gd name="T75" fmla="*/ 392 h 972"/>
                <a:gd name="T76" fmla="*/ 9412 w 14579"/>
                <a:gd name="T77" fmla="*/ 279 h 972"/>
                <a:gd name="T78" fmla="*/ 10177 w 14579"/>
                <a:gd name="T79" fmla="*/ 697 h 972"/>
                <a:gd name="T80" fmla="*/ 10406 w 14579"/>
                <a:gd name="T81" fmla="*/ 514 h 972"/>
                <a:gd name="T82" fmla="*/ 10439 w 14579"/>
                <a:gd name="T83" fmla="*/ 270 h 972"/>
                <a:gd name="T84" fmla="*/ 10424 w 14579"/>
                <a:gd name="T85" fmla="*/ 695 h 972"/>
                <a:gd name="T86" fmla="*/ 10820 w 14579"/>
                <a:gd name="T87" fmla="*/ 721 h 972"/>
                <a:gd name="T88" fmla="*/ 11066 w 14579"/>
                <a:gd name="T89" fmla="*/ 305 h 972"/>
                <a:gd name="T90" fmla="*/ 11494 w 14579"/>
                <a:gd name="T91" fmla="*/ 667 h 972"/>
                <a:gd name="T92" fmla="*/ 11487 w 14579"/>
                <a:gd name="T93" fmla="*/ 0 h 972"/>
                <a:gd name="T94" fmla="*/ 11801 w 14579"/>
                <a:gd name="T95" fmla="*/ 713 h 972"/>
                <a:gd name="T96" fmla="*/ 12273 w 14579"/>
                <a:gd name="T97" fmla="*/ 500 h 972"/>
                <a:gd name="T98" fmla="*/ 12331 w 14579"/>
                <a:gd name="T99" fmla="*/ 756 h 972"/>
                <a:gd name="T100" fmla="*/ 12566 w 14579"/>
                <a:gd name="T101" fmla="*/ 723 h 972"/>
                <a:gd name="T102" fmla="*/ 12795 w 14579"/>
                <a:gd name="T103" fmla="*/ 696 h 972"/>
                <a:gd name="T104" fmla="*/ 12898 w 14579"/>
                <a:gd name="T105" fmla="*/ 972 h 972"/>
                <a:gd name="T106" fmla="*/ 13094 w 14579"/>
                <a:gd name="T107" fmla="*/ 275 h 972"/>
                <a:gd name="T108" fmla="*/ 13391 w 14579"/>
                <a:gd name="T109" fmla="*/ 713 h 972"/>
                <a:gd name="T110" fmla="*/ 13364 w 14579"/>
                <a:gd name="T111" fmla="*/ 516 h 972"/>
                <a:gd name="T112" fmla="*/ 13721 w 14579"/>
                <a:gd name="T113" fmla="*/ 756 h 972"/>
                <a:gd name="T114" fmla="*/ 13833 w 14579"/>
                <a:gd name="T115" fmla="*/ 586 h 972"/>
                <a:gd name="T116" fmla="*/ 14487 w 14579"/>
                <a:gd name="T117" fmla="*/ 385 h 972"/>
                <a:gd name="T118" fmla="*/ 14281 w 14579"/>
                <a:gd name="T119" fmla="*/ 376 h 9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4579" h="972">
                  <a:moveTo>
                    <a:pt x="62" y="963"/>
                  </a:moveTo>
                  <a:cubicBezTo>
                    <a:pt x="0" y="963"/>
                    <a:pt x="0" y="963"/>
                    <a:pt x="0" y="963"/>
                  </a:cubicBezTo>
                  <a:cubicBezTo>
                    <a:pt x="0" y="12"/>
                    <a:pt x="0" y="12"/>
                    <a:pt x="0" y="12"/>
                  </a:cubicBezTo>
                  <a:cubicBezTo>
                    <a:pt x="62" y="12"/>
                    <a:pt x="62" y="12"/>
                    <a:pt x="62" y="12"/>
                  </a:cubicBezTo>
                  <a:lnTo>
                    <a:pt x="62" y="963"/>
                  </a:lnTo>
                  <a:close/>
                  <a:moveTo>
                    <a:pt x="1341" y="756"/>
                  </a:moveTo>
                  <a:cubicBezTo>
                    <a:pt x="1035" y="756"/>
                    <a:pt x="1035" y="756"/>
                    <a:pt x="1035" y="756"/>
                  </a:cubicBezTo>
                  <a:cubicBezTo>
                    <a:pt x="1035" y="721"/>
                    <a:pt x="1035" y="721"/>
                    <a:pt x="1035" y="721"/>
                  </a:cubicBezTo>
                  <a:cubicBezTo>
                    <a:pt x="1046" y="721"/>
                    <a:pt x="1060" y="719"/>
                    <a:pt x="1078" y="717"/>
                  </a:cubicBezTo>
                  <a:cubicBezTo>
                    <a:pt x="1095" y="715"/>
                    <a:pt x="1107" y="713"/>
                    <a:pt x="1114" y="709"/>
                  </a:cubicBezTo>
                  <a:cubicBezTo>
                    <a:pt x="1124" y="703"/>
                    <a:pt x="1131" y="696"/>
                    <a:pt x="1136" y="688"/>
                  </a:cubicBezTo>
                  <a:cubicBezTo>
                    <a:pt x="1141" y="680"/>
                    <a:pt x="1143" y="670"/>
                    <a:pt x="1143" y="658"/>
                  </a:cubicBezTo>
                  <a:cubicBezTo>
                    <a:pt x="1143" y="154"/>
                    <a:pt x="1143" y="154"/>
                    <a:pt x="1143" y="154"/>
                  </a:cubicBezTo>
                  <a:cubicBezTo>
                    <a:pt x="1136" y="154"/>
                    <a:pt x="1136" y="154"/>
                    <a:pt x="1136" y="154"/>
                  </a:cubicBezTo>
                  <a:cubicBezTo>
                    <a:pt x="899" y="744"/>
                    <a:pt x="899" y="744"/>
                    <a:pt x="899" y="744"/>
                  </a:cubicBezTo>
                  <a:cubicBezTo>
                    <a:pt x="875" y="744"/>
                    <a:pt x="875" y="744"/>
                    <a:pt x="875" y="744"/>
                  </a:cubicBezTo>
                  <a:cubicBezTo>
                    <a:pt x="650" y="142"/>
                    <a:pt x="650" y="142"/>
                    <a:pt x="650" y="142"/>
                  </a:cubicBezTo>
                  <a:cubicBezTo>
                    <a:pt x="643" y="142"/>
                    <a:pt x="643" y="142"/>
                    <a:pt x="643" y="142"/>
                  </a:cubicBezTo>
                  <a:cubicBezTo>
                    <a:pt x="643" y="555"/>
                    <a:pt x="643" y="555"/>
                    <a:pt x="643" y="555"/>
                  </a:cubicBezTo>
                  <a:cubicBezTo>
                    <a:pt x="643" y="595"/>
                    <a:pt x="646" y="626"/>
                    <a:pt x="651" y="647"/>
                  </a:cubicBezTo>
                  <a:cubicBezTo>
                    <a:pt x="656" y="667"/>
                    <a:pt x="664" y="682"/>
                    <a:pt x="674" y="692"/>
                  </a:cubicBezTo>
                  <a:cubicBezTo>
                    <a:pt x="681" y="698"/>
                    <a:pt x="696" y="705"/>
                    <a:pt x="719" y="711"/>
                  </a:cubicBezTo>
                  <a:cubicBezTo>
                    <a:pt x="741" y="717"/>
                    <a:pt x="756" y="721"/>
                    <a:pt x="763" y="721"/>
                  </a:cubicBezTo>
                  <a:cubicBezTo>
                    <a:pt x="763" y="756"/>
                    <a:pt x="763" y="756"/>
                    <a:pt x="763" y="756"/>
                  </a:cubicBezTo>
                  <a:cubicBezTo>
                    <a:pt x="483" y="756"/>
                    <a:pt x="483" y="756"/>
                    <a:pt x="483" y="756"/>
                  </a:cubicBezTo>
                  <a:cubicBezTo>
                    <a:pt x="483" y="721"/>
                    <a:pt x="483" y="721"/>
                    <a:pt x="483" y="721"/>
                  </a:cubicBezTo>
                  <a:cubicBezTo>
                    <a:pt x="497" y="720"/>
                    <a:pt x="513" y="717"/>
                    <a:pt x="529" y="714"/>
                  </a:cubicBezTo>
                  <a:cubicBezTo>
                    <a:pt x="545" y="710"/>
                    <a:pt x="558" y="705"/>
                    <a:pt x="566" y="697"/>
                  </a:cubicBezTo>
                  <a:cubicBezTo>
                    <a:pt x="578" y="688"/>
                    <a:pt x="586" y="674"/>
                    <a:pt x="590" y="655"/>
                  </a:cubicBezTo>
                  <a:cubicBezTo>
                    <a:pt x="594" y="637"/>
                    <a:pt x="596" y="605"/>
                    <a:pt x="596" y="561"/>
                  </a:cubicBezTo>
                  <a:cubicBezTo>
                    <a:pt x="596" y="206"/>
                    <a:pt x="596" y="206"/>
                    <a:pt x="596" y="206"/>
                  </a:cubicBezTo>
                  <a:cubicBezTo>
                    <a:pt x="596" y="186"/>
                    <a:pt x="594" y="169"/>
                    <a:pt x="589" y="156"/>
                  </a:cubicBezTo>
                  <a:cubicBezTo>
                    <a:pt x="584" y="143"/>
                    <a:pt x="577" y="132"/>
                    <a:pt x="568" y="124"/>
                  </a:cubicBezTo>
                  <a:cubicBezTo>
                    <a:pt x="558" y="115"/>
                    <a:pt x="545" y="109"/>
                    <a:pt x="531" y="105"/>
                  </a:cubicBezTo>
                  <a:cubicBezTo>
                    <a:pt x="516" y="100"/>
                    <a:pt x="502" y="98"/>
                    <a:pt x="487" y="97"/>
                  </a:cubicBezTo>
                  <a:cubicBezTo>
                    <a:pt x="487" y="63"/>
                    <a:pt x="487" y="63"/>
                    <a:pt x="487" y="63"/>
                  </a:cubicBezTo>
                  <a:cubicBezTo>
                    <a:pt x="723" y="63"/>
                    <a:pt x="723" y="63"/>
                    <a:pt x="723" y="63"/>
                  </a:cubicBezTo>
                  <a:cubicBezTo>
                    <a:pt x="922" y="583"/>
                    <a:pt x="922" y="583"/>
                    <a:pt x="922" y="583"/>
                  </a:cubicBezTo>
                  <a:cubicBezTo>
                    <a:pt x="1091" y="148"/>
                    <a:pt x="1091" y="148"/>
                    <a:pt x="1091" y="148"/>
                  </a:cubicBezTo>
                  <a:cubicBezTo>
                    <a:pt x="1098" y="132"/>
                    <a:pt x="1103" y="115"/>
                    <a:pt x="1107" y="97"/>
                  </a:cubicBezTo>
                  <a:cubicBezTo>
                    <a:pt x="1112" y="80"/>
                    <a:pt x="1114" y="68"/>
                    <a:pt x="1114" y="63"/>
                  </a:cubicBezTo>
                  <a:cubicBezTo>
                    <a:pt x="1340" y="63"/>
                    <a:pt x="1340" y="63"/>
                    <a:pt x="1340" y="63"/>
                  </a:cubicBezTo>
                  <a:cubicBezTo>
                    <a:pt x="1340" y="97"/>
                    <a:pt x="1340" y="97"/>
                    <a:pt x="1340" y="97"/>
                  </a:cubicBezTo>
                  <a:cubicBezTo>
                    <a:pt x="1331" y="98"/>
                    <a:pt x="1320" y="99"/>
                    <a:pt x="1305" y="102"/>
                  </a:cubicBezTo>
                  <a:cubicBezTo>
                    <a:pt x="1291" y="104"/>
                    <a:pt x="1281" y="107"/>
                    <a:pt x="1274" y="109"/>
                  </a:cubicBezTo>
                  <a:cubicBezTo>
                    <a:pt x="1263" y="113"/>
                    <a:pt x="1256" y="119"/>
                    <a:pt x="1252" y="128"/>
                  </a:cubicBezTo>
                  <a:cubicBezTo>
                    <a:pt x="1248" y="138"/>
                    <a:pt x="1246" y="148"/>
                    <a:pt x="1246" y="158"/>
                  </a:cubicBezTo>
                  <a:cubicBezTo>
                    <a:pt x="1246" y="658"/>
                    <a:pt x="1246" y="658"/>
                    <a:pt x="1246" y="658"/>
                  </a:cubicBezTo>
                  <a:cubicBezTo>
                    <a:pt x="1246" y="669"/>
                    <a:pt x="1248" y="679"/>
                    <a:pt x="1252" y="687"/>
                  </a:cubicBezTo>
                  <a:cubicBezTo>
                    <a:pt x="1256" y="694"/>
                    <a:pt x="1263" y="701"/>
                    <a:pt x="1274" y="707"/>
                  </a:cubicBezTo>
                  <a:cubicBezTo>
                    <a:pt x="1280" y="710"/>
                    <a:pt x="1291" y="713"/>
                    <a:pt x="1306" y="716"/>
                  </a:cubicBezTo>
                  <a:cubicBezTo>
                    <a:pt x="1321" y="719"/>
                    <a:pt x="1332" y="721"/>
                    <a:pt x="1341" y="721"/>
                  </a:cubicBezTo>
                  <a:lnTo>
                    <a:pt x="1341" y="756"/>
                  </a:lnTo>
                  <a:close/>
                  <a:moveTo>
                    <a:pt x="1878" y="747"/>
                  </a:moveTo>
                  <a:cubicBezTo>
                    <a:pt x="1863" y="752"/>
                    <a:pt x="1849" y="757"/>
                    <a:pt x="1838" y="760"/>
                  </a:cubicBezTo>
                  <a:cubicBezTo>
                    <a:pt x="1826" y="764"/>
                    <a:pt x="1813" y="765"/>
                    <a:pt x="1798" y="765"/>
                  </a:cubicBezTo>
                  <a:cubicBezTo>
                    <a:pt x="1773" y="765"/>
                    <a:pt x="1753" y="759"/>
                    <a:pt x="1738" y="747"/>
                  </a:cubicBezTo>
                  <a:cubicBezTo>
                    <a:pt x="1722" y="736"/>
                    <a:pt x="1713" y="718"/>
                    <a:pt x="1709" y="695"/>
                  </a:cubicBezTo>
                  <a:cubicBezTo>
                    <a:pt x="1706" y="695"/>
                    <a:pt x="1706" y="695"/>
                    <a:pt x="1706" y="695"/>
                  </a:cubicBezTo>
                  <a:cubicBezTo>
                    <a:pt x="1684" y="719"/>
                    <a:pt x="1662" y="737"/>
                    <a:pt x="1637" y="749"/>
                  </a:cubicBezTo>
                  <a:cubicBezTo>
                    <a:pt x="1613" y="762"/>
                    <a:pt x="1584" y="768"/>
                    <a:pt x="1550" y="768"/>
                  </a:cubicBezTo>
                  <a:cubicBezTo>
                    <a:pt x="1514" y="768"/>
                    <a:pt x="1484" y="757"/>
                    <a:pt x="1461" y="734"/>
                  </a:cubicBezTo>
                  <a:cubicBezTo>
                    <a:pt x="1437" y="712"/>
                    <a:pt x="1426" y="683"/>
                    <a:pt x="1426" y="648"/>
                  </a:cubicBezTo>
                  <a:cubicBezTo>
                    <a:pt x="1426" y="629"/>
                    <a:pt x="1428" y="612"/>
                    <a:pt x="1434" y="598"/>
                  </a:cubicBezTo>
                  <a:cubicBezTo>
                    <a:pt x="1439" y="583"/>
                    <a:pt x="1447" y="570"/>
                    <a:pt x="1457" y="558"/>
                  </a:cubicBezTo>
                  <a:cubicBezTo>
                    <a:pt x="1465" y="548"/>
                    <a:pt x="1476" y="540"/>
                    <a:pt x="1489" y="532"/>
                  </a:cubicBezTo>
                  <a:cubicBezTo>
                    <a:pt x="1503" y="524"/>
                    <a:pt x="1515" y="518"/>
                    <a:pt x="1527" y="514"/>
                  </a:cubicBezTo>
                  <a:cubicBezTo>
                    <a:pt x="1542" y="508"/>
                    <a:pt x="1571" y="498"/>
                    <a:pt x="1616" y="483"/>
                  </a:cubicBezTo>
                  <a:cubicBezTo>
                    <a:pt x="1661" y="468"/>
                    <a:pt x="1691" y="456"/>
                    <a:pt x="1707" y="448"/>
                  </a:cubicBezTo>
                  <a:cubicBezTo>
                    <a:pt x="1707" y="400"/>
                    <a:pt x="1707" y="400"/>
                    <a:pt x="1707" y="400"/>
                  </a:cubicBezTo>
                  <a:cubicBezTo>
                    <a:pt x="1707" y="395"/>
                    <a:pt x="1706" y="387"/>
                    <a:pt x="1704" y="375"/>
                  </a:cubicBezTo>
                  <a:cubicBezTo>
                    <a:pt x="1702" y="363"/>
                    <a:pt x="1698" y="352"/>
                    <a:pt x="1692" y="341"/>
                  </a:cubicBezTo>
                  <a:cubicBezTo>
                    <a:pt x="1686" y="329"/>
                    <a:pt x="1677" y="318"/>
                    <a:pt x="1665" y="309"/>
                  </a:cubicBezTo>
                  <a:cubicBezTo>
                    <a:pt x="1653" y="300"/>
                    <a:pt x="1636" y="296"/>
                    <a:pt x="1614" y="296"/>
                  </a:cubicBezTo>
                  <a:cubicBezTo>
                    <a:pt x="1599" y="296"/>
                    <a:pt x="1585" y="299"/>
                    <a:pt x="1573" y="304"/>
                  </a:cubicBezTo>
                  <a:cubicBezTo>
                    <a:pt x="1560" y="309"/>
                    <a:pt x="1551" y="314"/>
                    <a:pt x="1545" y="319"/>
                  </a:cubicBezTo>
                  <a:cubicBezTo>
                    <a:pt x="1545" y="326"/>
                    <a:pt x="1547" y="336"/>
                    <a:pt x="1550" y="348"/>
                  </a:cubicBezTo>
                  <a:cubicBezTo>
                    <a:pt x="1553" y="361"/>
                    <a:pt x="1555" y="373"/>
                    <a:pt x="1555" y="383"/>
                  </a:cubicBezTo>
                  <a:cubicBezTo>
                    <a:pt x="1555" y="395"/>
                    <a:pt x="1550" y="405"/>
                    <a:pt x="1539" y="415"/>
                  </a:cubicBezTo>
                  <a:cubicBezTo>
                    <a:pt x="1529" y="424"/>
                    <a:pt x="1515" y="429"/>
                    <a:pt x="1497" y="429"/>
                  </a:cubicBezTo>
                  <a:cubicBezTo>
                    <a:pt x="1480" y="429"/>
                    <a:pt x="1468" y="423"/>
                    <a:pt x="1461" y="411"/>
                  </a:cubicBezTo>
                  <a:cubicBezTo>
                    <a:pt x="1453" y="400"/>
                    <a:pt x="1449" y="387"/>
                    <a:pt x="1449" y="373"/>
                  </a:cubicBezTo>
                  <a:cubicBezTo>
                    <a:pt x="1449" y="358"/>
                    <a:pt x="1455" y="343"/>
                    <a:pt x="1465" y="330"/>
                  </a:cubicBezTo>
                  <a:cubicBezTo>
                    <a:pt x="1476" y="316"/>
                    <a:pt x="1489" y="304"/>
                    <a:pt x="1506" y="293"/>
                  </a:cubicBezTo>
                  <a:cubicBezTo>
                    <a:pt x="1521" y="284"/>
                    <a:pt x="1539" y="276"/>
                    <a:pt x="1560" y="270"/>
                  </a:cubicBezTo>
                  <a:cubicBezTo>
                    <a:pt x="1580" y="264"/>
                    <a:pt x="1601" y="260"/>
                    <a:pt x="1621" y="260"/>
                  </a:cubicBezTo>
                  <a:cubicBezTo>
                    <a:pt x="1648" y="260"/>
                    <a:pt x="1672" y="262"/>
                    <a:pt x="1692" y="266"/>
                  </a:cubicBezTo>
                  <a:cubicBezTo>
                    <a:pt x="1713" y="270"/>
                    <a:pt x="1731" y="278"/>
                    <a:pt x="1748" y="290"/>
                  </a:cubicBezTo>
                  <a:cubicBezTo>
                    <a:pt x="1764" y="302"/>
                    <a:pt x="1777" y="319"/>
                    <a:pt x="1785" y="339"/>
                  </a:cubicBezTo>
                  <a:cubicBezTo>
                    <a:pt x="1794" y="360"/>
                    <a:pt x="1798" y="386"/>
                    <a:pt x="1798" y="419"/>
                  </a:cubicBezTo>
                  <a:cubicBezTo>
                    <a:pt x="1798" y="466"/>
                    <a:pt x="1798" y="507"/>
                    <a:pt x="1797" y="543"/>
                  </a:cubicBezTo>
                  <a:cubicBezTo>
                    <a:pt x="1796" y="579"/>
                    <a:pt x="1795" y="618"/>
                    <a:pt x="1795" y="661"/>
                  </a:cubicBezTo>
                  <a:cubicBezTo>
                    <a:pt x="1795" y="673"/>
                    <a:pt x="1798" y="684"/>
                    <a:pt x="1802" y="691"/>
                  </a:cubicBezTo>
                  <a:cubicBezTo>
                    <a:pt x="1806" y="699"/>
                    <a:pt x="1813" y="705"/>
                    <a:pt x="1822" y="710"/>
                  </a:cubicBezTo>
                  <a:cubicBezTo>
                    <a:pt x="1827" y="713"/>
                    <a:pt x="1835" y="715"/>
                    <a:pt x="1846" y="715"/>
                  </a:cubicBezTo>
                  <a:cubicBezTo>
                    <a:pt x="1856" y="715"/>
                    <a:pt x="1867" y="715"/>
                    <a:pt x="1878" y="715"/>
                  </a:cubicBezTo>
                  <a:lnTo>
                    <a:pt x="1878" y="747"/>
                  </a:lnTo>
                  <a:close/>
                  <a:moveTo>
                    <a:pt x="1708" y="489"/>
                  </a:moveTo>
                  <a:cubicBezTo>
                    <a:pt x="1680" y="497"/>
                    <a:pt x="1656" y="505"/>
                    <a:pt x="1635" y="513"/>
                  </a:cubicBezTo>
                  <a:cubicBezTo>
                    <a:pt x="1614" y="521"/>
                    <a:pt x="1595" y="530"/>
                    <a:pt x="1577" y="542"/>
                  </a:cubicBezTo>
                  <a:cubicBezTo>
                    <a:pt x="1560" y="553"/>
                    <a:pt x="1548" y="566"/>
                    <a:pt x="1538" y="582"/>
                  </a:cubicBezTo>
                  <a:cubicBezTo>
                    <a:pt x="1529" y="597"/>
                    <a:pt x="1524" y="615"/>
                    <a:pt x="1524" y="636"/>
                  </a:cubicBezTo>
                  <a:cubicBezTo>
                    <a:pt x="1524" y="663"/>
                    <a:pt x="1531" y="683"/>
                    <a:pt x="1545" y="695"/>
                  </a:cubicBezTo>
                  <a:cubicBezTo>
                    <a:pt x="1559" y="708"/>
                    <a:pt x="1577" y="714"/>
                    <a:pt x="1599" y="714"/>
                  </a:cubicBezTo>
                  <a:cubicBezTo>
                    <a:pt x="1622" y="714"/>
                    <a:pt x="1643" y="709"/>
                    <a:pt x="1660" y="698"/>
                  </a:cubicBezTo>
                  <a:cubicBezTo>
                    <a:pt x="1678" y="686"/>
                    <a:pt x="1693" y="673"/>
                    <a:pt x="1705" y="658"/>
                  </a:cubicBezTo>
                  <a:lnTo>
                    <a:pt x="1708" y="489"/>
                  </a:lnTo>
                  <a:close/>
                  <a:moveTo>
                    <a:pt x="2382" y="747"/>
                  </a:moveTo>
                  <a:cubicBezTo>
                    <a:pt x="2367" y="752"/>
                    <a:pt x="2353" y="757"/>
                    <a:pt x="2342" y="760"/>
                  </a:cubicBezTo>
                  <a:cubicBezTo>
                    <a:pt x="2330" y="764"/>
                    <a:pt x="2317" y="765"/>
                    <a:pt x="2302" y="765"/>
                  </a:cubicBezTo>
                  <a:cubicBezTo>
                    <a:pt x="2277" y="765"/>
                    <a:pt x="2257" y="759"/>
                    <a:pt x="2242" y="747"/>
                  </a:cubicBezTo>
                  <a:cubicBezTo>
                    <a:pt x="2226" y="736"/>
                    <a:pt x="2217" y="718"/>
                    <a:pt x="2212" y="695"/>
                  </a:cubicBezTo>
                  <a:cubicBezTo>
                    <a:pt x="2210" y="695"/>
                    <a:pt x="2210" y="695"/>
                    <a:pt x="2210" y="695"/>
                  </a:cubicBezTo>
                  <a:cubicBezTo>
                    <a:pt x="2188" y="719"/>
                    <a:pt x="2166" y="737"/>
                    <a:pt x="2141" y="749"/>
                  </a:cubicBezTo>
                  <a:cubicBezTo>
                    <a:pt x="2117" y="762"/>
                    <a:pt x="2088" y="768"/>
                    <a:pt x="2054" y="768"/>
                  </a:cubicBezTo>
                  <a:cubicBezTo>
                    <a:pt x="2018" y="768"/>
                    <a:pt x="1988" y="757"/>
                    <a:pt x="1965" y="734"/>
                  </a:cubicBezTo>
                  <a:cubicBezTo>
                    <a:pt x="1941" y="712"/>
                    <a:pt x="1930" y="683"/>
                    <a:pt x="1930" y="648"/>
                  </a:cubicBezTo>
                  <a:cubicBezTo>
                    <a:pt x="1930" y="629"/>
                    <a:pt x="1932" y="612"/>
                    <a:pt x="1938" y="598"/>
                  </a:cubicBezTo>
                  <a:cubicBezTo>
                    <a:pt x="1943" y="583"/>
                    <a:pt x="1951" y="570"/>
                    <a:pt x="1961" y="558"/>
                  </a:cubicBezTo>
                  <a:cubicBezTo>
                    <a:pt x="1969" y="548"/>
                    <a:pt x="1980" y="540"/>
                    <a:pt x="1993" y="532"/>
                  </a:cubicBezTo>
                  <a:cubicBezTo>
                    <a:pt x="2007" y="524"/>
                    <a:pt x="2019" y="518"/>
                    <a:pt x="2031" y="514"/>
                  </a:cubicBezTo>
                  <a:cubicBezTo>
                    <a:pt x="2045" y="508"/>
                    <a:pt x="2075" y="498"/>
                    <a:pt x="2120" y="483"/>
                  </a:cubicBezTo>
                  <a:cubicBezTo>
                    <a:pt x="2165" y="468"/>
                    <a:pt x="2195" y="456"/>
                    <a:pt x="2211" y="448"/>
                  </a:cubicBezTo>
                  <a:cubicBezTo>
                    <a:pt x="2211" y="400"/>
                    <a:pt x="2211" y="400"/>
                    <a:pt x="2211" y="400"/>
                  </a:cubicBezTo>
                  <a:cubicBezTo>
                    <a:pt x="2211" y="395"/>
                    <a:pt x="2210" y="387"/>
                    <a:pt x="2208" y="375"/>
                  </a:cubicBezTo>
                  <a:cubicBezTo>
                    <a:pt x="2206" y="363"/>
                    <a:pt x="2202" y="352"/>
                    <a:pt x="2196" y="341"/>
                  </a:cubicBezTo>
                  <a:cubicBezTo>
                    <a:pt x="2190" y="329"/>
                    <a:pt x="2181" y="318"/>
                    <a:pt x="2169" y="309"/>
                  </a:cubicBezTo>
                  <a:cubicBezTo>
                    <a:pt x="2157" y="300"/>
                    <a:pt x="2140" y="296"/>
                    <a:pt x="2118" y="296"/>
                  </a:cubicBezTo>
                  <a:cubicBezTo>
                    <a:pt x="2103" y="296"/>
                    <a:pt x="2089" y="299"/>
                    <a:pt x="2076" y="304"/>
                  </a:cubicBezTo>
                  <a:cubicBezTo>
                    <a:pt x="2064" y="309"/>
                    <a:pt x="2055" y="314"/>
                    <a:pt x="2049" y="319"/>
                  </a:cubicBezTo>
                  <a:cubicBezTo>
                    <a:pt x="2049" y="326"/>
                    <a:pt x="2051" y="336"/>
                    <a:pt x="2054" y="348"/>
                  </a:cubicBezTo>
                  <a:cubicBezTo>
                    <a:pt x="2057" y="361"/>
                    <a:pt x="2059" y="373"/>
                    <a:pt x="2059" y="383"/>
                  </a:cubicBezTo>
                  <a:cubicBezTo>
                    <a:pt x="2059" y="395"/>
                    <a:pt x="2054" y="405"/>
                    <a:pt x="2043" y="415"/>
                  </a:cubicBezTo>
                  <a:cubicBezTo>
                    <a:pt x="2033" y="424"/>
                    <a:pt x="2019" y="429"/>
                    <a:pt x="2001" y="429"/>
                  </a:cubicBezTo>
                  <a:cubicBezTo>
                    <a:pt x="1984" y="429"/>
                    <a:pt x="1972" y="423"/>
                    <a:pt x="1965" y="411"/>
                  </a:cubicBezTo>
                  <a:cubicBezTo>
                    <a:pt x="1957" y="400"/>
                    <a:pt x="1953" y="387"/>
                    <a:pt x="1953" y="373"/>
                  </a:cubicBezTo>
                  <a:cubicBezTo>
                    <a:pt x="1953" y="358"/>
                    <a:pt x="1958" y="343"/>
                    <a:pt x="1969" y="330"/>
                  </a:cubicBezTo>
                  <a:cubicBezTo>
                    <a:pt x="1980" y="316"/>
                    <a:pt x="1993" y="304"/>
                    <a:pt x="2010" y="293"/>
                  </a:cubicBezTo>
                  <a:cubicBezTo>
                    <a:pt x="2025" y="284"/>
                    <a:pt x="2043" y="276"/>
                    <a:pt x="2064" y="270"/>
                  </a:cubicBezTo>
                  <a:cubicBezTo>
                    <a:pt x="2084" y="264"/>
                    <a:pt x="2105" y="260"/>
                    <a:pt x="2125" y="260"/>
                  </a:cubicBezTo>
                  <a:cubicBezTo>
                    <a:pt x="2152" y="260"/>
                    <a:pt x="2176" y="262"/>
                    <a:pt x="2196" y="266"/>
                  </a:cubicBezTo>
                  <a:cubicBezTo>
                    <a:pt x="2216" y="270"/>
                    <a:pt x="2235" y="278"/>
                    <a:pt x="2252" y="290"/>
                  </a:cubicBezTo>
                  <a:cubicBezTo>
                    <a:pt x="2268" y="302"/>
                    <a:pt x="2281" y="319"/>
                    <a:pt x="2289" y="339"/>
                  </a:cubicBezTo>
                  <a:cubicBezTo>
                    <a:pt x="2298" y="360"/>
                    <a:pt x="2302" y="386"/>
                    <a:pt x="2302" y="419"/>
                  </a:cubicBezTo>
                  <a:cubicBezTo>
                    <a:pt x="2302" y="466"/>
                    <a:pt x="2302" y="507"/>
                    <a:pt x="2301" y="543"/>
                  </a:cubicBezTo>
                  <a:cubicBezTo>
                    <a:pt x="2300" y="579"/>
                    <a:pt x="2299" y="618"/>
                    <a:pt x="2299" y="661"/>
                  </a:cubicBezTo>
                  <a:cubicBezTo>
                    <a:pt x="2299" y="673"/>
                    <a:pt x="2302" y="684"/>
                    <a:pt x="2306" y="691"/>
                  </a:cubicBezTo>
                  <a:cubicBezTo>
                    <a:pt x="2310" y="699"/>
                    <a:pt x="2317" y="705"/>
                    <a:pt x="2326" y="710"/>
                  </a:cubicBezTo>
                  <a:cubicBezTo>
                    <a:pt x="2331" y="713"/>
                    <a:pt x="2339" y="715"/>
                    <a:pt x="2349" y="715"/>
                  </a:cubicBezTo>
                  <a:cubicBezTo>
                    <a:pt x="2360" y="715"/>
                    <a:pt x="2371" y="715"/>
                    <a:pt x="2382" y="715"/>
                  </a:cubicBezTo>
                  <a:lnTo>
                    <a:pt x="2382" y="747"/>
                  </a:lnTo>
                  <a:close/>
                  <a:moveTo>
                    <a:pt x="2211" y="489"/>
                  </a:moveTo>
                  <a:cubicBezTo>
                    <a:pt x="2184" y="497"/>
                    <a:pt x="2160" y="505"/>
                    <a:pt x="2139" y="513"/>
                  </a:cubicBezTo>
                  <a:cubicBezTo>
                    <a:pt x="2118" y="521"/>
                    <a:pt x="2099" y="530"/>
                    <a:pt x="2081" y="542"/>
                  </a:cubicBezTo>
                  <a:cubicBezTo>
                    <a:pt x="2064" y="553"/>
                    <a:pt x="2051" y="566"/>
                    <a:pt x="2042" y="582"/>
                  </a:cubicBezTo>
                  <a:cubicBezTo>
                    <a:pt x="2033" y="597"/>
                    <a:pt x="2028" y="615"/>
                    <a:pt x="2028" y="636"/>
                  </a:cubicBezTo>
                  <a:cubicBezTo>
                    <a:pt x="2028" y="663"/>
                    <a:pt x="2035" y="683"/>
                    <a:pt x="2049" y="695"/>
                  </a:cubicBezTo>
                  <a:cubicBezTo>
                    <a:pt x="2063" y="708"/>
                    <a:pt x="2081" y="714"/>
                    <a:pt x="2103" y="714"/>
                  </a:cubicBezTo>
                  <a:cubicBezTo>
                    <a:pt x="2126" y="714"/>
                    <a:pt x="2147" y="709"/>
                    <a:pt x="2164" y="698"/>
                  </a:cubicBezTo>
                  <a:cubicBezTo>
                    <a:pt x="2182" y="686"/>
                    <a:pt x="2197" y="673"/>
                    <a:pt x="2209" y="658"/>
                  </a:cubicBezTo>
                  <a:lnTo>
                    <a:pt x="2211" y="489"/>
                  </a:lnTo>
                  <a:close/>
                  <a:moveTo>
                    <a:pt x="2940" y="756"/>
                  </a:moveTo>
                  <a:cubicBezTo>
                    <a:pt x="2795" y="756"/>
                    <a:pt x="2795" y="756"/>
                    <a:pt x="2795" y="756"/>
                  </a:cubicBezTo>
                  <a:cubicBezTo>
                    <a:pt x="2769" y="719"/>
                    <a:pt x="2742" y="679"/>
                    <a:pt x="2713" y="637"/>
                  </a:cubicBezTo>
                  <a:cubicBezTo>
                    <a:pt x="2684" y="596"/>
                    <a:pt x="2654" y="555"/>
                    <a:pt x="2623" y="515"/>
                  </a:cubicBezTo>
                  <a:cubicBezTo>
                    <a:pt x="2583" y="552"/>
                    <a:pt x="2583" y="552"/>
                    <a:pt x="2583" y="552"/>
                  </a:cubicBezTo>
                  <a:cubicBezTo>
                    <a:pt x="2583" y="667"/>
                    <a:pt x="2583" y="667"/>
                    <a:pt x="2583" y="667"/>
                  </a:cubicBezTo>
                  <a:cubicBezTo>
                    <a:pt x="2583" y="678"/>
                    <a:pt x="2585" y="688"/>
                    <a:pt x="2589" y="696"/>
                  </a:cubicBezTo>
                  <a:cubicBezTo>
                    <a:pt x="2593" y="703"/>
                    <a:pt x="2600" y="709"/>
                    <a:pt x="2609" y="713"/>
                  </a:cubicBezTo>
                  <a:cubicBezTo>
                    <a:pt x="2617" y="716"/>
                    <a:pt x="2625" y="718"/>
                    <a:pt x="2632" y="720"/>
                  </a:cubicBezTo>
                  <a:cubicBezTo>
                    <a:pt x="2639" y="721"/>
                    <a:pt x="2647" y="723"/>
                    <a:pt x="2657" y="723"/>
                  </a:cubicBezTo>
                  <a:cubicBezTo>
                    <a:pt x="2657" y="756"/>
                    <a:pt x="2657" y="756"/>
                    <a:pt x="2657" y="756"/>
                  </a:cubicBezTo>
                  <a:cubicBezTo>
                    <a:pt x="2421" y="756"/>
                    <a:pt x="2421" y="756"/>
                    <a:pt x="2421" y="756"/>
                  </a:cubicBezTo>
                  <a:cubicBezTo>
                    <a:pt x="2421" y="723"/>
                    <a:pt x="2421" y="723"/>
                    <a:pt x="2421" y="723"/>
                  </a:cubicBezTo>
                  <a:cubicBezTo>
                    <a:pt x="2428" y="723"/>
                    <a:pt x="2436" y="722"/>
                    <a:pt x="2444" y="721"/>
                  </a:cubicBezTo>
                  <a:cubicBezTo>
                    <a:pt x="2452" y="720"/>
                    <a:pt x="2459" y="719"/>
                    <a:pt x="2465" y="717"/>
                  </a:cubicBezTo>
                  <a:cubicBezTo>
                    <a:pt x="2474" y="714"/>
                    <a:pt x="2480" y="709"/>
                    <a:pt x="2485" y="702"/>
                  </a:cubicBezTo>
                  <a:cubicBezTo>
                    <a:pt x="2490" y="695"/>
                    <a:pt x="2492" y="685"/>
                    <a:pt x="2492" y="673"/>
                  </a:cubicBezTo>
                  <a:cubicBezTo>
                    <a:pt x="2492" y="113"/>
                    <a:pt x="2492" y="113"/>
                    <a:pt x="2492" y="113"/>
                  </a:cubicBezTo>
                  <a:cubicBezTo>
                    <a:pt x="2492" y="101"/>
                    <a:pt x="2489" y="90"/>
                    <a:pt x="2484" y="79"/>
                  </a:cubicBezTo>
                  <a:cubicBezTo>
                    <a:pt x="2479" y="69"/>
                    <a:pt x="2473" y="61"/>
                    <a:pt x="2464" y="55"/>
                  </a:cubicBezTo>
                  <a:cubicBezTo>
                    <a:pt x="2458" y="50"/>
                    <a:pt x="2447" y="47"/>
                    <a:pt x="2432" y="45"/>
                  </a:cubicBezTo>
                  <a:cubicBezTo>
                    <a:pt x="2418" y="43"/>
                    <a:pt x="2406" y="42"/>
                    <a:pt x="2398" y="42"/>
                  </a:cubicBezTo>
                  <a:cubicBezTo>
                    <a:pt x="2398" y="10"/>
                    <a:pt x="2398" y="10"/>
                    <a:pt x="2398" y="10"/>
                  </a:cubicBezTo>
                  <a:cubicBezTo>
                    <a:pt x="2576" y="0"/>
                    <a:pt x="2576" y="0"/>
                    <a:pt x="2576" y="0"/>
                  </a:cubicBezTo>
                  <a:cubicBezTo>
                    <a:pt x="2583" y="7"/>
                    <a:pt x="2583" y="7"/>
                    <a:pt x="2583" y="7"/>
                  </a:cubicBezTo>
                  <a:cubicBezTo>
                    <a:pt x="2583" y="516"/>
                    <a:pt x="2583" y="516"/>
                    <a:pt x="2583" y="516"/>
                  </a:cubicBezTo>
                  <a:cubicBezTo>
                    <a:pt x="2608" y="491"/>
                    <a:pt x="2635" y="464"/>
                    <a:pt x="2665" y="435"/>
                  </a:cubicBezTo>
                  <a:cubicBezTo>
                    <a:pt x="2694" y="405"/>
                    <a:pt x="2719" y="379"/>
                    <a:pt x="2740" y="357"/>
                  </a:cubicBezTo>
                  <a:cubicBezTo>
                    <a:pt x="2742" y="354"/>
                    <a:pt x="2745" y="350"/>
                    <a:pt x="2748" y="345"/>
                  </a:cubicBezTo>
                  <a:cubicBezTo>
                    <a:pt x="2751" y="340"/>
                    <a:pt x="2753" y="337"/>
                    <a:pt x="2753" y="334"/>
                  </a:cubicBezTo>
                  <a:cubicBezTo>
                    <a:pt x="2753" y="325"/>
                    <a:pt x="2746" y="318"/>
                    <a:pt x="2731" y="314"/>
                  </a:cubicBezTo>
                  <a:cubicBezTo>
                    <a:pt x="2717" y="310"/>
                    <a:pt x="2704" y="307"/>
                    <a:pt x="2691" y="305"/>
                  </a:cubicBezTo>
                  <a:cubicBezTo>
                    <a:pt x="2691" y="274"/>
                    <a:pt x="2691" y="274"/>
                    <a:pt x="2691" y="274"/>
                  </a:cubicBezTo>
                  <a:cubicBezTo>
                    <a:pt x="2902" y="274"/>
                    <a:pt x="2902" y="274"/>
                    <a:pt x="2902" y="274"/>
                  </a:cubicBezTo>
                  <a:cubicBezTo>
                    <a:pt x="2902" y="304"/>
                    <a:pt x="2902" y="304"/>
                    <a:pt x="2902" y="304"/>
                  </a:cubicBezTo>
                  <a:cubicBezTo>
                    <a:pt x="2875" y="312"/>
                    <a:pt x="2851" y="323"/>
                    <a:pt x="2830" y="335"/>
                  </a:cubicBezTo>
                  <a:cubicBezTo>
                    <a:pt x="2809" y="347"/>
                    <a:pt x="2793" y="358"/>
                    <a:pt x="2782" y="368"/>
                  </a:cubicBezTo>
                  <a:cubicBezTo>
                    <a:pt x="2774" y="374"/>
                    <a:pt x="2763" y="385"/>
                    <a:pt x="2749" y="399"/>
                  </a:cubicBezTo>
                  <a:cubicBezTo>
                    <a:pt x="2734" y="414"/>
                    <a:pt x="2714" y="433"/>
                    <a:pt x="2688" y="457"/>
                  </a:cubicBezTo>
                  <a:cubicBezTo>
                    <a:pt x="2715" y="490"/>
                    <a:pt x="2745" y="529"/>
                    <a:pt x="2779" y="575"/>
                  </a:cubicBezTo>
                  <a:cubicBezTo>
                    <a:pt x="2812" y="621"/>
                    <a:pt x="2836" y="654"/>
                    <a:pt x="2852" y="675"/>
                  </a:cubicBezTo>
                  <a:cubicBezTo>
                    <a:pt x="2866" y="694"/>
                    <a:pt x="2879" y="707"/>
                    <a:pt x="2890" y="713"/>
                  </a:cubicBezTo>
                  <a:cubicBezTo>
                    <a:pt x="2902" y="718"/>
                    <a:pt x="2918" y="722"/>
                    <a:pt x="2940" y="723"/>
                  </a:cubicBezTo>
                  <a:lnTo>
                    <a:pt x="2940" y="756"/>
                  </a:lnTo>
                  <a:close/>
                  <a:moveTo>
                    <a:pt x="3263" y="734"/>
                  </a:moveTo>
                  <a:cubicBezTo>
                    <a:pt x="3242" y="743"/>
                    <a:pt x="3222" y="751"/>
                    <a:pt x="3203" y="757"/>
                  </a:cubicBezTo>
                  <a:cubicBezTo>
                    <a:pt x="3184" y="763"/>
                    <a:pt x="3161" y="766"/>
                    <a:pt x="3133" y="766"/>
                  </a:cubicBezTo>
                  <a:cubicBezTo>
                    <a:pt x="3093" y="766"/>
                    <a:pt x="3065" y="756"/>
                    <a:pt x="3048" y="735"/>
                  </a:cubicBezTo>
                  <a:cubicBezTo>
                    <a:pt x="3032" y="715"/>
                    <a:pt x="3024" y="686"/>
                    <a:pt x="3024" y="649"/>
                  </a:cubicBezTo>
                  <a:cubicBezTo>
                    <a:pt x="3024" y="323"/>
                    <a:pt x="3024" y="323"/>
                    <a:pt x="3024" y="323"/>
                  </a:cubicBezTo>
                  <a:cubicBezTo>
                    <a:pt x="2937" y="323"/>
                    <a:pt x="2937" y="323"/>
                    <a:pt x="2937" y="323"/>
                  </a:cubicBezTo>
                  <a:cubicBezTo>
                    <a:pt x="2937" y="276"/>
                    <a:pt x="2937" y="276"/>
                    <a:pt x="2937" y="276"/>
                  </a:cubicBezTo>
                  <a:cubicBezTo>
                    <a:pt x="3026" y="276"/>
                    <a:pt x="3026" y="276"/>
                    <a:pt x="3026" y="276"/>
                  </a:cubicBezTo>
                  <a:cubicBezTo>
                    <a:pt x="3026" y="126"/>
                    <a:pt x="3026" y="126"/>
                    <a:pt x="3026" y="126"/>
                  </a:cubicBezTo>
                  <a:cubicBezTo>
                    <a:pt x="3114" y="126"/>
                    <a:pt x="3114" y="126"/>
                    <a:pt x="3114" y="126"/>
                  </a:cubicBezTo>
                  <a:cubicBezTo>
                    <a:pt x="3114" y="276"/>
                    <a:pt x="3114" y="276"/>
                    <a:pt x="3114" y="276"/>
                  </a:cubicBezTo>
                  <a:cubicBezTo>
                    <a:pt x="3253" y="276"/>
                    <a:pt x="3253" y="276"/>
                    <a:pt x="3253" y="276"/>
                  </a:cubicBezTo>
                  <a:cubicBezTo>
                    <a:pt x="3253" y="323"/>
                    <a:pt x="3253" y="323"/>
                    <a:pt x="3253" y="323"/>
                  </a:cubicBezTo>
                  <a:cubicBezTo>
                    <a:pt x="3115" y="323"/>
                    <a:pt x="3115" y="323"/>
                    <a:pt x="3115" y="323"/>
                  </a:cubicBezTo>
                  <a:cubicBezTo>
                    <a:pt x="3115" y="592"/>
                    <a:pt x="3115" y="592"/>
                    <a:pt x="3115" y="592"/>
                  </a:cubicBezTo>
                  <a:cubicBezTo>
                    <a:pt x="3115" y="612"/>
                    <a:pt x="3116" y="629"/>
                    <a:pt x="3118" y="642"/>
                  </a:cubicBezTo>
                  <a:cubicBezTo>
                    <a:pt x="3119" y="656"/>
                    <a:pt x="3123" y="668"/>
                    <a:pt x="3128" y="678"/>
                  </a:cubicBezTo>
                  <a:cubicBezTo>
                    <a:pt x="3133" y="687"/>
                    <a:pt x="3141" y="694"/>
                    <a:pt x="3152" y="699"/>
                  </a:cubicBezTo>
                  <a:cubicBezTo>
                    <a:pt x="3162" y="704"/>
                    <a:pt x="3176" y="707"/>
                    <a:pt x="3194" y="707"/>
                  </a:cubicBezTo>
                  <a:cubicBezTo>
                    <a:pt x="3202" y="707"/>
                    <a:pt x="3214" y="706"/>
                    <a:pt x="3229" y="704"/>
                  </a:cubicBezTo>
                  <a:cubicBezTo>
                    <a:pt x="3245" y="703"/>
                    <a:pt x="3256" y="701"/>
                    <a:pt x="3263" y="699"/>
                  </a:cubicBezTo>
                  <a:lnTo>
                    <a:pt x="3263" y="734"/>
                  </a:lnTo>
                  <a:close/>
                  <a:moveTo>
                    <a:pt x="4022" y="510"/>
                  </a:moveTo>
                  <a:cubicBezTo>
                    <a:pt x="4022" y="544"/>
                    <a:pt x="4016" y="577"/>
                    <a:pt x="4006" y="610"/>
                  </a:cubicBezTo>
                  <a:cubicBezTo>
                    <a:pt x="3995" y="642"/>
                    <a:pt x="3980" y="670"/>
                    <a:pt x="3960" y="693"/>
                  </a:cubicBezTo>
                  <a:cubicBezTo>
                    <a:pt x="3937" y="719"/>
                    <a:pt x="3911" y="738"/>
                    <a:pt x="3881" y="751"/>
                  </a:cubicBezTo>
                  <a:cubicBezTo>
                    <a:pt x="3852" y="764"/>
                    <a:pt x="3819" y="770"/>
                    <a:pt x="3782" y="770"/>
                  </a:cubicBezTo>
                  <a:cubicBezTo>
                    <a:pt x="3751" y="770"/>
                    <a:pt x="3722" y="764"/>
                    <a:pt x="3694" y="753"/>
                  </a:cubicBezTo>
                  <a:cubicBezTo>
                    <a:pt x="3667" y="741"/>
                    <a:pt x="3642" y="724"/>
                    <a:pt x="3620" y="702"/>
                  </a:cubicBezTo>
                  <a:cubicBezTo>
                    <a:pt x="3599" y="680"/>
                    <a:pt x="3582" y="654"/>
                    <a:pt x="3570" y="622"/>
                  </a:cubicBezTo>
                  <a:cubicBezTo>
                    <a:pt x="3557" y="591"/>
                    <a:pt x="3551" y="556"/>
                    <a:pt x="3551" y="517"/>
                  </a:cubicBezTo>
                  <a:cubicBezTo>
                    <a:pt x="3551" y="442"/>
                    <a:pt x="3573" y="380"/>
                    <a:pt x="3617" y="332"/>
                  </a:cubicBezTo>
                  <a:cubicBezTo>
                    <a:pt x="3661" y="284"/>
                    <a:pt x="3718" y="260"/>
                    <a:pt x="3789" y="260"/>
                  </a:cubicBezTo>
                  <a:cubicBezTo>
                    <a:pt x="3856" y="260"/>
                    <a:pt x="3912" y="283"/>
                    <a:pt x="3956" y="328"/>
                  </a:cubicBezTo>
                  <a:cubicBezTo>
                    <a:pt x="4000" y="374"/>
                    <a:pt x="4022" y="434"/>
                    <a:pt x="4022" y="510"/>
                  </a:cubicBezTo>
                  <a:close/>
                  <a:moveTo>
                    <a:pt x="3921" y="511"/>
                  </a:moveTo>
                  <a:cubicBezTo>
                    <a:pt x="3921" y="486"/>
                    <a:pt x="3918" y="461"/>
                    <a:pt x="3913" y="433"/>
                  </a:cubicBezTo>
                  <a:cubicBezTo>
                    <a:pt x="3908" y="406"/>
                    <a:pt x="3901" y="383"/>
                    <a:pt x="3891" y="364"/>
                  </a:cubicBezTo>
                  <a:cubicBezTo>
                    <a:pt x="3881" y="344"/>
                    <a:pt x="3867" y="328"/>
                    <a:pt x="3850" y="316"/>
                  </a:cubicBezTo>
                  <a:cubicBezTo>
                    <a:pt x="3833" y="304"/>
                    <a:pt x="3813" y="297"/>
                    <a:pt x="3788" y="297"/>
                  </a:cubicBezTo>
                  <a:cubicBezTo>
                    <a:pt x="3763" y="297"/>
                    <a:pt x="3742" y="304"/>
                    <a:pt x="3724" y="316"/>
                  </a:cubicBezTo>
                  <a:cubicBezTo>
                    <a:pt x="3706" y="328"/>
                    <a:pt x="3692" y="345"/>
                    <a:pt x="3680" y="367"/>
                  </a:cubicBezTo>
                  <a:cubicBezTo>
                    <a:pt x="3670" y="387"/>
                    <a:pt x="3663" y="409"/>
                    <a:pt x="3658" y="435"/>
                  </a:cubicBezTo>
                  <a:cubicBezTo>
                    <a:pt x="3654" y="460"/>
                    <a:pt x="3652" y="485"/>
                    <a:pt x="3652" y="508"/>
                  </a:cubicBezTo>
                  <a:cubicBezTo>
                    <a:pt x="3652" y="540"/>
                    <a:pt x="3655" y="569"/>
                    <a:pt x="3660" y="595"/>
                  </a:cubicBezTo>
                  <a:cubicBezTo>
                    <a:pt x="3665" y="622"/>
                    <a:pt x="3673" y="645"/>
                    <a:pt x="3684" y="666"/>
                  </a:cubicBezTo>
                  <a:cubicBezTo>
                    <a:pt x="3695" y="687"/>
                    <a:pt x="3709" y="703"/>
                    <a:pt x="3726" y="715"/>
                  </a:cubicBezTo>
                  <a:cubicBezTo>
                    <a:pt x="3742" y="727"/>
                    <a:pt x="3763" y="733"/>
                    <a:pt x="3788" y="733"/>
                  </a:cubicBezTo>
                  <a:cubicBezTo>
                    <a:pt x="3829" y="733"/>
                    <a:pt x="3861" y="713"/>
                    <a:pt x="3885" y="674"/>
                  </a:cubicBezTo>
                  <a:cubicBezTo>
                    <a:pt x="3909" y="635"/>
                    <a:pt x="3921" y="580"/>
                    <a:pt x="3921" y="511"/>
                  </a:cubicBezTo>
                  <a:close/>
                  <a:moveTo>
                    <a:pt x="4623" y="756"/>
                  </a:moveTo>
                  <a:cubicBezTo>
                    <a:pt x="4387" y="756"/>
                    <a:pt x="4387" y="756"/>
                    <a:pt x="4387" y="756"/>
                  </a:cubicBezTo>
                  <a:cubicBezTo>
                    <a:pt x="4387" y="723"/>
                    <a:pt x="4387" y="723"/>
                    <a:pt x="4387" y="723"/>
                  </a:cubicBezTo>
                  <a:cubicBezTo>
                    <a:pt x="4395" y="723"/>
                    <a:pt x="4403" y="722"/>
                    <a:pt x="4412" y="721"/>
                  </a:cubicBezTo>
                  <a:cubicBezTo>
                    <a:pt x="4421" y="721"/>
                    <a:pt x="4429" y="719"/>
                    <a:pt x="4434" y="717"/>
                  </a:cubicBezTo>
                  <a:cubicBezTo>
                    <a:pt x="4444" y="714"/>
                    <a:pt x="4450" y="709"/>
                    <a:pt x="4455" y="702"/>
                  </a:cubicBezTo>
                  <a:cubicBezTo>
                    <a:pt x="4459" y="695"/>
                    <a:pt x="4461" y="685"/>
                    <a:pt x="4461" y="673"/>
                  </a:cubicBezTo>
                  <a:cubicBezTo>
                    <a:pt x="4461" y="426"/>
                    <a:pt x="4461" y="426"/>
                    <a:pt x="4461" y="426"/>
                  </a:cubicBezTo>
                  <a:cubicBezTo>
                    <a:pt x="4461" y="392"/>
                    <a:pt x="4453" y="365"/>
                    <a:pt x="4437" y="347"/>
                  </a:cubicBezTo>
                  <a:cubicBezTo>
                    <a:pt x="4421" y="328"/>
                    <a:pt x="4401" y="319"/>
                    <a:pt x="4378" y="319"/>
                  </a:cubicBezTo>
                  <a:cubicBezTo>
                    <a:pt x="4361" y="319"/>
                    <a:pt x="4345" y="322"/>
                    <a:pt x="4331" y="327"/>
                  </a:cubicBezTo>
                  <a:cubicBezTo>
                    <a:pt x="4316" y="332"/>
                    <a:pt x="4303" y="339"/>
                    <a:pt x="4292" y="347"/>
                  </a:cubicBezTo>
                  <a:cubicBezTo>
                    <a:pt x="4282" y="354"/>
                    <a:pt x="4273" y="362"/>
                    <a:pt x="4267" y="371"/>
                  </a:cubicBezTo>
                  <a:cubicBezTo>
                    <a:pt x="4260" y="380"/>
                    <a:pt x="4256" y="386"/>
                    <a:pt x="4253" y="392"/>
                  </a:cubicBezTo>
                  <a:cubicBezTo>
                    <a:pt x="4253" y="669"/>
                    <a:pt x="4253" y="669"/>
                    <a:pt x="4253" y="669"/>
                  </a:cubicBezTo>
                  <a:cubicBezTo>
                    <a:pt x="4253" y="680"/>
                    <a:pt x="4255" y="689"/>
                    <a:pt x="4260" y="696"/>
                  </a:cubicBezTo>
                  <a:cubicBezTo>
                    <a:pt x="4264" y="703"/>
                    <a:pt x="4271" y="709"/>
                    <a:pt x="4280" y="713"/>
                  </a:cubicBezTo>
                  <a:cubicBezTo>
                    <a:pt x="4287" y="716"/>
                    <a:pt x="4294" y="718"/>
                    <a:pt x="4302" y="720"/>
                  </a:cubicBezTo>
                  <a:cubicBezTo>
                    <a:pt x="4310" y="721"/>
                    <a:pt x="4318" y="723"/>
                    <a:pt x="4327" y="723"/>
                  </a:cubicBezTo>
                  <a:cubicBezTo>
                    <a:pt x="4327" y="756"/>
                    <a:pt x="4327" y="756"/>
                    <a:pt x="4327" y="756"/>
                  </a:cubicBezTo>
                  <a:cubicBezTo>
                    <a:pt x="4091" y="756"/>
                    <a:pt x="4091" y="756"/>
                    <a:pt x="4091" y="756"/>
                  </a:cubicBezTo>
                  <a:cubicBezTo>
                    <a:pt x="4091" y="723"/>
                    <a:pt x="4091" y="723"/>
                    <a:pt x="4091" y="723"/>
                  </a:cubicBezTo>
                  <a:cubicBezTo>
                    <a:pt x="4099" y="723"/>
                    <a:pt x="4106" y="722"/>
                    <a:pt x="4114" y="721"/>
                  </a:cubicBezTo>
                  <a:cubicBezTo>
                    <a:pt x="4122" y="721"/>
                    <a:pt x="4129" y="719"/>
                    <a:pt x="4135" y="717"/>
                  </a:cubicBezTo>
                  <a:cubicBezTo>
                    <a:pt x="4144" y="714"/>
                    <a:pt x="4151" y="709"/>
                    <a:pt x="4155" y="702"/>
                  </a:cubicBezTo>
                  <a:cubicBezTo>
                    <a:pt x="4160" y="695"/>
                    <a:pt x="4162" y="685"/>
                    <a:pt x="4162" y="674"/>
                  </a:cubicBezTo>
                  <a:cubicBezTo>
                    <a:pt x="4162" y="376"/>
                    <a:pt x="4162" y="376"/>
                    <a:pt x="4162" y="376"/>
                  </a:cubicBezTo>
                  <a:cubicBezTo>
                    <a:pt x="4162" y="365"/>
                    <a:pt x="4160" y="355"/>
                    <a:pt x="4155" y="346"/>
                  </a:cubicBezTo>
                  <a:cubicBezTo>
                    <a:pt x="4150" y="337"/>
                    <a:pt x="4144" y="329"/>
                    <a:pt x="4135" y="323"/>
                  </a:cubicBezTo>
                  <a:cubicBezTo>
                    <a:pt x="4129" y="319"/>
                    <a:pt x="4122" y="317"/>
                    <a:pt x="4113" y="315"/>
                  </a:cubicBezTo>
                  <a:cubicBezTo>
                    <a:pt x="4105" y="313"/>
                    <a:pt x="4096" y="312"/>
                    <a:pt x="4086" y="311"/>
                  </a:cubicBezTo>
                  <a:cubicBezTo>
                    <a:pt x="4086" y="279"/>
                    <a:pt x="4086" y="279"/>
                    <a:pt x="4086" y="279"/>
                  </a:cubicBezTo>
                  <a:cubicBezTo>
                    <a:pt x="4246" y="268"/>
                    <a:pt x="4246" y="268"/>
                    <a:pt x="4246" y="268"/>
                  </a:cubicBezTo>
                  <a:cubicBezTo>
                    <a:pt x="4253" y="275"/>
                    <a:pt x="4253" y="275"/>
                    <a:pt x="4253" y="275"/>
                  </a:cubicBezTo>
                  <a:cubicBezTo>
                    <a:pt x="4253" y="343"/>
                    <a:pt x="4253" y="343"/>
                    <a:pt x="4253" y="343"/>
                  </a:cubicBezTo>
                  <a:cubicBezTo>
                    <a:pt x="4255" y="343"/>
                    <a:pt x="4255" y="343"/>
                    <a:pt x="4255" y="343"/>
                  </a:cubicBezTo>
                  <a:cubicBezTo>
                    <a:pt x="4263" y="335"/>
                    <a:pt x="4273" y="326"/>
                    <a:pt x="4284" y="315"/>
                  </a:cubicBezTo>
                  <a:cubicBezTo>
                    <a:pt x="4296" y="304"/>
                    <a:pt x="4307" y="295"/>
                    <a:pt x="4318" y="288"/>
                  </a:cubicBezTo>
                  <a:cubicBezTo>
                    <a:pt x="4330" y="280"/>
                    <a:pt x="4344" y="274"/>
                    <a:pt x="4361" y="269"/>
                  </a:cubicBezTo>
                  <a:cubicBezTo>
                    <a:pt x="4377" y="263"/>
                    <a:pt x="4396" y="261"/>
                    <a:pt x="4417" y="261"/>
                  </a:cubicBezTo>
                  <a:cubicBezTo>
                    <a:pt x="4463" y="261"/>
                    <a:pt x="4497" y="275"/>
                    <a:pt x="4520" y="304"/>
                  </a:cubicBezTo>
                  <a:cubicBezTo>
                    <a:pt x="4542" y="333"/>
                    <a:pt x="4553" y="371"/>
                    <a:pt x="4553" y="419"/>
                  </a:cubicBezTo>
                  <a:cubicBezTo>
                    <a:pt x="4553" y="670"/>
                    <a:pt x="4553" y="670"/>
                    <a:pt x="4553" y="670"/>
                  </a:cubicBezTo>
                  <a:cubicBezTo>
                    <a:pt x="4553" y="681"/>
                    <a:pt x="4555" y="690"/>
                    <a:pt x="4559" y="697"/>
                  </a:cubicBezTo>
                  <a:cubicBezTo>
                    <a:pt x="4563" y="704"/>
                    <a:pt x="4569" y="710"/>
                    <a:pt x="4579" y="714"/>
                  </a:cubicBezTo>
                  <a:cubicBezTo>
                    <a:pt x="4587" y="717"/>
                    <a:pt x="4594" y="719"/>
                    <a:pt x="4599" y="720"/>
                  </a:cubicBezTo>
                  <a:cubicBezTo>
                    <a:pt x="4605" y="722"/>
                    <a:pt x="4613" y="723"/>
                    <a:pt x="4623" y="723"/>
                  </a:cubicBezTo>
                  <a:lnTo>
                    <a:pt x="4623" y="756"/>
                  </a:lnTo>
                  <a:close/>
                  <a:moveTo>
                    <a:pt x="5209" y="747"/>
                  </a:moveTo>
                  <a:cubicBezTo>
                    <a:pt x="5041" y="757"/>
                    <a:pt x="5041" y="757"/>
                    <a:pt x="5041" y="757"/>
                  </a:cubicBezTo>
                  <a:cubicBezTo>
                    <a:pt x="5034" y="751"/>
                    <a:pt x="5034" y="751"/>
                    <a:pt x="5034" y="751"/>
                  </a:cubicBezTo>
                  <a:cubicBezTo>
                    <a:pt x="5034" y="706"/>
                    <a:pt x="5034" y="706"/>
                    <a:pt x="5034" y="706"/>
                  </a:cubicBezTo>
                  <a:cubicBezTo>
                    <a:pt x="5030" y="705"/>
                    <a:pt x="5030" y="705"/>
                    <a:pt x="5030" y="705"/>
                  </a:cubicBezTo>
                  <a:cubicBezTo>
                    <a:pt x="5013" y="724"/>
                    <a:pt x="4992" y="739"/>
                    <a:pt x="4967" y="751"/>
                  </a:cubicBezTo>
                  <a:cubicBezTo>
                    <a:pt x="4942" y="763"/>
                    <a:pt x="4917" y="769"/>
                    <a:pt x="4890" y="769"/>
                  </a:cubicBezTo>
                  <a:cubicBezTo>
                    <a:pt x="4863" y="769"/>
                    <a:pt x="4836" y="763"/>
                    <a:pt x="4811" y="751"/>
                  </a:cubicBezTo>
                  <a:cubicBezTo>
                    <a:pt x="4785" y="739"/>
                    <a:pt x="4763" y="721"/>
                    <a:pt x="4744" y="699"/>
                  </a:cubicBezTo>
                  <a:cubicBezTo>
                    <a:pt x="4725" y="677"/>
                    <a:pt x="4710" y="650"/>
                    <a:pt x="4699" y="618"/>
                  </a:cubicBezTo>
                  <a:cubicBezTo>
                    <a:pt x="4688" y="587"/>
                    <a:pt x="4682" y="552"/>
                    <a:pt x="4682" y="514"/>
                  </a:cubicBezTo>
                  <a:cubicBezTo>
                    <a:pt x="4682" y="479"/>
                    <a:pt x="4688" y="446"/>
                    <a:pt x="4700" y="415"/>
                  </a:cubicBezTo>
                  <a:cubicBezTo>
                    <a:pt x="4712" y="383"/>
                    <a:pt x="4729" y="356"/>
                    <a:pt x="4750" y="333"/>
                  </a:cubicBezTo>
                  <a:cubicBezTo>
                    <a:pt x="4770" y="311"/>
                    <a:pt x="4794" y="293"/>
                    <a:pt x="4823" y="280"/>
                  </a:cubicBezTo>
                  <a:cubicBezTo>
                    <a:pt x="4851" y="267"/>
                    <a:pt x="4881" y="261"/>
                    <a:pt x="4911" y="261"/>
                  </a:cubicBezTo>
                  <a:cubicBezTo>
                    <a:pt x="4933" y="261"/>
                    <a:pt x="4955" y="264"/>
                    <a:pt x="4977" y="269"/>
                  </a:cubicBezTo>
                  <a:cubicBezTo>
                    <a:pt x="4998" y="275"/>
                    <a:pt x="5017" y="282"/>
                    <a:pt x="5033" y="291"/>
                  </a:cubicBezTo>
                  <a:cubicBezTo>
                    <a:pt x="5033" y="123"/>
                    <a:pt x="5033" y="123"/>
                    <a:pt x="5033" y="123"/>
                  </a:cubicBezTo>
                  <a:cubicBezTo>
                    <a:pt x="5033" y="110"/>
                    <a:pt x="5030" y="97"/>
                    <a:pt x="5026" y="86"/>
                  </a:cubicBezTo>
                  <a:cubicBezTo>
                    <a:pt x="5021" y="75"/>
                    <a:pt x="5015" y="66"/>
                    <a:pt x="5007" y="60"/>
                  </a:cubicBezTo>
                  <a:cubicBezTo>
                    <a:pt x="4998" y="54"/>
                    <a:pt x="4985" y="49"/>
                    <a:pt x="4970" y="47"/>
                  </a:cubicBezTo>
                  <a:cubicBezTo>
                    <a:pt x="4954" y="44"/>
                    <a:pt x="4938" y="42"/>
                    <a:pt x="4920" y="41"/>
                  </a:cubicBezTo>
                  <a:cubicBezTo>
                    <a:pt x="4920" y="10"/>
                    <a:pt x="4920" y="10"/>
                    <a:pt x="4920" y="10"/>
                  </a:cubicBezTo>
                  <a:cubicBezTo>
                    <a:pt x="5117" y="0"/>
                    <a:pt x="5117" y="0"/>
                    <a:pt x="5117" y="0"/>
                  </a:cubicBezTo>
                  <a:cubicBezTo>
                    <a:pt x="5124" y="7"/>
                    <a:pt x="5124" y="7"/>
                    <a:pt x="5124" y="7"/>
                  </a:cubicBezTo>
                  <a:cubicBezTo>
                    <a:pt x="5124" y="656"/>
                    <a:pt x="5124" y="656"/>
                    <a:pt x="5124" y="656"/>
                  </a:cubicBezTo>
                  <a:cubicBezTo>
                    <a:pt x="5124" y="667"/>
                    <a:pt x="5127" y="677"/>
                    <a:pt x="5131" y="685"/>
                  </a:cubicBezTo>
                  <a:cubicBezTo>
                    <a:pt x="5135" y="693"/>
                    <a:pt x="5142" y="700"/>
                    <a:pt x="5150" y="705"/>
                  </a:cubicBezTo>
                  <a:cubicBezTo>
                    <a:pt x="5156" y="709"/>
                    <a:pt x="5165" y="712"/>
                    <a:pt x="5177" y="713"/>
                  </a:cubicBezTo>
                  <a:cubicBezTo>
                    <a:pt x="5189" y="714"/>
                    <a:pt x="5200" y="714"/>
                    <a:pt x="5209" y="714"/>
                  </a:cubicBezTo>
                  <a:lnTo>
                    <a:pt x="5209" y="747"/>
                  </a:lnTo>
                  <a:close/>
                  <a:moveTo>
                    <a:pt x="5033" y="662"/>
                  </a:moveTo>
                  <a:cubicBezTo>
                    <a:pt x="5033" y="380"/>
                    <a:pt x="5033" y="380"/>
                    <a:pt x="5033" y="380"/>
                  </a:cubicBezTo>
                  <a:cubicBezTo>
                    <a:pt x="5030" y="372"/>
                    <a:pt x="5026" y="363"/>
                    <a:pt x="5020" y="353"/>
                  </a:cubicBezTo>
                  <a:cubicBezTo>
                    <a:pt x="5014" y="343"/>
                    <a:pt x="5007" y="334"/>
                    <a:pt x="4998" y="326"/>
                  </a:cubicBezTo>
                  <a:cubicBezTo>
                    <a:pt x="4989" y="318"/>
                    <a:pt x="4977" y="311"/>
                    <a:pt x="4965" y="306"/>
                  </a:cubicBezTo>
                  <a:cubicBezTo>
                    <a:pt x="4952" y="301"/>
                    <a:pt x="4937" y="298"/>
                    <a:pt x="4920" y="298"/>
                  </a:cubicBezTo>
                  <a:cubicBezTo>
                    <a:pt x="4901" y="298"/>
                    <a:pt x="4883" y="303"/>
                    <a:pt x="4867" y="313"/>
                  </a:cubicBezTo>
                  <a:cubicBezTo>
                    <a:pt x="4850" y="323"/>
                    <a:pt x="4836" y="338"/>
                    <a:pt x="4823" y="357"/>
                  </a:cubicBezTo>
                  <a:cubicBezTo>
                    <a:pt x="4811" y="375"/>
                    <a:pt x="4801" y="398"/>
                    <a:pt x="4794" y="426"/>
                  </a:cubicBezTo>
                  <a:cubicBezTo>
                    <a:pt x="4787" y="454"/>
                    <a:pt x="4784" y="485"/>
                    <a:pt x="4784" y="520"/>
                  </a:cubicBezTo>
                  <a:cubicBezTo>
                    <a:pt x="4784" y="547"/>
                    <a:pt x="4787" y="572"/>
                    <a:pt x="4792" y="594"/>
                  </a:cubicBezTo>
                  <a:cubicBezTo>
                    <a:pt x="4797" y="616"/>
                    <a:pt x="4806" y="637"/>
                    <a:pt x="4818" y="656"/>
                  </a:cubicBezTo>
                  <a:cubicBezTo>
                    <a:pt x="4829" y="675"/>
                    <a:pt x="4844" y="689"/>
                    <a:pt x="4862" y="700"/>
                  </a:cubicBezTo>
                  <a:cubicBezTo>
                    <a:pt x="4879" y="711"/>
                    <a:pt x="4901" y="717"/>
                    <a:pt x="4925" y="717"/>
                  </a:cubicBezTo>
                  <a:cubicBezTo>
                    <a:pt x="4951" y="717"/>
                    <a:pt x="4972" y="711"/>
                    <a:pt x="4989" y="700"/>
                  </a:cubicBezTo>
                  <a:cubicBezTo>
                    <a:pt x="5007" y="688"/>
                    <a:pt x="5021" y="676"/>
                    <a:pt x="5033" y="662"/>
                  </a:cubicBezTo>
                  <a:close/>
                  <a:moveTo>
                    <a:pt x="5684" y="642"/>
                  </a:moveTo>
                  <a:cubicBezTo>
                    <a:pt x="5664" y="681"/>
                    <a:pt x="5637" y="711"/>
                    <a:pt x="5603" y="734"/>
                  </a:cubicBezTo>
                  <a:cubicBezTo>
                    <a:pt x="5569" y="757"/>
                    <a:pt x="5530" y="768"/>
                    <a:pt x="5486" y="768"/>
                  </a:cubicBezTo>
                  <a:cubicBezTo>
                    <a:pt x="5447" y="768"/>
                    <a:pt x="5414" y="761"/>
                    <a:pt x="5384" y="748"/>
                  </a:cubicBezTo>
                  <a:cubicBezTo>
                    <a:pt x="5355" y="734"/>
                    <a:pt x="5331" y="715"/>
                    <a:pt x="5312" y="692"/>
                  </a:cubicBezTo>
                  <a:cubicBezTo>
                    <a:pt x="5294" y="669"/>
                    <a:pt x="5279" y="641"/>
                    <a:pt x="5270" y="610"/>
                  </a:cubicBezTo>
                  <a:cubicBezTo>
                    <a:pt x="5261" y="579"/>
                    <a:pt x="5256" y="546"/>
                    <a:pt x="5256" y="511"/>
                  </a:cubicBezTo>
                  <a:cubicBezTo>
                    <a:pt x="5256" y="480"/>
                    <a:pt x="5261" y="449"/>
                    <a:pt x="5271" y="419"/>
                  </a:cubicBezTo>
                  <a:cubicBezTo>
                    <a:pt x="5281" y="389"/>
                    <a:pt x="5296" y="362"/>
                    <a:pt x="5315" y="337"/>
                  </a:cubicBezTo>
                  <a:cubicBezTo>
                    <a:pt x="5333" y="314"/>
                    <a:pt x="5356" y="296"/>
                    <a:pt x="5384" y="282"/>
                  </a:cubicBezTo>
                  <a:cubicBezTo>
                    <a:pt x="5411" y="267"/>
                    <a:pt x="5442" y="260"/>
                    <a:pt x="5476" y="260"/>
                  </a:cubicBezTo>
                  <a:cubicBezTo>
                    <a:pt x="5512" y="260"/>
                    <a:pt x="5542" y="266"/>
                    <a:pt x="5567" y="277"/>
                  </a:cubicBezTo>
                  <a:cubicBezTo>
                    <a:pt x="5592" y="288"/>
                    <a:pt x="5612" y="303"/>
                    <a:pt x="5628" y="322"/>
                  </a:cubicBezTo>
                  <a:cubicBezTo>
                    <a:pt x="5643" y="341"/>
                    <a:pt x="5654" y="362"/>
                    <a:pt x="5661" y="387"/>
                  </a:cubicBezTo>
                  <a:cubicBezTo>
                    <a:pt x="5669" y="412"/>
                    <a:pt x="5672" y="438"/>
                    <a:pt x="5672" y="467"/>
                  </a:cubicBezTo>
                  <a:cubicBezTo>
                    <a:pt x="5672" y="500"/>
                    <a:pt x="5672" y="500"/>
                    <a:pt x="5672" y="500"/>
                  </a:cubicBezTo>
                  <a:cubicBezTo>
                    <a:pt x="5353" y="500"/>
                    <a:pt x="5353" y="500"/>
                    <a:pt x="5353" y="500"/>
                  </a:cubicBezTo>
                  <a:cubicBezTo>
                    <a:pt x="5353" y="531"/>
                    <a:pt x="5356" y="560"/>
                    <a:pt x="5362" y="586"/>
                  </a:cubicBezTo>
                  <a:cubicBezTo>
                    <a:pt x="5368" y="612"/>
                    <a:pt x="5378" y="634"/>
                    <a:pt x="5391" y="654"/>
                  </a:cubicBezTo>
                  <a:cubicBezTo>
                    <a:pt x="5404" y="673"/>
                    <a:pt x="5420" y="688"/>
                    <a:pt x="5441" y="699"/>
                  </a:cubicBezTo>
                  <a:cubicBezTo>
                    <a:pt x="5461" y="710"/>
                    <a:pt x="5486" y="715"/>
                    <a:pt x="5514" y="715"/>
                  </a:cubicBezTo>
                  <a:cubicBezTo>
                    <a:pt x="5543" y="715"/>
                    <a:pt x="5568" y="708"/>
                    <a:pt x="5589" y="695"/>
                  </a:cubicBezTo>
                  <a:cubicBezTo>
                    <a:pt x="5610" y="681"/>
                    <a:pt x="5630" y="657"/>
                    <a:pt x="5650" y="621"/>
                  </a:cubicBezTo>
                  <a:lnTo>
                    <a:pt x="5684" y="642"/>
                  </a:lnTo>
                  <a:close/>
                  <a:moveTo>
                    <a:pt x="5576" y="459"/>
                  </a:moveTo>
                  <a:cubicBezTo>
                    <a:pt x="5576" y="440"/>
                    <a:pt x="5575" y="421"/>
                    <a:pt x="5571" y="400"/>
                  </a:cubicBezTo>
                  <a:cubicBezTo>
                    <a:pt x="5568" y="379"/>
                    <a:pt x="5563" y="362"/>
                    <a:pt x="5557" y="348"/>
                  </a:cubicBezTo>
                  <a:cubicBezTo>
                    <a:pt x="5549" y="333"/>
                    <a:pt x="5539" y="321"/>
                    <a:pt x="5526" y="312"/>
                  </a:cubicBezTo>
                  <a:cubicBezTo>
                    <a:pt x="5513" y="302"/>
                    <a:pt x="5496" y="297"/>
                    <a:pt x="5476" y="297"/>
                  </a:cubicBezTo>
                  <a:cubicBezTo>
                    <a:pt x="5441" y="297"/>
                    <a:pt x="5413" y="312"/>
                    <a:pt x="5390" y="340"/>
                  </a:cubicBezTo>
                  <a:cubicBezTo>
                    <a:pt x="5368" y="368"/>
                    <a:pt x="5355" y="408"/>
                    <a:pt x="5353" y="459"/>
                  </a:cubicBezTo>
                  <a:lnTo>
                    <a:pt x="5576" y="459"/>
                  </a:lnTo>
                  <a:close/>
                  <a:moveTo>
                    <a:pt x="6108" y="336"/>
                  </a:moveTo>
                  <a:cubicBezTo>
                    <a:pt x="6108" y="353"/>
                    <a:pt x="6104" y="367"/>
                    <a:pt x="6096" y="380"/>
                  </a:cubicBezTo>
                  <a:cubicBezTo>
                    <a:pt x="6088" y="393"/>
                    <a:pt x="6076" y="400"/>
                    <a:pt x="6059" y="400"/>
                  </a:cubicBezTo>
                  <a:cubicBezTo>
                    <a:pt x="6040" y="400"/>
                    <a:pt x="6026" y="395"/>
                    <a:pt x="6017" y="385"/>
                  </a:cubicBezTo>
                  <a:cubicBezTo>
                    <a:pt x="6007" y="376"/>
                    <a:pt x="6002" y="366"/>
                    <a:pt x="6002" y="354"/>
                  </a:cubicBezTo>
                  <a:cubicBezTo>
                    <a:pt x="6002" y="347"/>
                    <a:pt x="6003" y="340"/>
                    <a:pt x="6004" y="335"/>
                  </a:cubicBezTo>
                  <a:cubicBezTo>
                    <a:pt x="6005" y="329"/>
                    <a:pt x="6006" y="323"/>
                    <a:pt x="6007" y="317"/>
                  </a:cubicBezTo>
                  <a:cubicBezTo>
                    <a:pt x="5992" y="317"/>
                    <a:pt x="5974" y="323"/>
                    <a:pt x="5954" y="336"/>
                  </a:cubicBezTo>
                  <a:cubicBezTo>
                    <a:pt x="5933" y="348"/>
                    <a:pt x="5916" y="366"/>
                    <a:pt x="5901" y="388"/>
                  </a:cubicBezTo>
                  <a:cubicBezTo>
                    <a:pt x="5901" y="669"/>
                    <a:pt x="5901" y="669"/>
                    <a:pt x="5901" y="669"/>
                  </a:cubicBezTo>
                  <a:cubicBezTo>
                    <a:pt x="5901" y="680"/>
                    <a:pt x="5904" y="689"/>
                    <a:pt x="5908" y="696"/>
                  </a:cubicBezTo>
                  <a:cubicBezTo>
                    <a:pt x="5912" y="704"/>
                    <a:pt x="5919" y="709"/>
                    <a:pt x="5929" y="713"/>
                  </a:cubicBezTo>
                  <a:cubicBezTo>
                    <a:pt x="5937" y="716"/>
                    <a:pt x="5947" y="718"/>
                    <a:pt x="5960" y="720"/>
                  </a:cubicBezTo>
                  <a:cubicBezTo>
                    <a:pt x="5973" y="721"/>
                    <a:pt x="5984" y="723"/>
                    <a:pt x="5994" y="723"/>
                  </a:cubicBezTo>
                  <a:cubicBezTo>
                    <a:pt x="5994" y="756"/>
                    <a:pt x="5994" y="756"/>
                    <a:pt x="5994" y="756"/>
                  </a:cubicBezTo>
                  <a:cubicBezTo>
                    <a:pt x="5740" y="756"/>
                    <a:pt x="5740" y="756"/>
                    <a:pt x="5740" y="756"/>
                  </a:cubicBezTo>
                  <a:cubicBezTo>
                    <a:pt x="5740" y="723"/>
                    <a:pt x="5740" y="723"/>
                    <a:pt x="5740" y="723"/>
                  </a:cubicBezTo>
                  <a:cubicBezTo>
                    <a:pt x="5747" y="723"/>
                    <a:pt x="5755" y="722"/>
                    <a:pt x="5763" y="721"/>
                  </a:cubicBezTo>
                  <a:cubicBezTo>
                    <a:pt x="5771" y="721"/>
                    <a:pt x="5778" y="719"/>
                    <a:pt x="5784" y="717"/>
                  </a:cubicBezTo>
                  <a:cubicBezTo>
                    <a:pt x="5793" y="714"/>
                    <a:pt x="5799" y="709"/>
                    <a:pt x="5804" y="702"/>
                  </a:cubicBezTo>
                  <a:cubicBezTo>
                    <a:pt x="5808" y="695"/>
                    <a:pt x="5811" y="685"/>
                    <a:pt x="5811" y="674"/>
                  </a:cubicBezTo>
                  <a:cubicBezTo>
                    <a:pt x="5811" y="376"/>
                    <a:pt x="5811" y="376"/>
                    <a:pt x="5811" y="376"/>
                  </a:cubicBezTo>
                  <a:cubicBezTo>
                    <a:pt x="5811" y="366"/>
                    <a:pt x="5808" y="356"/>
                    <a:pt x="5803" y="347"/>
                  </a:cubicBezTo>
                  <a:cubicBezTo>
                    <a:pt x="5799" y="337"/>
                    <a:pt x="5792" y="329"/>
                    <a:pt x="5784" y="323"/>
                  </a:cubicBezTo>
                  <a:cubicBezTo>
                    <a:pt x="5777" y="319"/>
                    <a:pt x="5770" y="317"/>
                    <a:pt x="5762" y="315"/>
                  </a:cubicBezTo>
                  <a:cubicBezTo>
                    <a:pt x="5753" y="313"/>
                    <a:pt x="5744" y="312"/>
                    <a:pt x="5734" y="311"/>
                  </a:cubicBezTo>
                  <a:cubicBezTo>
                    <a:pt x="5734" y="279"/>
                    <a:pt x="5734" y="279"/>
                    <a:pt x="5734" y="279"/>
                  </a:cubicBezTo>
                  <a:cubicBezTo>
                    <a:pt x="5894" y="268"/>
                    <a:pt x="5894" y="268"/>
                    <a:pt x="5894" y="268"/>
                  </a:cubicBezTo>
                  <a:cubicBezTo>
                    <a:pt x="5901" y="275"/>
                    <a:pt x="5901" y="275"/>
                    <a:pt x="5901" y="275"/>
                  </a:cubicBezTo>
                  <a:cubicBezTo>
                    <a:pt x="5901" y="343"/>
                    <a:pt x="5901" y="343"/>
                    <a:pt x="5901" y="343"/>
                  </a:cubicBezTo>
                  <a:cubicBezTo>
                    <a:pt x="5904" y="343"/>
                    <a:pt x="5904" y="343"/>
                    <a:pt x="5904" y="343"/>
                  </a:cubicBezTo>
                  <a:cubicBezTo>
                    <a:pt x="5924" y="316"/>
                    <a:pt x="5946" y="296"/>
                    <a:pt x="5971" y="283"/>
                  </a:cubicBezTo>
                  <a:cubicBezTo>
                    <a:pt x="5996" y="269"/>
                    <a:pt x="6019" y="262"/>
                    <a:pt x="6039" y="262"/>
                  </a:cubicBezTo>
                  <a:cubicBezTo>
                    <a:pt x="6060" y="262"/>
                    <a:pt x="6076" y="269"/>
                    <a:pt x="6089" y="282"/>
                  </a:cubicBezTo>
                  <a:cubicBezTo>
                    <a:pt x="6102" y="296"/>
                    <a:pt x="6108" y="314"/>
                    <a:pt x="6108" y="336"/>
                  </a:cubicBezTo>
                  <a:close/>
                  <a:moveTo>
                    <a:pt x="6681" y="756"/>
                  </a:moveTo>
                  <a:cubicBezTo>
                    <a:pt x="6446" y="756"/>
                    <a:pt x="6446" y="756"/>
                    <a:pt x="6446" y="756"/>
                  </a:cubicBezTo>
                  <a:cubicBezTo>
                    <a:pt x="6446" y="723"/>
                    <a:pt x="6446" y="723"/>
                    <a:pt x="6446" y="723"/>
                  </a:cubicBezTo>
                  <a:cubicBezTo>
                    <a:pt x="6453" y="723"/>
                    <a:pt x="6461" y="722"/>
                    <a:pt x="6470" y="721"/>
                  </a:cubicBezTo>
                  <a:cubicBezTo>
                    <a:pt x="6479" y="721"/>
                    <a:pt x="6487" y="719"/>
                    <a:pt x="6493" y="717"/>
                  </a:cubicBezTo>
                  <a:cubicBezTo>
                    <a:pt x="6502" y="714"/>
                    <a:pt x="6509" y="709"/>
                    <a:pt x="6513" y="702"/>
                  </a:cubicBezTo>
                  <a:cubicBezTo>
                    <a:pt x="6517" y="695"/>
                    <a:pt x="6520" y="685"/>
                    <a:pt x="6520" y="673"/>
                  </a:cubicBezTo>
                  <a:cubicBezTo>
                    <a:pt x="6520" y="426"/>
                    <a:pt x="6520" y="426"/>
                    <a:pt x="6520" y="426"/>
                  </a:cubicBezTo>
                  <a:cubicBezTo>
                    <a:pt x="6520" y="392"/>
                    <a:pt x="6511" y="365"/>
                    <a:pt x="6495" y="347"/>
                  </a:cubicBezTo>
                  <a:cubicBezTo>
                    <a:pt x="6479" y="328"/>
                    <a:pt x="6459" y="319"/>
                    <a:pt x="6436" y="319"/>
                  </a:cubicBezTo>
                  <a:cubicBezTo>
                    <a:pt x="6419" y="319"/>
                    <a:pt x="6403" y="322"/>
                    <a:pt x="6389" y="327"/>
                  </a:cubicBezTo>
                  <a:cubicBezTo>
                    <a:pt x="6374" y="332"/>
                    <a:pt x="6362" y="339"/>
                    <a:pt x="6351" y="347"/>
                  </a:cubicBezTo>
                  <a:cubicBezTo>
                    <a:pt x="6340" y="354"/>
                    <a:pt x="6331" y="362"/>
                    <a:pt x="6325" y="371"/>
                  </a:cubicBezTo>
                  <a:cubicBezTo>
                    <a:pt x="6319" y="380"/>
                    <a:pt x="6314" y="386"/>
                    <a:pt x="6311" y="392"/>
                  </a:cubicBezTo>
                  <a:cubicBezTo>
                    <a:pt x="6311" y="669"/>
                    <a:pt x="6311" y="669"/>
                    <a:pt x="6311" y="669"/>
                  </a:cubicBezTo>
                  <a:cubicBezTo>
                    <a:pt x="6311" y="680"/>
                    <a:pt x="6313" y="689"/>
                    <a:pt x="6318" y="696"/>
                  </a:cubicBezTo>
                  <a:cubicBezTo>
                    <a:pt x="6322" y="703"/>
                    <a:pt x="6329" y="709"/>
                    <a:pt x="6338" y="713"/>
                  </a:cubicBezTo>
                  <a:cubicBezTo>
                    <a:pt x="6345" y="716"/>
                    <a:pt x="6353" y="718"/>
                    <a:pt x="6361" y="720"/>
                  </a:cubicBezTo>
                  <a:cubicBezTo>
                    <a:pt x="6369" y="721"/>
                    <a:pt x="6377" y="723"/>
                    <a:pt x="6385" y="723"/>
                  </a:cubicBezTo>
                  <a:cubicBezTo>
                    <a:pt x="6385" y="756"/>
                    <a:pt x="6385" y="756"/>
                    <a:pt x="6385" y="756"/>
                  </a:cubicBezTo>
                  <a:cubicBezTo>
                    <a:pt x="6149" y="756"/>
                    <a:pt x="6149" y="756"/>
                    <a:pt x="6149" y="756"/>
                  </a:cubicBezTo>
                  <a:cubicBezTo>
                    <a:pt x="6149" y="723"/>
                    <a:pt x="6149" y="723"/>
                    <a:pt x="6149" y="723"/>
                  </a:cubicBezTo>
                  <a:cubicBezTo>
                    <a:pt x="6157" y="723"/>
                    <a:pt x="6165" y="722"/>
                    <a:pt x="6173" y="721"/>
                  </a:cubicBezTo>
                  <a:cubicBezTo>
                    <a:pt x="6181" y="721"/>
                    <a:pt x="6187" y="719"/>
                    <a:pt x="6193" y="717"/>
                  </a:cubicBezTo>
                  <a:cubicBezTo>
                    <a:pt x="6202" y="714"/>
                    <a:pt x="6209" y="709"/>
                    <a:pt x="6214" y="702"/>
                  </a:cubicBezTo>
                  <a:cubicBezTo>
                    <a:pt x="6218" y="695"/>
                    <a:pt x="6220" y="685"/>
                    <a:pt x="6220" y="674"/>
                  </a:cubicBezTo>
                  <a:cubicBezTo>
                    <a:pt x="6220" y="376"/>
                    <a:pt x="6220" y="376"/>
                    <a:pt x="6220" y="376"/>
                  </a:cubicBezTo>
                  <a:cubicBezTo>
                    <a:pt x="6220" y="365"/>
                    <a:pt x="6218" y="355"/>
                    <a:pt x="6213" y="346"/>
                  </a:cubicBezTo>
                  <a:cubicBezTo>
                    <a:pt x="6208" y="337"/>
                    <a:pt x="6202" y="329"/>
                    <a:pt x="6193" y="323"/>
                  </a:cubicBezTo>
                  <a:cubicBezTo>
                    <a:pt x="6187" y="319"/>
                    <a:pt x="6180" y="317"/>
                    <a:pt x="6171" y="315"/>
                  </a:cubicBezTo>
                  <a:cubicBezTo>
                    <a:pt x="6163" y="313"/>
                    <a:pt x="6154" y="312"/>
                    <a:pt x="6144" y="311"/>
                  </a:cubicBezTo>
                  <a:cubicBezTo>
                    <a:pt x="6144" y="279"/>
                    <a:pt x="6144" y="279"/>
                    <a:pt x="6144" y="279"/>
                  </a:cubicBezTo>
                  <a:cubicBezTo>
                    <a:pt x="6304" y="268"/>
                    <a:pt x="6304" y="268"/>
                    <a:pt x="6304" y="268"/>
                  </a:cubicBezTo>
                  <a:cubicBezTo>
                    <a:pt x="6311" y="275"/>
                    <a:pt x="6311" y="275"/>
                    <a:pt x="6311" y="275"/>
                  </a:cubicBezTo>
                  <a:cubicBezTo>
                    <a:pt x="6311" y="343"/>
                    <a:pt x="6311" y="343"/>
                    <a:pt x="6311" y="343"/>
                  </a:cubicBezTo>
                  <a:cubicBezTo>
                    <a:pt x="6313" y="343"/>
                    <a:pt x="6313" y="343"/>
                    <a:pt x="6313" y="343"/>
                  </a:cubicBezTo>
                  <a:cubicBezTo>
                    <a:pt x="6321" y="335"/>
                    <a:pt x="6331" y="326"/>
                    <a:pt x="6343" y="315"/>
                  </a:cubicBezTo>
                  <a:cubicBezTo>
                    <a:pt x="6354" y="304"/>
                    <a:pt x="6366" y="295"/>
                    <a:pt x="6376" y="288"/>
                  </a:cubicBezTo>
                  <a:cubicBezTo>
                    <a:pt x="6388" y="280"/>
                    <a:pt x="6402" y="274"/>
                    <a:pt x="6419" y="269"/>
                  </a:cubicBezTo>
                  <a:cubicBezTo>
                    <a:pt x="6436" y="263"/>
                    <a:pt x="6454" y="261"/>
                    <a:pt x="6475" y="261"/>
                  </a:cubicBezTo>
                  <a:cubicBezTo>
                    <a:pt x="6521" y="261"/>
                    <a:pt x="6556" y="275"/>
                    <a:pt x="6578" y="304"/>
                  </a:cubicBezTo>
                  <a:cubicBezTo>
                    <a:pt x="6600" y="333"/>
                    <a:pt x="6611" y="371"/>
                    <a:pt x="6611" y="419"/>
                  </a:cubicBezTo>
                  <a:cubicBezTo>
                    <a:pt x="6611" y="670"/>
                    <a:pt x="6611" y="670"/>
                    <a:pt x="6611" y="670"/>
                  </a:cubicBezTo>
                  <a:cubicBezTo>
                    <a:pt x="6611" y="681"/>
                    <a:pt x="6613" y="690"/>
                    <a:pt x="6617" y="697"/>
                  </a:cubicBezTo>
                  <a:cubicBezTo>
                    <a:pt x="6621" y="704"/>
                    <a:pt x="6628" y="710"/>
                    <a:pt x="6637" y="714"/>
                  </a:cubicBezTo>
                  <a:cubicBezTo>
                    <a:pt x="6645" y="717"/>
                    <a:pt x="6652" y="719"/>
                    <a:pt x="6657" y="720"/>
                  </a:cubicBezTo>
                  <a:cubicBezTo>
                    <a:pt x="6663" y="722"/>
                    <a:pt x="6671" y="723"/>
                    <a:pt x="6681" y="723"/>
                  </a:cubicBezTo>
                  <a:lnTo>
                    <a:pt x="6681" y="756"/>
                  </a:lnTo>
                  <a:close/>
                  <a:moveTo>
                    <a:pt x="7168" y="642"/>
                  </a:moveTo>
                  <a:cubicBezTo>
                    <a:pt x="7148" y="681"/>
                    <a:pt x="7121" y="711"/>
                    <a:pt x="7087" y="734"/>
                  </a:cubicBezTo>
                  <a:cubicBezTo>
                    <a:pt x="7053" y="757"/>
                    <a:pt x="7014" y="768"/>
                    <a:pt x="6970" y="768"/>
                  </a:cubicBezTo>
                  <a:cubicBezTo>
                    <a:pt x="6932" y="768"/>
                    <a:pt x="6898" y="761"/>
                    <a:pt x="6868" y="748"/>
                  </a:cubicBezTo>
                  <a:cubicBezTo>
                    <a:pt x="6839" y="734"/>
                    <a:pt x="6815" y="715"/>
                    <a:pt x="6796" y="692"/>
                  </a:cubicBezTo>
                  <a:cubicBezTo>
                    <a:pt x="6778" y="669"/>
                    <a:pt x="6763" y="641"/>
                    <a:pt x="6754" y="610"/>
                  </a:cubicBezTo>
                  <a:cubicBezTo>
                    <a:pt x="6745" y="579"/>
                    <a:pt x="6740" y="546"/>
                    <a:pt x="6740" y="511"/>
                  </a:cubicBezTo>
                  <a:cubicBezTo>
                    <a:pt x="6740" y="480"/>
                    <a:pt x="6745" y="449"/>
                    <a:pt x="6755" y="419"/>
                  </a:cubicBezTo>
                  <a:cubicBezTo>
                    <a:pt x="6765" y="389"/>
                    <a:pt x="6780" y="362"/>
                    <a:pt x="6799" y="337"/>
                  </a:cubicBezTo>
                  <a:cubicBezTo>
                    <a:pt x="6817" y="314"/>
                    <a:pt x="6840" y="296"/>
                    <a:pt x="6868" y="282"/>
                  </a:cubicBezTo>
                  <a:cubicBezTo>
                    <a:pt x="6895" y="267"/>
                    <a:pt x="6926" y="260"/>
                    <a:pt x="6961" y="260"/>
                  </a:cubicBezTo>
                  <a:cubicBezTo>
                    <a:pt x="6996" y="260"/>
                    <a:pt x="7026" y="266"/>
                    <a:pt x="7051" y="277"/>
                  </a:cubicBezTo>
                  <a:cubicBezTo>
                    <a:pt x="7076" y="288"/>
                    <a:pt x="7096" y="303"/>
                    <a:pt x="7112" y="322"/>
                  </a:cubicBezTo>
                  <a:cubicBezTo>
                    <a:pt x="7127" y="341"/>
                    <a:pt x="7138" y="362"/>
                    <a:pt x="7145" y="387"/>
                  </a:cubicBezTo>
                  <a:cubicBezTo>
                    <a:pt x="7153" y="412"/>
                    <a:pt x="7156" y="438"/>
                    <a:pt x="7156" y="467"/>
                  </a:cubicBezTo>
                  <a:cubicBezTo>
                    <a:pt x="7156" y="500"/>
                    <a:pt x="7156" y="500"/>
                    <a:pt x="7156" y="500"/>
                  </a:cubicBezTo>
                  <a:cubicBezTo>
                    <a:pt x="6837" y="500"/>
                    <a:pt x="6837" y="500"/>
                    <a:pt x="6837" y="500"/>
                  </a:cubicBezTo>
                  <a:cubicBezTo>
                    <a:pt x="6837" y="531"/>
                    <a:pt x="6840" y="560"/>
                    <a:pt x="6846" y="586"/>
                  </a:cubicBezTo>
                  <a:cubicBezTo>
                    <a:pt x="6852" y="612"/>
                    <a:pt x="6862" y="634"/>
                    <a:pt x="6875" y="654"/>
                  </a:cubicBezTo>
                  <a:cubicBezTo>
                    <a:pt x="6888" y="673"/>
                    <a:pt x="6904" y="688"/>
                    <a:pt x="6925" y="699"/>
                  </a:cubicBezTo>
                  <a:cubicBezTo>
                    <a:pt x="6945" y="710"/>
                    <a:pt x="6970" y="715"/>
                    <a:pt x="6998" y="715"/>
                  </a:cubicBezTo>
                  <a:cubicBezTo>
                    <a:pt x="7027" y="715"/>
                    <a:pt x="7052" y="708"/>
                    <a:pt x="7073" y="695"/>
                  </a:cubicBezTo>
                  <a:cubicBezTo>
                    <a:pt x="7094" y="681"/>
                    <a:pt x="7114" y="657"/>
                    <a:pt x="7134" y="621"/>
                  </a:cubicBezTo>
                  <a:lnTo>
                    <a:pt x="7168" y="642"/>
                  </a:lnTo>
                  <a:close/>
                  <a:moveTo>
                    <a:pt x="7060" y="459"/>
                  </a:moveTo>
                  <a:cubicBezTo>
                    <a:pt x="7060" y="440"/>
                    <a:pt x="7059" y="421"/>
                    <a:pt x="7056" y="400"/>
                  </a:cubicBezTo>
                  <a:cubicBezTo>
                    <a:pt x="7052" y="379"/>
                    <a:pt x="7047" y="362"/>
                    <a:pt x="7041" y="348"/>
                  </a:cubicBezTo>
                  <a:cubicBezTo>
                    <a:pt x="7033" y="333"/>
                    <a:pt x="7023" y="321"/>
                    <a:pt x="7010" y="312"/>
                  </a:cubicBezTo>
                  <a:cubicBezTo>
                    <a:pt x="6997" y="302"/>
                    <a:pt x="6980" y="297"/>
                    <a:pt x="6960" y="297"/>
                  </a:cubicBezTo>
                  <a:cubicBezTo>
                    <a:pt x="6925" y="297"/>
                    <a:pt x="6897" y="312"/>
                    <a:pt x="6874" y="340"/>
                  </a:cubicBezTo>
                  <a:cubicBezTo>
                    <a:pt x="6852" y="368"/>
                    <a:pt x="6839" y="408"/>
                    <a:pt x="6837" y="459"/>
                  </a:cubicBezTo>
                  <a:lnTo>
                    <a:pt x="7060" y="459"/>
                  </a:lnTo>
                  <a:close/>
                  <a:moveTo>
                    <a:pt x="8048" y="756"/>
                  </a:moveTo>
                  <a:cubicBezTo>
                    <a:pt x="7813" y="756"/>
                    <a:pt x="7813" y="756"/>
                    <a:pt x="7813" y="756"/>
                  </a:cubicBezTo>
                  <a:cubicBezTo>
                    <a:pt x="7813" y="723"/>
                    <a:pt x="7813" y="723"/>
                    <a:pt x="7813" y="723"/>
                  </a:cubicBezTo>
                  <a:cubicBezTo>
                    <a:pt x="7821" y="723"/>
                    <a:pt x="7828" y="722"/>
                    <a:pt x="7836" y="721"/>
                  </a:cubicBezTo>
                  <a:cubicBezTo>
                    <a:pt x="7843" y="721"/>
                    <a:pt x="7850" y="719"/>
                    <a:pt x="7856" y="717"/>
                  </a:cubicBezTo>
                  <a:cubicBezTo>
                    <a:pt x="7865" y="714"/>
                    <a:pt x="7872" y="709"/>
                    <a:pt x="7876" y="702"/>
                  </a:cubicBezTo>
                  <a:cubicBezTo>
                    <a:pt x="7881" y="695"/>
                    <a:pt x="7883" y="685"/>
                    <a:pt x="7883" y="673"/>
                  </a:cubicBezTo>
                  <a:cubicBezTo>
                    <a:pt x="7883" y="425"/>
                    <a:pt x="7883" y="425"/>
                    <a:pt x="7883" y="425"/>
                  </a:cubicBezTo>
                  <a:cubicBezTo>
                    <a:pt x="7883" y="391"/>
                    <a:pt x="7875" y="365"/>
                    <a:pt x="7860" y="347"/>
                  </a:cubicBezTo>
                  <a:cubicBezTo>
                    <a:pt x="7844" y="328"/>
                    <a:pt x="7825" y="319"/>
                    <a:pt x="7802" y="319"/>
                  </a:cubicBezTo>
                  <a:cubicBezTo>
                    <a:pt x="7786" y="319"/>
                    <a:pt x="7771" y="321"/>
                    <a:pt x="7757" y="326"/>
                  </a:cubicBezTo>
                  <a:cubicBezTo>
                    <a:pt x="7743" y="331"/>
                    <a:pt x="7730" y="338"/>
                    <a:pt x="7718" y="347"/>
                  </a:cubicBezTo>
                  <a:cubicBezTo>
                    <a:pt x="7709" y="354"/>
                    <a:pt x="7701" y="362"/>
                    <a:pt x="7695" y="370"/>
                  </a:cubicBezTo>
                  <a:cubicBezTo>
                    <a:pt x="7688" y="378"/>
                    <a:pt x="7684" y="385"/>
                    <a:pt x="7680" y="391"/>
                  </a:cubicBezTo>
                  <a:cubicBezTo>
                    <a:pt x="7680" y="669"/>
                    <a:pt x="7680" y="669"/>
                    <a:pt x="7680" y="669"/>
                  </a:cubicBezTo>
                  <a:cubicBezTo>
                    <a:pt x="7680" y="680"/>
                    <a:pt x="7682" y="689"/>
                    <a:pt x="7686" y="697"/>
                  </a:cubicBezTo>
                  <a:cubicBezTo>
                    <a:pt x="7690" y="704"/>
                    <a:pt x="7697" y="710"/>
                    <a:pt x="7706" y="714"/>
                  </a:cubicBezTo>
                  <a:cubicBezTo>
                    <a:pt x="7714" y="716"/>
                    <a:pt x="7720" y="719"/>
                    <a:pt x="7726" y="720"/>
                  </a:cubicBezTo>
                  <a:cubicBezTo>
                    <a:pt x="7732" y="722"/>
                    <a:pt x="7740" y="723"/>
                    <a:pt x="7750" y="723"/>
                  </a:cubicBezTo>
                  <a:cubicBezTo>
                    <a:pt x="7750" y="756"/>
                    <a:pt x="7750" y="756"/>
                    <a:pt x="7750" y="756"/>
                  </a:cubicBezTo>
                  <a:cubicBezTo>
                    <a:pt x="7521" y="756"/>
                    <a:pt x="7521" y="756"/>
                    <a:pt x="7521" y="756"/>
                  </a:cubicBezTo>
                  <a:cubicBezTo>
                    <a:pt x="7521" y="723"/>
                    <a:pt x="7521" y="723"/>
                    <a:pt x="7521" y="723"/>
                  </a:cubicBezTo>
                  <a:cubicBezTo>
                    <a:pt x="7528" y="723"/>
                    <a:pt x="7535" y="722"/>
                    <a:pt x="7542" y="721"/>
                  </a:cubicBezTo>
                  <a:cubicBezTo>
                    <a:pt x="7549" y="721"/>
                    <a:pt x="7556" y="719"/>
                    <a:pt x="7562" y="717"/>
                  </a:cubicBezTo>
                  <a:cubicBezTo>
                    <a:pt x="7571" y="714"/>
                    <a:pt x="7577" y="709"/>
                    <a:pt x="7582" y="702"/>
                  </a:cubicBezTo>
                  <a:cubicBezTo>
                    <a:pt x="7586" y="695"/>
                    <a:pt x="7589" y="685"/>
                    <a:pt x="7589" y="673"/>
                  </a:cubicBezTo>
                  <a:cubicBezTo>
                    <a:pt x="7589" y="425"/>
                    <a:pt x="7589" y="425"/>
                    <a:pt x="7589" y="425"/>
                  </a:cubicBezTo>
                  <a:cubicBezTo>
                    <a:pt x="7589" y="391"/>
                    <a:pt x="7581" y="365"/>
                    <a:pt x="7565" y="347"/>
                  </a:cubicBezTo>
                  <a:cubicBezTo>
                    <a:pt x="7550" y="328"/>
                    <a:pt x="7530" y="319"/>
                    <a:pt x="7507" y="319"/>
                  </a:cubicBezTo>
                  <a:cubicBezTo>
                    <a:pt x="7491" y="319"/>
                    <a:pt x="7476" y="321"/>
                    <a:pt x="7462" y="327"/>
                  </a:cubicBezTo>
                  <a:cubicBezTo>
                    <a:pt x="7448" y="332"/>
                    <a:pt x="7435" y="338"/>
                    <a:pt x="7424" y="347"/>
                  </a:cubicBezTo>
                  <a:cubicBezTo>
                    <a:pt x="7414" y="354"/>
                    <a:pt x="7406" y="362"/>
                    <a:pt x="7400" y="371"/>
                  </a:cubicBezTo>
                  <a:cubicBezTo>
                    <a:pt x="7393" y="380"/>
                    <a:pt x="7388" y="387"/>
                    <a:pt x="7385" y="392"/>
                  </a:cubicBezTo>
                  <a:cubicBezTo>
                    <a:pt x="7385" y="668"/>
                    <a:pt x="7385" y="668"/>
                    <a:pt x="7385" y="668"/>
                  </a:cubicBezTo>
                  <a:cubicBezTo>
                    <a:pt x="7385" y="679"/>
                    <a:pt x="7387" y="688"/>
                    <a:pt x="7392" y="695"/>
                  </a:cubicBezTo>
                  <a:cubicBezTo>
                    <a:pt x="7396" y="703"/>
                    <a:pt x="7403" y="709"/>
                    <a:pt x="7412" y="713"/>
                  </a:cubicBezTo>
                  <a:cubicBezTo>
                    <a:pt x="7419" y="716"/>
                    <a:pt x="7426" y="718"/>
                    <a:pt x="7433" y="720"/>
                  </a:cubicBezTo>
                  <a:cubicBezTo>
                    <a:pt x="7440" y="721"/>
                    <a:pt x="7448" y="723"/>
                    <a:pt x="7457" y="723"/>
                  </a:cubicBezTo>
                  <a:cubicBezTo>
                    <a:pt x="7457" y="756"/>
                    <a:pt x="7457" y="756"/>
                    <a:pt x="7457" y="756"/>
                  </a:cubicBezTo>
                  <a:cubicBezTo>
                    <a:pt x="7223" y="756"/>
                    <a:pt x="7223" y="756"/>
                    <a:pt x="7223" y="756"/>
                  </a:cubicBezTo>
                  <a:cubicBezTo>
                    <a:pt x="7223" y="723"/>
                    <a:pt x="7223" y="723"/>
                    <a:pt x="7223" y="723"/>
                  </a:cubicBezTo>
                  <a:cubicBezTo>
                    <a:pt x="7231" y="723"/>
                    <a:pt x="7238" y="722"/>
                    <a:pt x="7246" y="721"/>
                  </a:cubicBezTo>
                  <a:cubicBezTo>
                    <a:pt x="7254" y="721"/>
                    <a:pt x="7261" y="719"/>
                    <a:pt x="7267" y="717"/>
                  </a:cubicBezTo>
                  <a:cubicBezTo>
                    <a:pt x="7276" y="714"/>
                    <a:pt x="7283" y="709"/>
                    <a:pt x="7287" y="702"/>
                  </a:cubicBezTo>
                  <a:cubicBezTo>
                    <a:pt x="7292" y="695"/>
                    <a:pt x="7294" y="685"/>
                    <a:pt x="7294" y="674"/>
                  </a:cubicBezTo>
                  <a:cubicBezTo>
                    <a:pt x="7294" y="375"/>
                    <a:pt x="7294" y="375"/>
                    <a:pt x="7294" y="375"/>
                  </a:cubicBezTo>
                  <a:cubicBezTo>
                    <a:pt x="7294" y="364"/>
                    <a:pt x="7292" y="355"/>
                    <a:pt x="7287" y="346"/>
                  </a:cubicBezTo>
                  <a:cubicBezTo>
                    <a:pt x="7282" y="338"/>
                    <a:pt x="7276" y="331"/>
                    <a:pt x="7267" y="325"/>
                  </a:cubicBezTo>
                  <a:cubicBezTo>
                    <a:pt x="7261" y="321"/>
                    <a:pt x="7253" y="318"/>
                    <a:pt x="7244" y="316"/>
                  </a:cubicBezTo>
                  <a:cubicBezTo>
                    <a:pt x="7235" y="313"/>
                    <a:pt x="7226" y="312"/>
                    <a:pt x="7216" y="311"/>
                  </a:cubicBezTo>
                  <a:cubicBezTo>
                    <a:pt x="7216" y="279"/>
                    <a:pt x="7216" y="279"/>
                    <a:pt x="7216" y="279"/>
                  </a:cubicBezTo>
                  <a:cubicBezTo>
                    <a:pt x="7377" y="268"/>
                    <a:pt x="7377" y="268"/>
                    <a:pt x="7377" y="268"/>
                  </a:cubicBezTo>
                  <a:cubicBezTo>
                    <a:pt x="7384" y="275"/>
                    <a:pt x="7384" y="275"/>
                    <a:pt x="7384" y="275"/>
                  </a:cubicBezTo>
                  <a:cubicBezTo>
                    <a:pt x="7384" y="344"/>
                    <a:pt x="7384" y="344"/>
                    <a:pt x="7384" y="344"/>
                  </a:cubicBezTo>
                  <a:cubicBezTo>
                    <a:pt x="7387" y="344"/>
                    <a:pt x="7387" y="344"/>
                    <a:pt x="7387" y="344"/>
                  </a:cubicBezTo>
                  <a:cubicBezTo>
                    <a:pt x="7395" y="336"/>
                    <a:pt x="7405" y="326"/>
                    <a:pt x="7417" y="315"/>
                  </a:cubicBezTo>
                  <a:cubicBezTo>
                    <a:pt x="7429" y="304"/>
                    <a:pt x="7440" y="295"/>
                    <a:pt x="7450" y="288"/>
                  </a:cubicBezTo>
                  <a:cubicBezTo>
                    <a:pt x="7461" y="280"/>
                    <a:pt x="7475" y="274"/>
                    <a:pt x="7493" y="269"/>
                  </a:cubicBezTo>
                  <a:cubicBezTo>
                    <a:pt x="7510" y="263"/>
                    <a:pt x="7528" y="261"/>
                    <a:pt x="7548" y="261"/>
                  </a:cubicBezTo>
                  <a:cubicBezTo>
                    <a:pt x="7579" y="261"/>
                    <a:pt x="7606" y="269"/>
                    <a:pt x="7629" y="286"/>
                  </a:cubicBezTo>
                  <a:cubicBezTo>
                    <a:pt x="7651" y="303"/>
                    <a:pt x="7667" y="323"/>
                    <a:pt x="7677" y="347"/>
                  </a:cubicBezTo>
                  <a:cubicBezTo>
                    <a:pt x="7689" y="335"/>
                    <a:pt x="7699" y="325"/>
                    <a:pt x="7708" y="317"/>
                  </a:cubicBezTo>
                  <a:cubicBezTo>
                    <a:pt x="7717" y="308"/>
                    <a:pt x="7729" y="299"/>
                    <a:pt x="7743" y="289"/>
                  </a:cubicBezTo>
                  <a:cubicBezTo>
                    <a:pt x="7756" y="281"/>
                    <a:pt x="7770" y="274"/>
                    <a:pt x="7787" y="269"/>
                  </a:cubicBezTo>
                  <a:cubicBezTo>
                    <a:pt x="7804" y="263"/>
                    <a:pt x="7822" y="261"/>
                    <a:pt x="7843" y="261"/>
                  </a:cubicBezTo>
                  <a:cubicBezTo>
                    <a:pt x="7883" y="261"/>
                    <a:pt x="7915" y="274"/>
                    <a:pt x="7939" y="301"/>
                  </a:cubicBezTo>
                  <a:cubicBezTo>
                    <a:pt x="7963" y="328"/>
                    <a:pt x="7975" y="369"/>
                    <a:pt x="7975" y="424"/>
                  </a:cubicBezTo>
                  <a:cubicBezTo>
                    <a:pt x="7975" y="669"/>
                    <a:pt x="7975" y="669"/>
                    <a:pt x="7975" y="669"/>
                  </a:cubicBezTo>
                  <a:cubicBezTo>
                    <a:pt x="7975" y="680"/>
                    <a:pt x="7977" y="689"/>
                    <a:pt x="7981" y="697"/>
                  </a:cubicBezTo>
                  <a:cubicBezTo>
                    <a:pt x="7985" y="704"/>
                    <a:pt x="7991" y="710"/>
                    <a:pt x="8001" y="714"/>
                  </a:cubicBezTo>
                  <a:cubicBezTo>
                    <a:pt x="8008" y="716"/>
                    <a:pt x="8016" y="719"/>
                    <a:pt x="8023" y="720"/>
                  </a:cubicBezTo>
                  <a:cubicBezTo>
                    <a:pt x="8030" y="722"/>
                    <a:pt x="8038" y="723"/>
                    <a:pt x="8048" y="723"/>
                  </a:cubicBezTo>
                  <a:lnTo>
                    <a:pt x="8048" y="756"/>
                  </a:lnTo>
                  <a:close/>
                  <a:moveTo>
                    <a:pt x="8532" y="642"/>
                  </a:moveTo>
                  <a:cubicBezTo>
                    <a:pt x="8512" y="681"/>
                    <a:pt x="8485" y="711"/>
                    <a:pt x="8451" y="734"/>
                  </a:cubicBezTo>
                  <a:cubicBezTo>
                    <a:pt x="8417" y="757"/>
                    <a:pt x="8379" y="768"/>
                    <a:pt x="8335" y="768"/>
                  </a:cubicBezTo>
                  <a:cubicBezTo>
                    <a:pt x="8296" y="768"/>
                    <a:pt x="8262" y="761"/>
                    <a:pt x="8233" y="748"/>
                  </a:cubicBezTo>
                  <a:cubicBezTo>
                    <a:pt x="8204" y="734"/>
                    <a:pt x="8180" y="715"/>
                    <a:pt x="8161" y="692"/>
                  </a:cubicBezTo>
                  <a:cubicBezTo>
                    <a:pt x="8142" y="669"/>
                    <a:pt x="8128" y="641"/>
                    <a:pt x="8119" y="610"/>
                  </a:cubicBezTo>
                  <a:cubicBezTo>
                    <a:pt x="8109" y="579"/>
                    <a:pt x="8105" y="546"/>
                    <a:pt x="8105" y="511"/>
                  </a:cubicBezTo>
                  <a:cubicBezTo>
                    <a:pt x="8105" y="480"/>
                    <a:pt x="8110" y="449"/>
                    <a:pt x="8120" y="419"/>
                  </a:cubicBezTo>
                  <a:cubicBezTo>
                    <a:pt x="8129" y="389"/>
                    <a:pt x="8144" y="362"/>
                    <a:pt x="8163" y="337"/>
                  </a:cubicBezTo>
                  <a:cubicBezTo>
                    <a:pt x="8182" y="314"/>
                    <a:pt x="8205" y="296"/>
                    <a:pt x="8232" y="282"/>
                  </a:cubicBezTo>
                  <a:cubicBezTo>
                    <a:pt x="8260" y="267"/>
                    <a:pt x="8291" y="260"/>
                    <a:pt x="8325" y="260"/>
                  </a:cubicBezTo>
                  <a:cubicBezTo>
                    <a:pt x="8360" y="260"/>
                    <a:pt x="8390" y="266"/>
                    <a:pt x="8415" y="277"/>
                  </a:cubicBezTo>
                  <a:cubicBezTo>
                    <a:pt x="8440" y="288"/>
                    <a:pt x="8461" y="303"/>
                    <a:pt x="8476" y="322"/>
                  </a:cubicBezTo>
                  <a:cubicBezTo>
                    <a:pt x="8491" y="341"/>
                    <a:pt x="8502" y="362"/>
                    <a:pt x="8510" y="387"/>
                  </a:cubicBezTo>
                  <a:cubicBezTo>
                    <a:pt x="8517" y="412"/>
                    <a:pt x="8521" y="438"/>
                    <a:pt x="8521" y="467"/>
                  </a:cubicBezTo>
                  <a:cubicBezTo>
                    <a:pt x="8521" y="500"/>
                    <a:pt x="8521" y="500"/>
                    <a:pt x="8521" y="500"/>
                  </a:cubicBezTo>
                  <a:cubicBezTo>
                    <a:pt x="8202" y="500"/>
                    <a:pt x="8202" y="500"/>
                    <a:pt x="8202" y="500"/>
                  </a:cubicBezTo>
                  <a:cubicBezTo>
                    <a:pt x="8202" y="531"/>
                    <a:pt x="8205" y="560"/>
                    <a:pt x="8211" y="586"/>
                  </a:cubicBezTo>
                  <a:cubicBezTo>
                    <a:pt x="8217" y="612"/>
                    <a:pt x="8226" y="634"/>
                    <a:pt x="8239" y="654"/>
                  </a:cubicBezTo>
                  <a:cubicBezTo>
                    <a:pt x="8252" y="673"/>
                    <a:pt x="8269" y="688"/>
                    <a:pt x="8289" y="699"/>
                  </a:cubicBezTo>
                  <a:cubicBezTo>
                    <a:pt x="8310" y="710"/>
                    <a:pt x="8334" y="715"/>
                    <a:pt x="8362" y="715"/>
                  </a:cubicBezTo>
                  <a:cubicBezTo>
                    <a:pt x="8391" y="715"/>
                    <a:pt x="8416" y="708"/>
                    <a:pt x="8437" y="695"/>
                  </a:cubicBezTo>
                  <a:cubicBezTo>
                    <a:pt x="8458" y="681"/>
                    <a:pt x="8479" y="657"/>
                    <a:pt x="8498" y="621"/>
                  </a:cubicBezTo>
                  <a:lnTo>
                    <a:pt x="8532" y="642"/>
                  </a:lnTo>
                  <a:close/>
                  <a:moveTo>
                    <a:pt x="8424" y="459"/>
                  </a:moveTo>
                  <a:cubicBezTo>
                    <a:pt x="8424" y="440"/>
                    <a:pt x="8423" y="421"/>
                    <a:pt x="8420" y="400"/>
                  </a:cubicBezTo>
                  <a:cubicBezTo>
                    <a:pt x="8417" y="379"/>
                    <a:pt x="8412" y="362"/>
                    <a:pt x="8405" y="348"/>
                  </a:cubicBezTo>
                  <a:cubicBezTo>
                    <a:pt x="8397" y="333"/>
                    <a:pt x="8387" y="321"/>
                    <a:pt x="8374" y="312"/>
                  </a:cubicBezTo>
                  <a:cubicBezTo>
                    <a:pt x="8361" y="302"/>
                    <a:pt x="8344" y="297"/>
                    <a:pt x="8324" y="297"/>
                  </a:cubicBezTo>
                  <a:cubicBezTo>
                    <a:pt x="8290" y="297"/>
                    <a:pt x="8261" y="312"/>
                    <a:pt x="8239" y="340"/>
                  </a:cubicBezTo>
                  <a:cubicBezTo>
                    <a:pt x="8216" y="368"/>
                    <a:pt x="8204" y="408"/>
                    <a:pt x="8202" y="459"/>
                  </a:cubicBezTo>
                  <a:lnTo>
                    <a:pt x="8424" y="459"/>
                  </a:lnTo>
                  <a:close/>
                  <a:moveTo>
                    <a:pt x="9120" y="756"/>
                  </a:moveTo>
                  <a:cubicBezTo>
                    <a:pt x="8884" y="756"/>
                    <a:pt x="8884" y="756"/>
                    <a:pt x="8884" y="756"/>
                  </a:cubicBezTo>
                  <a:cubicBezTo>
                    <a:pt x="8884" y="723"/>
                    <a:pt x="8884" y="723"/>
                    <a:pt x="8884" y="723"/>
                  </a:cubicBezTo>
                  <a:cubicBezTo>
                    <a:pt x="8892" y="723"/>
                    <a:pt x="8900" y="722"/>
                    <a:pt x="8909" y="721"/>
                  </a:cubicBezTo>
                  <a:cubicBezTo>
                    <a:pt x="8918" y="721"/>
                    <a:pt x="8926" y="719"/>
                    <a:pt x="8931" y="717"/>
                  </a:cubicBezTo>
                  <a:cubicBezTo>
                    <a:pt x="8941" y="714"/>
                    <a:pt x="8947" y="709"/>
                    <a:pt x="8952" y="702"/>
                  </a:cubicBezTo>
                  <a:cubicBezTo>
                    <a:pt x="8956" y="695"/>
                    <a:pt x="8958" y="685"/>
                    <a:pt x="8958" y="673"/>
                  </a:cubicBezTo>
                  <a:cubicBezTo>
                    <a:pt x="8958" y="426"/>
                    <a:pt x="8958" y="426"/>
                    <a:pt x="8958" y="426"/>
                  </a:cubicBezTo>
                  <a:cubicBezTo>
                    <a:pt x="8958" y="392"/>
                    <a:pt x="8950" y="365"/>
                    <a:pt x="8934" y="347"/>
                  </a:cubicBezTo>
                  <a:cubicBezTo>
                    <a:pt x="8918" y="328"/>
                    <a:pt x="8898" y="319"/>
                    <a:pt x="8875" y="319"/>
                  </a:cubicBezTo>
                  <a:cubicBezTo>
                    <a:pt x="8858" y="319"/>
                    <a:pt x="8842" y="322"/>
                    <a:pt x="8828" y="327"/>
                  </a:cubicBezTo>
                  <a:cubicBezTo>
                    <a:pt x="8813" y="332"/>
                    <a:pt x="8800" y="339"/>
                    <a:pt x="8789" y="347"/>
                  </a:cubicBezTo>
                  <a:cubicBezTo>
                    <a:pt x="8779" y="354"/>
                    <a:pt x="8770" y="362"/>
                    <a:pt x="8764" y="371"/>
                  </a:cubicBezTo>
                  <a:cubicBezTo>
                    <a:pt x="8757" y="380"/>
                    <a:pt x="8753" y="386"/>
                    <a:pt x="8750" y="392"/>
                  </a:cubicBezTo>
                  <a:cubicBezTo>
                    <a:pt x="8750" y="669"/>
                    <a:pt x="8750" y="669"/>
                    <a:pt x="8750" y="669"/>
                  </a:cubicBezTo>
                  <a:cubicBezTo>
                    <a:pt x="8750" y="680"/>
                    <a:pt x="8752" y="689"/>
                    <a:pt x="8757" y="696"/>
                  </a:cubicBezTo>
                  <a:cubicBezTo>
                    <a:pt x="8761" y="703"/>
                    <a:pt x="8768" y="709"/>
                    <a:pt x="8777" y="713"/>
                  </a:cubicBezTo>
                  <a:cubicBezTo>
                    <a:pt x="8784" y="716"/>
                    <a:pt x="8791" y="718"/>
                    <a:pt x="8799" y="720"/>
                  </a:cubicBezTo>
                  <a:cubicBezTo>
                    <a:pt x="8807" y="721"/>
                    <a:pt x="8815" y="723"/>
                    <a:pt x="8824" y="723"/>
                  </a:cubicBezTo>
                  <a:cubicBezTo>
                    <a:pt x="8824" y="756"/>
                    <a:pt x="8824" y="756"/>
                    <a:pt x="8824" y="756"/>
                  </a:cubicBezTo>
                  <a:cubicBezTo>
                    <a:pt x="8588" y="756"/>
                    <a:pt x="8588" y="756"/>
                    <a:pt x="8588" y="756"/>
                  </a:cubicBezTo>
                  <a:cubicBezTo>
                    <a:pt x="8588" y="723"/>
                    <a:pt x="8588" y="723"/>
                    <a:pt x="8588" y="723"/>
                  </a:cubicBezTo>
                  <a:cubicBezTo>
                    <a:pt x="8596" y="723"/>
                    <a:pt x="8603" y="722"/>
                    <a:pt x="8611" y="721"/>
                  </a:cubicBezTo>
                  <a:cubicBezTo>
                    <a:pt x="8619" y="721"/>
                    <a:pt x="8626" y="719"/>
                    <a:pt x="8632" y="717"/>
                  </a:cubicBezTo>
                  <a:cubicBezTo>
                    <a:pt x="8641" y="714"/>
                    <a:pt x="8648" y="709"/>
                    <a:pt x="8652" y="702"/>
                  </a:cubicBezTo>
                  <a:cubicBezTo>
                    <a:pt x="8657" y="695"/>
                    <a:pt x="8659" y="685"/>
                    <a:pt x="8659" y="674"/>
                  </a:cubicBezTo>
                  <a:cubicBezTo>
                    <a:pt x="8659" y="376"/>
                    <a:pt x="8659" y="376"/>
                    <a:pt x="8659" y="376"/>
                  </a:cubicBezTo>
                  <a:cubicBezTo>
                    <a:pt x="8659" y="365"/>
                    <a:pt x="8657" y="355"/>
                    <a:pt x="8652" y="346"/>
                  </a:cubicBezTo>
                  <a:cubicBezTo>
                    <a:pt x="8647" y="337"/>
                    <a:pt x="8641" y="329"/>
                    <a:pt x="8632" y="323"/>
                  </a:cubicBezTo>
                  <a:cubicBezTo>
                    <a:pt x="8626" y="319"/>
                    <a:pt x="8619" y="317"/>
                    <a:pt x="8610" y="315"/>
                  </a:cubicBezTo>
                  <a:cubicBezTo>
                    <a:pt x="8602" y="313"/>
                    <a:pt x="8592" y="312"/>
                    <a:pt x="8583" y="311"/>
                  </a:cubicBezTo>
                  <a:cubicBezTo>
                    <a:pt x="8583" y="279"/>
                    <a:pt x="8583" y="279"/>
                    <a:pt x="8583" y="279"/>
                  </a:cubicBezTo>
                  <a:cubicBezTo>
                    <a:pt x="8743" y="268"/>
                    <a:pt x="8743" y="268"/>
                    <a:pt x="8743" y="268"/>
                  </a:cubicBezTo>
                  <a:cubicBezTo>
                    <a:pt x="8750" y="275"/>
                    <a:pt x="8750" y="275"/>
                    <a:pt x="8750" y="275"/>
                  </a:cubicBezTo>
                  <a:cubicBezTo>
                    <a:pt x="8750" y="343"/>
                    <a:pt x="8750" y="343"/>
                    <a:pt x="8750" y="343"/>
                  </a:cubicBezTo>
                  <a:cubicBezTo>
                    <a:pt x="8752" y="343"/>
                    <a:pt x="8752" y="343"/>
                    <a:pt x="8752" y="343"/>
                  </a:cubicBezTo>
                  <a:cubicBezTo>
                    <a:pt x="8760" y="335"/>
                    <a:pt x="8770" y="326"/>
                    <a:pt x="8781" y="315"/>
                  </a:cubicBezTo>
                  <a:cubicBezTo>
                    <a:pt x="8793" y="304"/>
                    <a:pt x="8804" y="295"/>
                    <a:pt x="8815" y="288"/>
                  </a:cubicBezTo>
                  <a:cubicBezTo>
                    <a:pt x="8827" y="280"/>
                    <a:pt x="8841" y="274"/>
                    <a:pt x="8858" y="269"/>
                  </a:cubicBezTo>
                  <a:cubicBezTo>
                    <a:pt x="8874" y="263"/>
                    <a:pt x="8893" y="261"/>
                    <a:pt x="8914" y="261"/>
                  </a:cubicBezTo>
                  <a:cubicBezTo>
                    <a:pt x="8960" y="261"/>
                    <a:pt x="8994" y="275"/>
                    <a:pt x="9017" y="304"/>
                  </a:cubicBezTo>
                  <a:cubicBezTo>
                    <a:pt x="9039" y="333"/>
                    <a:pt x="9050" y="371"/>
                    <a:pt x="9050" y="419"/>
                  </a:cubicBezTo>
                  <a:cubicBezTo>
                    <a:pt x="9050" y="670"/>
                    <a:pt x="9050" y="670"/>
                    <a:pt x="9050" y="670"/>
                  </a:cubicBezTo>
                  <a:cubicBezTo>
                    <a:pt x="9050" y="681"/>
                    <a:pt x="9052" y="690"/>
                    <a:pt x="9056" y="697"/>
                  </a:cubicBezTo>
                  <a:cubicBezTo>
                    <a:pt x="9060" y="704"/>
                    <a:pt x="9066" y="710"/>
                    <a:pt x="9076" y="714"/>
                  </a:cubicBezTo>
                  <a:cubicBezTo>
                    <a:pt x="9084" y="717"/>
                    <a:pt x="9091" y="719"/>
                    <a:pt x="9096" y="720"/>
                  </a:cubicBezTo>
                  <a:cubicBezTo>
                    <a:pt x="9102" y="722"/>
                    <a:pt x="9110" y="723"/>
                    <a:pt x="9120" y="723"/>
                  </a:cubicBezTo>
                  <a:lnTo>
                    <a:pt x="9120" y="756"/>
                  </a:lnTo>
                  <a:close/>
                  <a:moveTo>
                    <a:pt x="10244" y="756"/>
                  </a:moveTo>
                  <a:cubicBezTo>
                    <a:pt x="10010" y="756"/>
                    <a:pt x="10010" y="756"/>
                    <a:pt x="10010" y="756"/>
                  </a:cubicBezTo>
                  <a:cubicBezTo>
                    <a:pt x="10010" y="723"/>
                    <a:pt x="10010" y="723"/>
                    <a:pt x="10010" y="723"/>
                  </a:cubicBezTo>
                  <a:cubicBezTo>
                    <a:pt x="10017" y="723"/>
                    <a:pt x="10025" y="722"/>
                    <a:pt x="10032" y="721"/>
                  </a:cubicBezTo>
                  <a:cubicBezTo>
                    <a:pt x="10040" y="721"/>
                    <a:pt x="10047" y="719"/>
                    <a:pt x="10053" y="717"/>
                  </a:cubicBezTo>
                  <a:cubicBezTo>
                    <a:pt x="10062" y="714"/>
                    <a:pt x="10068" y="709"/>
                    <a:pt x="10073" y="702"/>
                  </a:cubicBezTo>
                  <a:cubicBezTo>
                    <a:pt x="10077" y="695"/>
                    <a:pt x="10079" y="685"/>
                    <a:pt x="10079" y="673"/>
                  </a:cubicBezTo>
                  <a:cubicBezTo>
                    <a:pt x="10079" y="425"/>
                    <a:pt x="10079" y="425"/>
                    <a:pt x="10079" y="425"/>
                  </a:cubicBezTo>
                  <a:cubicBezTo>
                    <a:pt x="10079" y="391"/>
                    <a:pt x="10072" y="365"/>
                    <a:pt x="10056" y="347"/>
                  </a:cubicBezTo>
                  <a:cubicBezTo>
                    <a:pt x="10041" y="328"/>
                    <a:pt x="10021" y="319"/>
                    <a:pt x="9998" y="319"/>
                  </a:cubicBezTo>
                  <a:cubicBezTo>
                    <a:pt x="9982" y="319"/>
                    <a:pt x="9967" y="321"/>
                    <a:pt x="9953" y="326"/>
                  </a:cubicBezTo>
                  <a:cubicBezTo>
                    <a:pt x="9939" y="331"/>
                    <a:pt x="9927" y="338"/>
                    <a:pt x="9915" y="347"/>
                  </a:cubicBezTo>
                  <a:cubicBezTo>
                    <a:pt x="9905" y="354"/>
                    <a:pt x="9898" y="362"/>
                    <a:pt x="9891" y="370"/>
                  </a:cubicBezTo>
                  <a:cubicBezTo>
                    <a:pt x="9885" y="378"/>
                    <a:pt x="9880" y="385"/>
                    <a:pt x="9877" y="391"/>
                  </a:cubicBezTo>
                  <a:cubicBezTo>
                    <a:pt x="9877" y="669"/>
                    <a:pt x="9877" y="669"/>
                    <a:pt x="9877" y="669"/>
                  </a:cubicBezTo>
                  <a:cubicBezTo>
                    <a:pt x="9877" y="680"/>
                    <a:pt x="9879" y="689"/>
                    <a:pt x="9883" y="697"/>
                  </a:cubicBezTo>
                  <a:cubicBezTo>
                    <a:pt x="9887" y="704"/>
                    <a:pt x="9893" y="710"/>
                    <a:pt x="9903" y="714"/>
                  </a:cubicBezTo>
                  <a:cubicBezTo>
                    <a:pt x="9910" y="716"/>
                    <a:pt x="9917" y="719"/>
                    <a:pt x="9923" y="720"/>
                  </a:cubicBezTo>
                  <a:cubicBezTo>
                    <a:pt x="9929" y="722"/>
                    <a:pt x="9937" y="723"/>
                    <a:pt x="9947" y="723"/>
                  </a:cubicBezTo>
                  <a:cubicBezTo>
                    <a:pt x="9947" y="756"/>
                    <a:pt x="9947" y="756"/>
                    <a:pt x="9947" y="756"/>
                  </a:cubicBezTo>
                  <a:cubicBezTo>
                    <a:pt x="9717" y="756"/>
                    <a:pt x="9717" y="756"/>
                    <a:pt x="9717" y="756"/>
                  </a:cubicBezTo>
                  <a:cubicBezTo>
                    <a:pt x="9717" y="723"/>
                    <a:pt x="9717" y="723"/>
                    <a:pt x="9717" y="723"/>
                  </a:cubicBezTo>
                  <a:cubicBezTo>
                    <a:pt x="9725" y="723"/>
                    <a:pt x="9732" y="722"/>
                    <a:pt x="9739" y="721"/>
                  </a:cubicBezTo>
                  <a:cubicBezTo>
                    <a:pt x="9746" y="721"/>
                    <a:pt x="9752" y="719"/>
                    <a:pt x="9758" y="717"/>
                  </a:cubicBezTo>
                  <a:cubicBezTo>
                    <a:pt x="9767" y="714"/>
                    <a:pt x="9774" y="709"/>
                    <a:pt x="9778" y="702"/>
                  </a:cubicBezTo>
                  <a:cubicBezTo>
                    <a:pt x="9783" y="695"/>
                    <a:pt x="9785" y="685"/>
                    <a:pt x="9785" y="673"/>
                  </a:cubicBezTo>
                  <a:cubicBezTo>
                    <a:pt x="9785" y="425"/>
                    <a:pt x="9785" y="425"/>
                    <a:pt x="9785" y="425"/>
                  </a:cubicBezTo>
                  <a:cubicBezTo>
                    <a:pt x="9785" y="391"/>
                    <a:pt x="9777" y="365"/>
                    <a:pt x="9762" y="347"/>
                  </a:cubicBezTo>
                  <a:cubicBezTo>
                    <a:pt x="9746" y="328"/>
                    <a:pt x="9727" y="319"/>
                    <a:pt x="9704" y="319"/>
                  </a:cubicBezTo>
                  <a:cubicBezTo>
                    <a:pt x="9688" y="319"/>
                    <a:pt x="9673" y="321"/>
                    <a:pt x="9659" y="327"/>
                  </a:cubicBezTo>
                  <a:cubicBezTo>
                    <a:pt x="9645" y="332"/>
                    <a:pt x="9632" y="338"/>
                    <a:pt x="9620" y="347"/>
                  </a:cubicBezTo>
                  <a:cubicBezTo>
                    <a:pt x="9611" y="354"/>
                    <a:pt x="9603" y="362"/>
                    <a:pt x="9596" y="371"/>
                  </a:cubicBezTo>
                  <a:cubicBezTo>
                    <a:pt x="9589" y="380"/>
                    <a:pt x="9585" y="387"/>
                    <a:pt x="9581" y="392"/>
                  </a:cubicBezTo>
                  <a:cubicBezTo>
                    <a:pt x="9581" y="668"/>
                    <a:pt x="9581" y="668"/>
                    <a:pt x="9581" y="668"/>
                  </a:cubicBezTo>
                  <a:cubicBezTo>
                    <a:pt x="9581" y="679"/>
                    <a:pt x="9584" y="688"/>
                    <a:pt x="9588" y="695"/>
                  </a:cubicBezTo>
                  <a:cubicBezTo>
                    <a:pt x="9593" y="703"/>
                    <a:pt x="9600" y="709"/>
                    <a:pt x="9609" y="713"/>
                  </a:cubicBezTo>
                  <a:cubicBezTo>
                    <a:pt x="9616" y="716"/>
                    <a:pt x="9623" y="718"/>
                    <a:pt x="9630" y="720"/>
                  </a:cubicBezTo>
                  <a:cubicBezTo>
                    <a:pt x="9637" y="721"/>
                    <a:pt x="9645" y="723"/>
                    <a:pt x="9654" y="723"/>
                  </a:cubicBezTo>
                  <a:cubicBezTo>
                    <a:pt x="9654" y="756"/>
                    <a:pt x="9654" y="756"/>
                    <a:pt x="9654" y="756"/>
                  </a:cubicBezTo>
                  <a:cubicBezTo>
                    <a:pt x="9420" y="756"/>
                    <a:pt x="9420" y="756"/>
                    <a:pt x="9420" y="756"/>
                  </a:cubicBezTo>
                  <a:cubicBezTo>
                    <a:pt x="9420" y="723"/>
                    <a:pt x="9420" y="723"/>
                    <a:pt x="9420" y="723"/>
                  </a:cubicBezTo>
                  <a:cubicBezTo>
                    <a:pt x="9427" y="723"/>
                    <a:pt x="9435" y="722"/>
                    <a:pt x="9443" y="721"/>
                  </a:cubicBezTo>
                  <a:cubicBezTo>
                    <a:pt x="9451" y="721"/>
                    <a:pt x="9458" y="719"/>
                    <a:pt x="9464" y="717"/>
                  </a:cubicBezTo>
                  <a:cubicBezTo>
                    <a:pt x="9473" y="714"/>
                    <a:pt x="9480" y="709"/>
                    <a:pt x="9484" y="702"/>
                  </a:cubicBezTo>
                  <a:cubicBezTo>
                    <a:pt x="9488" y="695"/>
                    <a:pt x="9491" y="685"/>
                    <a:pt x="9491" y="674"/>
                  </a:cubicBezTo>
                  <a:cubicBezTo>
                    <a:pt x="9491" y="375"/>
                    <a:pt x="9491" y="375"/>
                    <a:pt x="9491" y="375"/>
                  </a:cubicBezTo>
                  <a:cubicBezTo>
                    <a:pt x="9491" y="364"/>
                    <a:pt x="9488" y="355"/>
                    <a:pt x="9483" y="346"/>
                  </a:cubicBezTo>
                  <a:cubicBezTo>
                    <a:pt x="9479" y="338"/>
                    <a:pt x="9472" y="331"/>
                    <a:pt x="9464" y="325"/>
                  </a:cubicBezTo>
                  <a:cubicBezTo>
                    <a:pt x="9457" y="321"/>
                    <a:pt x="9450" y="318"/>
                    <a:pt x="9441" y="316"/>
                  </a:cubicBezTo>
                  <a:cubicBezTo>
                    <a:pt x="9432" y="313"/>
                    <a:pt x="9422" y="312"/>
                    <a:pt x="9412" y="311"/>
                  </a:cubicBezTo>
                  <a:cubicBezTo>
                    <a:pt x="9412" y="279"/>
                    <a:pt x="9412" y="279"/>
                    <a:pt x="9412" y="279"/>
                  </a:cubicBezTo>
                  <a:cubicBezTo>
                    <a:pt x="9574" y="268"/>
                    <a:pt x="9574" y="268"/>
                    <a:pt x="9574" y="268"/>
                  </a:cubicBezTo>
                  <a:cubicBezTo>
                    <a:pt x="9580" y="275"/>
                    <a:pt x="9580" y="275"/>
                    <a:pt x="9580" y="275"/>
                  </a:cubicBezTo>
                  <a:cubicBezTo>
                    <a:pt x="9580" y="344"/>
                    <a:pt x="9580" y="344"/>
                    <a:pt x="9580" y="344"/>
                  </a:cubicBezTo>
                  <a:cubicBezTo>
                    <a:pt x="9584" y="344"/>
                    <a:pt x="9584" y="344"/>
                    <a:pt x="9584" y="344"/>
                  </a:cubicBezTo>
                  <a:cubicBezTo>
                    <a:pt x="9592" y="336"/>
                    <a:pt x="9602" y="326"/>
                    <a:pt x="9614" y="315"/>
                  </a:cubicBezTo>
                  <a:cubicBezTo>
                    <a:pt x="9625" y="304"/>
                    <a:pt x="9636" y="295"/>
                    <a:pt x="9646" y="288"/>
                  </a:cubicBezTo>
                  <a:cubicBezTo>
                    <a:pt x="9658" y="280"/>
                    <a:pt x="9672" y="274"/>
                    <a:pt x="9689" y="269"/>
                  </a:cubicBezTo>
                  <a:cubicBezTo>
                    <a:pt x="9706" y="263"/>
                    <a:pt x="9725" y="261"/>
                    <a:pt x="9744" y="261"/>
                  </a:cubicBezTo>
                  <a:cubicBezTo>
                    <a:pt x="9776" y="261"/>
                    <a:pt x="9803" y="269"/>
                    <a:pt x="9825" y="286"/>
                  </a:cubicBezTo>
                  <a:cubicBezTo>
                    <a:pt x="9847" y="303"/>
                    <a:pt x="9864" y="323"/>
                    <a:pt x="9873" y="347"/>
                  </a:cubicBezTo>
                  <a:cubicBezTo>
                    <a:pt x="9885" y="335"/>
                    <a:pt x="9895" y="325"/>
                    <a:pt x="9904" y="317"/>
                  </a:cubicBezTo>
                  <a:cubicBezTo>
                    <a:pt x="9913" y="308"/>
                    <a:pt x="9925" y="299"/>
                    <a:pt x="9940" y="289"/>
                  </a:cubicBezTo>
                  <a:cubicBezTo>
                    <a:pt x="9952" y="281"/>
                    <a:pt x="9967" y="274"/>
                    <a:pt x="9983" y="269"/>
                  </a:cubicBezTo>
                  <a:cubicBezTo>
                    <a:pt x="10000" y="263"/>
                    <a:pt x="10019" y="261"/>
                    <a:pt x="10039" y="261"/>
                  </a:cubicBezTo>
                  <a:cubicBezTo>
                    <a:pt x="10080" y="261"/>
                    <a:pt x="10112" y="274"/>
                    <a:pt x="10136" y="301"/>
                  </a:cubicBezTo>
                  <a:cubicBezTo>
                    <a:pt x="10159" y="328"/>
                    <a:pt x="10171" y="369"/>
                    <a:pt x="10171" y="424"/>
                  </a:cubicBezTo>
                  <a:cubicBezTo>
                    <a:pt x="10171" y="669"/>
                    <a:pt x="10171" y="669"/>
                    <a:pt x="10171" y="669"/>
                  </a:cubicBezTo>
                  <a:cubicBezTo>
                    <a:pt x="10171" y="680"/>
                    <a:pt x="10173" y="689"/>
                    <a:pt x="10177" y="697"/>
                  </a:cubicBezTo>
                  <a:cubicBezTo>
                    <a:pt x="10181" y="704"/>
                    <a:pt x="10188" y="710"/>
                    <a:pt x="10197" y="714"/>
                  </a:cubicBezTo>
                  <a:cubicBezTo>
                    <a:pt x="10205" y="716"/>
                    <a:pt x="10212" y="719"/>
                    <a:pt x="10219" y="720"/>
                  </a:cubicBezTo>
                  <a:cubicBezTo>
                    <a:pt x="10227" y="722"/>
                    <a:pt x="10235" y="723"/>
                    <a:pt x="10244" y="723"/>
                  </a:cubicBezTo>
                  <a:lnTo>
                    <a:pt x="10244" y="756"/>
                  </a:lnTo>
                  <a:close/>
                  <a:moveTo>
                    <a:pt x="10757" y="747"/>
                  </a:moveTo>
                  <a:cubicBezTo>
                    <a:pt x="10742" y="752"/>
                    <a:pt x="10729" y="757"/>
                    <a:pt x="10717" y="760"/>
                  </a:cubicBezTo>
                  <a:cubicBezTo>
                    <a:pt x="10705" y="764"/>
                    <a:pt x="10692" y="765"/>
                    <a:pt x="10678" y="765"/>
                  </a:cubicBezTo>
                  <a:cubicBezTo>
                    <a:pt x="10652" y="765"/>
                    <a:pt x="10632" y="759"/>
                    <a:pt x="10617" y="747"/>
                  </a:cubicBezTo>
                  <a:cubicBezTo>
                    <a:pt x="10602" y="736"/>
                    <a:pt x="10592" y="718"/>
                    <a:pt x="10588" y="695"/>
                  </a:cubicBezTo>
                  <a:cubicBezTo>
                    <a:pt x="10585" y="695"/>
                    <a:pt x="10585" y="695"/>
                    <a:pt x="10585" y="695"/>
                  </a:cubicBezTo>
                  <a:cubicBezTo>
                    <a:pt x="10564" y="719"/>
                    <a:pt x="10541" y="737"/>
                    <a:pt x="10517" y="749"/>
                  </a:cubicBezTo>
                  <a:cubicBezTo>
                    <a:pt x="10492" y="762"/>
                    <a:pt x="10463" y="768"/>
                    <a:pt x="10429" y="768"/>
                  </a:cubicBezTo>
                  <a:cubicBezTo>
                    <a:pt x="10393" y="768"/>
                    <a:pt x="10363" y="757"/>
                    <a:pt x="10340" y="734"/>
                  </a:cubicBezTo>
                  <a:cubicBezTo>
                    <a:pt x="10317" y="712"/>
                    <a:pt x="10305" y="683"/>
                    <a:pt x="10305" y="648"/>
                  </a:cubicBezTo>
                  <a:cubicBezTo>
                    <a:pt x="10305" y="629"/>
                    <a:pt x="10308" y="612"/>
                    <a:pt x="10313" y="598"/>
                  </a:cubicBezTo>
                  <a:cubicBezTo>
                    <a:pt x="10318" y="583"/>
                    <a:pt x="10326" y="570"/>
                    <a:pt x="10336" y="558"/>
                  </a:cubicBezTo>
                  <a:cubicBezTo>
                    <a:pt x="10344" y="548"/>
                    <a:pt x="10355" y="540"/>
                    <a:pt x="10369" y="532"/>
                  </a:cubicBezTo>
                  <a:cubicBezTo>
                    <a:pt x="10382" y="524"/>
                    <a:pt x="10394" y="518"/>
                    <a:pt x="10406" y="514"/>
                  </a:cubicBezTo>
                  <a:cubicBezTo>
                    <a:pt x="10421" y="508"/>
                    <a:pt x="10451" y="498"/>
                    <a:pt x="10495" y="483"/>
                  </a:cubicBezTo>
                  <a:cubicBezTo>
                    <a:pt x="10540" y="468"/>
                    <a:pt x="10570" y="456"/>
                    <a:pt x="10586" y="448"/>
                  </a:cubicBezTo>
                  <a:cubicBezTo>
                    <a:pt x="10586" y="400"/>
                    <a:pt x="10586" y="400"/>
                    <a:pt x="10586" y="400"/>
                  </a:cubicBezTo>
                  <a:cubicBezTo>
                    <a:pt x="10586" y="395"/>
                    <a:pt x="10585" y="387"/>
                    <a:pt x="10583" y="375"/>
                  </a:cubicBezTo>
                  <a:cubicBezTo>
                    <a:pt x="10581" y="363"/>
                    <a:pt x="10578" y="352"/>
                    <a:pt x="10572" y="341"/>
                  </a:cubicBezTo>
                  <a:cubicBezTo>
                    <a:pt x="10565" y="329"/>
                    <a:pt x="10556" y="318"/>
                    <a:pt x="10544" y="309"/>
                  </a:cubicBezTo>
                  <a:cubicBezTo>
                    <a:pt x="10532" y="300"/>
                    <a:pt x="10515" y="296"/>
                    <a:pt x="10494" y="296"/>
                  </a:cubicBezTo>
                  <a:cubicBezTo>
                    <a:pt x="10479" y="296"/>
                    <a:pt x="10465" y="299"/>
                    <a:pt x="10452" y="304"/>
                  </a:cubicBezTo>
                  <a:cubicBezTo>
                    <a:pt x="10439" y="309"/>
                    <a:pt x="10430" y="314"/>
                    <a:pt x="10425" y="319"/>
                  </a:cubicBezTo>
                  <a:cubicBezTo>
                    <a:pt x="10425" y="326"/>
                    <a:pt x="10426" y="336"/>
                    <a:pt x="10429" y="348"/>
                  </a:cubicBezTo>
                  <a:cubicBezTo>
                    <a:pt x="10432" y="361"/>
                    <a:pt x="10434" y="373"/>
                    <a:pt x="10434" y="383"/>
                  </a:cubicBezTo>
                  <a:cubicBezTo>
                    <a:pt x="10434" y="395"/>
                    <a:pt x="10429" y="405"/>
                    <a:pt x="10419" y="415"/>
                  </a:cubicBezTo>
                  <a:cubicBezTo>
                    <a:pt x="10408" y="424"/>
                    <a:pt x="10394" y="429"/>
                    <a:pt x="10376" y="429"/>
                  </a:cubicBezTo>
                  <a:cubicBezTo>
                    <a:pt x="10360" y="429"/>
                    <a:pt x="10348" y="423"/>
                    <a:pt x="10340" y="411"/>
                  </a:cubicBezTo>
                  <a:cubicBezTo>
                    <a:pt x="10332" y="400"/>
                    <a:pt x="10329" y="387"/>
                    <a:pt x="10329" y="373"/>
                  </a:cubicBezTo>
                  <a:cubicBezTo>
                    <a:pt x="10329" y="358"/>
                    <a:pt x="10334" y="343"/>
                    <a:pt x="10344" y="330"/>
                  </a:cubicBezTo>
                  <a:cubicBezTo>
                    <a:pt x="10355" y="316"/>
                    <a:pt x="10369" y="304"/>
                    <a:pt x="10386" y="293"/>
                  </a:cubicBezTo>
                  <a:cubicBezTo>
                    <a:pt x="10400" y="284"/>
                    <a:pt x="10418" y="276"/>
                    <a:pt x="10439" y="270"/>
                  </a:cubicBezTo>
                  <a:cubicBezTo>
                    <a:pt x="10460" y="264"/>
                    <a:pt x="10480" y="260"/>
                    <a:pt x="10500" y="260"/>
                  </a:cubicBezTo>
                  <a:cubicBezTo>
                    <a:pt x="10527" y="260"/>
                    <a:pt x="10551" y="262"/>
                    <a:pt x="10571" y="266"/>
                  </a:cubicBezTo>
                  <a:cubicBezTo>
                    <a:pt x="10592" y="270"/>
                    <a:pt x="10610" y="278"/>
                    <a:pt x="10627" y="290"/>
                  </a:cubicBezTo>
                  <a:cubicBezTo>
                    <a:pt x="10643" y="302"/>
                    <a:pt x="10656" y="319"/>
                    <a:pt x="10665" y="339"/>
                  </a:cubicBezTo>
                  <a:cubicBezTo>
                    <a:pt x="10673" y="360"/>
                    <a:pt x="10678" y="386"/>
                    <a:pt x="10678" y="419"/>
                  </a:cubicBezTo>
                  <a:cubicBezTo>
                    <a:pt x="10678" y="466"/>
                    <a:pt x="10677" y="507"/>
                    <a:pt x="10676" y="543"/>
                  </a:cubicBezTo>
                  <a:cubicBezTo>
                    <a:pt x="10675" y="579"/>
                    <a:pt x="10675" y="618"/>
                    <a:pt x="10675" y="661"/>
                  </a:cubicBezTo>
                  <a:cubicBezTo>
                    <a:pt x="10675" y="673"/>
                    <a:pt x="10677" y="684"/>
                    <a:pt x="10681" y="691"/>
                  </a:cubicBezTo>
                  <a:cubicBezTo>
                    <a:pt x="10686" y="699"/>
                    <a:pt x="10692" y="705"/>
                    <a:pt x="10702" y="710"/>
                  </a:cubicBezTo>
                  <a:cubicBezTo>
                    <a:pt x="10706" y="713"/>
                    <a:pt x="10714" y="715"/>
                    <a:pt x="10725" y="715"/>
                  </a:cubicBezTo>
                  <a:cubicBezTo>
                    <a:pt x="10735" y="715"/>
                    <a:pt x="10746" y="715"/>
                    <a:pt x="10757" y="715"/>
                  </a:cubicBezTo>
                  <a:lnTo>
                    <a:pt x="10757" y="747"/>
                  </a:lnTo>
                  <a:close/>
                  <a:moveTo>
                    <a:pt x="10587" y="489"/>
                  </a:moveTo>
                  <a:cubicBezTo>
                    <a:pt x="10559" y="497"/>
                    <a:pt x="10535" y="505"/>
                    <a:pt x="10514" y="513"/>
                  </a:cubicBezTo>
                  <a:cubicBezTo>
                    <a:pt x="10493" y="521"/>
                    <a:pt x="10474" y="530"/>
                    <a:pt x="10456" y="542"/>
                  </a:cubicBezTo>
                  <a:cubicBezTo>
                    <a:pt x="10440" y="553"/>
                    <a:pt x="10427" y="566"/>
                    <a:pt x="10417" y="582"/>
                  </a:cubicBezTo>
                  <a:cubicBezTo>
                    <a:pt x="10408" y="597"/>
                    <a:pt x="10403" y="615"/>
                    <a:pt x="10403" y="636"/>
                  </a:cubicBezTo>
                  <a:cubicBezTo>
                    <a:pt x="10403" y="663"/>
                    <a:pt x="10410" y="683"/>
                    <a:pt x="10424" y="695"/>
                  </a:cubicBezTo>
                  <a:cubicBezTo>
                    <a:pt x="10439" y="708"/>
                    <a:pt x="10457" y="714"/>
                    <a:pt x="10478" y="714"/>
                  </a:cubicBezTo>
                  <a:cubicBezTo>
                    <a:pt x="10502" y="714"/>
                    <a:pt x="10522" y="709"/>
                    <a:pt x="10539" y="698"/>
                  </a:cubicBezTo>
                  <a:cubicBezTo>
                    <a:pt x="10557" y="686"/>
                    <a:pt x="10572" y="673"/>
                    <a:pt x="10584" y="658"/>
                  </a:cubicBezTo>
                  <a:lnTo>
                    <a:pt x="10587" y="489"/>
                  </a:lnTo>
                  <a:close/>
                  <a:moveTo>
                    <a:pt x="11315" y="756"/>
                  </a:moveTo>
                  <a:cubicBezTo>
                    <a:pt x="11170" y="756"/>
                    <a:pt x="11170" y="756"/>
                    <a:pt x="11170" y="756"/>
                  </a:cubicBezTo>
                  <a:cubicBezTo>
                    <a:pt x="11145" y="719"/>
                    <a:pt x="11117" y="679"/>
                    <a:pt x="11089" y="637"/>
                  </a:cubicBezTo>
                  <a:cubicBezTo>
                    <a:pt x="11059" y="596"/>
                    <a:pt x="11029" y="555"/>
                    <a:pt x="10998" y="515"/>
                  </a:cubicBezTo>
                  <a:cubicBezTo>
                    <a:pt x="10958" y="552"/>
                    <a:pt x="10958" y="552"/>
                    <a:pt x="10958" y="552"/>
                  </a:cubicBezTo>
                  <a:cubicBezTo>
                    <a:pt x="10958" y="667"/>
                    <a:pt x="10958" y="667"/>
                    <a:pt x="10958" y="667"/>
                  </a:cubicBezTo>
                  <a:cubicBezTo>
                    <a:pt x="10958" y="678"/>
                    <a:pt x="10960" y="688"/>
                    <a:pt x="10964" y="696"/>
                  </a:cubicBezTo>
                  <a:cubicBezTo>
                    <a:pt x="10969" y="703"/>
                    <a:pt x="10975" y="709"/>
                    <a:pt x="10985" y="713"/>
                  </a:cubicBezTo>
                  <a:cubicBezTo>
                    <a:pt x="10993" y="716"/>
                    <a:pt x="11000" y="718"/>
                    <a:pt x="11007" y="720"/>
                  </a:cubicBezTo>
                  <a:cubicBezTo>
                    <a:pt x="11014" y="721"/>
                    <a:pt x="11023" y="723"/>
                    <a:pt x="11032" y="723"/>
                  </a:cubicBezTo>
                  <a:cubicBezTo>
                    <a:pt x="11032" y="756"/>
                    <a:pt x="11032" y="756"/>
                    <a:pt x="11032" y="756"/>
                  </a:cubicBezTo>
                  <a:cubicBezTo>
                    <a:pt x="10796" y="756"/>
                    <a:pt x="10796" y="756"/>
                    <a:pt x="10796" y="756"/>
                  </a:cubicBezTo>
                  <a:cubicBezTo>
                    <a:pt x="10796" y="723"/>
                    <a:pt x="10796" y="723"/>
                    <a:pt x="10796" y="723"/>
                  </a:cubicBezTo>
                  <a:cubicBezTo>
                    <a:pt x="10804" y="723"/>
                    <a:pt x="10812" y="722"/>
                    <a:pt x="10820" y="721"/>
                  </a:cubicBezTo>
                  <a:cubicBezTo>
                    <a:pt x="10828" y="720"/>
                    <a:pt x="10834" y="719"/>
                    <a:pt x="10840" y="717"/>
                  </a:cubicBezTo>
                  <a:cubicBezTo>
                    <a:pt x="10849" y="714"/>
                    <a:pt x="10856" y="709"/>
                    <a:pt x="10860" y="702"/>
                  </a:cubicBezTo>
                  <a:cubicBezTo>
                    <a:pt x="10865" y="695"/>
                    <a:pt x="10867" y="685"/>
                    <a:pt x="10867" y="673"/>
                  </a:cubicBezTo>
                  <a:cubicBezTo>
                    <a:pt x="10867" y="113"/>
                    <a:pt x="10867" y="113"/>
                    <a:pt x="10867" y="113"/>
                  </a:cubicBezTo>
                  <a:cubicBezTo>
                    <a:pt x="10867" y="101"/>
                    <a:pt x="10865" y="90"/>
                    <a:pt x="10860" y="79"/>
                  </a:cubicBezTo>
                  <a:cubicBezTo>
                    <a:pt x="10855" y="69"/>
                    <a:pt x="10848" y="61"/>
                    <a:pt x="10840" y="55"/>
                  </a:cubicBezTo>
                  <a:cubicBezTo>
                    <a:pt x="10833" y="50"/>
                    <a:pt x="10822" y="47"/>
                    <a:pt x="10808" y="45"/>
                  </a:cubicBezTo>
                  <a:cubicBezTo>
                    <a:pt x="10793" y="43"/>
                    <a:pt x="10782" y="42"/>
                    <a:pt x="10773" y="42"/>
                  </a:cubicBezTo>
                  <a:cubicBezTo>
                    <a:pt x="10773" y="10"/>
                    <a:pt x="10773" y="10"/>
                    <a:pt x="10773" y="10"/>
                  </a:cubicBezTo>
                  <a:cubicBezTo>
                    <a:pt x="10951" y="0"/>
                    <a:pt x="10951" y="0"/>
                    <a:pt x="10951" y="0"/>
                  </a:cubicBezTo>
                  <a:cubicBezTo>
                    <a:pt x="10958" y="7"/>
                    <a:pt x="10958" y="7"/>
                    <a:pt x="10958" y="7"/>
                  </a:cubicBezTo>
                  <a:cubicBezTo>
                    <a:pt x="10958" y="516"/>
                    <a:pt x="10958" y="516"/>
                    <a:pt x="10958" y="516"/>
                  </a:cubicBezTo>
                  <a:cubicBezTo>
                    <a:pt x="10983" y="491"/>
                    <a:pt x="11011" y="464"/>
                    <a:pt x="11040" y="435"/>
                  </a:cubicBezTo>
                  <a:cubicBezTo>
                    <a:pt x="11070" y="405"/>
                    <a:pt x="11095" y="379"/>
                    <a:pt x="11115" y="357"/>
                  </a:cubicBezTo>
                  <a:cubicBezTo>
                    <a:pt x="11117" y="354"/>
                    <a:pt x="11120" y="350"/>
                    <a:pt x="11123" y="345"/>
                  </a:cubicBezTo>
                  <a:cubicBezTo>
                    <a:pt x="11126" y="340"/>
                    <a:pt x="11128" y="337"/>
                    <a:pt x="11128" y="334"/>
                  </a:cubicBezTo>
                  <a:cubicBezTo>
                    <a:pt x="11128" y="325"/>
                    <a:pt x="11121" y="318"/>
                    <a:pt x="11107" y="314"/>
                  </a:cubicBezTo>
                  <a:cubicBezTo>
                    <a:pt x="11093" y="310"/>
                    <a:pt x="11079" y="307"/>
                    <a:pt x="11066" y="305"/>
                  </a:cubicBezTo>
                  <a:cubicBezTo>
                    <a:pt x="11066" y="274"/>
                    <a:pt x="11066" y="274"/>
                    <a:pt x="11066" y="274"/>
                  </a:cubicBezTo>
                  <a:cubicBezTo>
                    <a:pt x="11278" y="274"/>
                    <a:pt x="11278" y="274"/>
                    <a:pt x="11278" y="274"/>
                  </a:cubicBezTo>
                  <a:cubicBezTo>
                    <a:pt x="11278" y="304"/>
                    <a:pt x="11278" y="304"/>
                    <a:pt x="11278" y="304"/>
                  </a:cubicBezTo>
                  <a:cubicBezTo>
                    <a:pt x="11250" y="312"/>
                    <a:pt x="11226" y="323"/>
                    <a:pt x="11205" y="335"/>
                  </a:cubicBezTo>
                  <a:cubicBezTo>
                    <a:pt x="11184" y="347"/>
                    <a:pt x="11168" y="358"/>
                    <a:pt x="11157" y="368"/>
                  </a:cubicBezTo>
                  <a:cubicBezTo>
                    <a:pt x="11149" y="374"/>
                    <a:pt x="11138" y="385"/>
                    <a:pt x="11124" y="399"/>
                  </a:cubicBezTo>
                  <a:cubicBezTo>
                    <a:pt x="11110" y="414"/>
                    <a:pt x="11090" y="433"/>
                    <a:pt x="11064" y="457"/>
                  </a:cubicBezTo>
                  <a:cubicBezTo>
                    <a:pt x="11091" y="490"/>
                    <a:pt x="11121" y="529"/>
                    <a:pt x="11154" y="575"/>
                  </a:cubicBezTo>
                  <a:cubicBezTo>
                    <a:pt x="11187" y="621"/>
                    <a:pt x="11212" y="654"/>
                    <a:pt x="11227" y="675"/>
                  </a:cubicBezTo>
                  <a:cubicBezTo>
                    <a:pt x="11241" y="694"/>
                    <a:pt x="11254" y="707"/>
                    <a:pt x="11266" y="713"/>
                  </a:cubicBezTo>
                  <a:cubicBezTo>
                    <a:pt x="11277" y="718"/>
                    <a:pt x="11294" y="722"/>
                    <a:pt x="11315" y="723"/>
                  </a:cubicBezTo>
                  <a:lnTo>
                    <a:pt x="11315" y="756"/>
                  </a:lnTo>
                  <a:close/>
                  <a:moveTo>
                    <a:pt x="11851" y="756"/>
                  </a:moveTo>
                  <a:cubicBezTo>
                    <a:pt x="11706" y="756"/>
                    <a:pt x="11706" y="756"/>
                    <a:pt x="11706" y="756"/>
                  </a:cubicBezTo>
                  <a:cubicBezTo>
                    <a:pt x="11680" y="719"/>
                    <a:pt x="11653" y="679"/>
                    <a:pt x="11624" y="637"/>
                  </a:cubicBezTo>
                  <a:cubicBezTo>
                    <a:pt x="11595" y="596"/>
                    <a:pt x="11565" y="555"/>
                    <a:pt x="11534" y="515"/>
                  </a:cubicBezTo>
                  <a:cubicBezTo>
                    <a:pt x="11494" y="552"/>
                    <a:pt x="11494" y="552"/>
                    <a:pt x="11494" y="552"/>
                  </a:cubicBezTo>
                  <a:cubicBezTo>
                    <a:pt x="11494" y="667"/>
                    <a:pt x="11494" y="667"/>
                    <a:pt x="11494" y="667"/>
                  </a:cubicBezTo>
                  <a:cubicBezTo>
                    <a:pt x="11494" y="678"/>
                    <a:pt x="11496" y="688"/>
                    <a:pt x="11500" y="696"/>
                  </a:cubicBezTo>
                  <a:cubicBezTo>
                    <a:pt x="11504" y="703"/>
                    <a:pt x="11511" y="709"/>
                    <a:pt x="11521" y="713"/>
                  </a:cubicBezTo>
                  <a:cubicBezTo>
                    <a:pt x="11528" y="716"/>
                    <a:pt x="11536" y="718"/>
                    <a:pt x="11543" y="720"/>
                  </a:cubicBezTo>
                  <a:cubicBezTo>
                    <a:pt x="11550" y="721"/>
                    <a:pt x="11558" y="723"/>
                    <a:pt x="11568" y="723"/>
                  </a:cubicBezTo>
                  <a:cubicBezTo>
                    <a:pt x="11568" y="756"/>
                    <a:pt x="11568" y="756"/>
                    <a:pt x="11568" y="756"/>
                  </a:cubicBezTo>
                  <a:cubicBezTo>
                    <a:pt x="11332" y="756"/>
                    <a:pt x="11332" y="756"/>
                    <a:pt x="11332" y="756"/>
                  </a:cubicBezTo>
                  <a:cubicBezTo>
                    <a:pt x="11332" y="723"/>
                    <a:pt x="11332" y="723"/>
                    <a:pt x="11332" y="723"/>
                  </a:cubicBezTo>
                  <a:cubicBezTo>
                    <a:pt x="11339" y="723"/>
                    <a:pt x="11347" y="722"/>
                    <a:pt x="11355" y="721"/>
                  </a:cubicBezTo>
                  <a:cubicBezTo>
                    <a:pt x="11363" y="720"/>
                    <a:pt x="11370" y="719"/>
                    <a:pt x="11376" y="717"/>
                  </a:cubicBezTo>
                  <a:cubicBezTo>
                    <a:pt x="11385" y="714"/>
                    <a:pt x="11392" y="709"/>
                    <a:pt x="11396" y="702"/>
                  </a:cubicBezTo>
                  <a:cubicBezTo>
                    <a:pt x="11401" y="695"/>
                    <a:pt x="11403" y="685"/>
                    <a:pt x="11403" y="673"/>
                  </a:cubicBezTo>
                  <a:cubicBezTo>
                    <a:pt x="11403" y="113"/>
                    <a:pt x="11403" y="113"/>
                    <a:pt x="11403" y="113"/>
                  </a:cubicBezTo>
                  <a:cubicBezTo>
                    <a:pt x="11403" y="101"/>
                    <a:pt x="11400" y="90"/>
                    <a:pt x="11395" y="79"/>
                  </a:cubicBezTo>
                  <a:cubicBezTo>
                    <a:pt x="11390" y="69"/>
                    <a:pt x="11384" y="61"/>
                    <a:pt x="11376" y="55"/>
                  </a:cubicBezTo>
                  <a:cubicBezTo>
                    <a:pt x="11369" y="50"/>
                    <a:pt x="11358" y="47"/>
                    <a:pt x="11344" y="45"/>
                  </a:cubicBezTo>
                  <a:cubicBezTo>
                    <a:pt x="11329" y="43"/>
                    <a:pt x="11317" y="42"/>
                    <a:pt x="11309" y="42"/>
                  </a:cubicBezTo>
                  <a:cubicBezTo>
                    <a:pt x="11309" y="10"/>
                    <a:pt x="11309" y="10"/>
                    <a:pt x="11309" y="10"/>
                  </a:cubicBezTo>
                  <a:cubicBezTo>
                    <a:pt x="11487" y="0"/>
                    <a:pt x="11487" y="0"/>
                    <a:pt x="11487" y="0"/>
                  </a:cubicBezTo>
                  <a:cubicBezTo>
                    <a:pt x="11494" y="7"/>
                    <a:pt x="11494" y="7"/>
                    <a:pt x="11494" y="7"/>
                  </a:cubicBezTo>
                  <a:cubicBezTo>
                    <a:pt x="11494" y="516"/>
                    <a:pt x="11494" y="516"/>
                    <a:pt x="11494" y="516"/>
                  </a:cubicBezTo>
                  <a:cubicBezTo>
                    <a:pt x="11519" y="491"/>
                    <a:pt x="11547" y="464"/>
                    <a:pt x="11576" y="435"/>
                  </a:cubicBezTo>
                  <a:cubicBezTo>
                    <a:pt x="11606" y="405"/>
                    <a:pt x="11630" y="379"/>
                    <a:pt x="11651" y="357"/>
                  </a:cubicBezTo>
                  <a:cubicBezTo>
                    <a:pt x="11653" y="354"/>
                    <a:pt x="11656" y="350"/>
                    <a:pt x="11659" y="345"/>
                  </a:cubicBezTo>
                  <a:cubicBezTo>
                    <a:pt x="11662" y="340"/>
                    <a:pt x="11664" y="337"/>
                    <a:pt x="11664" y="334"/>
                  </a:cubicBezTo>
                  <a:cubicBezTo>
                    <a:pt x="11664" y="325"/>
                    <a:pt x="11657" y="318"/>
                    <a:pt x="11642" y="314"/>
                  </a:cubicBezTo>
                  <a:cubicBezTo>
                    <a:pt x="11628" y="310"/>
                    <a:pt x="11615" y="307"/>
                    <a:pt x="11602" y="305"/>
                  </a:cubicBezTo>
                  <a:cubicBezTo>
                    <a:pt x="11602" y="274"/>
                    <a:pt x="11602" y="274"/>
                    <a:pt x="11602" y="274"/>
                  </a:cubicBezTo>
                  <a:cubicBezTo>
                    <a:pt x="11814" y="274"/>
                    <a:pt x="11814" y="274"/>
                    <a:pt x="11814" y="274"/>
                  </a:cubicBezTo>
                  <a:cubicBezTo>
                    <a:pt x="11814" y="304"/>
                    <a:pt x="11814" y="304"/>
                    <a:pt x="11814" y="304"/>
                  </a:cubicBezTo>
                  <a:cubicBezTo>
                    <a:pt x="11786" y="312"/>
                    <a:pt x="11762" y="323"/>
                    <a:pt x="11741" y="335"/>
                  </a:cubicBezTo>
                  <a:cubicBezTo>
                    <a:pt x="11720" y="347"/>
                    <a:pt x="11704" y="358"/>
                    <a:pt x="11693" y="368"/>
                  </a:cubicBezTo>
                  <a:cubicBezTo>
                    <a:pt x="11685" y="374"/>
                    <a:pt x="11674" y="385"/>
                    <a:pt x="11660" y="399"/>
                  </a:cubicBezTo>
                  <a:cubicBezTo>
                    <a:pt x="11645" y="414"/>
                    <a:pt x="11625" y="433"/>
                    <a:pt x="11600" y="457"/>
                  </a:cubicBezTo>
                  <a:cubicBezTo>
                    <a:pt x="11626" y="490"/>
                    <a:pt x="11656" y="529"/>
                    <a:pt x="11690" y="575"/>
                  </a:cubicBezTo>
                  <a:cubicBezTo>
                    <a:pt x="11723" y="621"/>
                    <a:pt x="11747" y="654"/>
                    <a:pt x="11763" y="675"/>
                  </a:cubicBezTo>
                  <a:cubicBezTo>
                    <a:pt x="11777" y="694"/>
                    <a:pt x="11790" y="707"/>
                    <a:pt x="11801" y="713"/>
                  </a:cubicBezTo>
                  <a:cubicBezTo>
                    <a:pt x="11813" y="718"/>
                    <a:pt x="11829" y="722"/>
                    <a:pt x="11851" y="723"/>
                  </a:cubicBezTo>
                  <a:lnTo>
                    <a:pt x="11851" y="756"/>
                  </a:lnTo>
                  <a:close/>
                  <a:moveTo>
                    <a:pt x="12284" y="642"/>
                  </a:moveTo>
                  <a:cubicBezTo>
                    <a:pt x="12264" y="681"/>
                    <a:pt x="12237" y="711"/>
                    <a:pt x="12203" y="734"/>
                  </a:cubicBezTo>
                  <a:cubicBezTo>
                    <a:pt x="12169" y="757"/>
                    <a:pt x="12130" y="768"/>
                    <a:pt x="12087" y="768"/>
                  </a:cubicBezTo>
                  <a:cubicBezTo>
                    <a:pt x="12048" y="768"/>
                    <a:pt x="12014" y="761"/>
                    <a:pt x="11985" y="748"/>
                  </a:cubicBezTo>
                  <a:cubicBezTo>
                    <a:pt x="11956" y="734"/>
                    <a:pt x="11932" y="715"/>
                    <a:pt x="11913" y="692"/>
                  </a:cubicBezTo>
                  <a:cubicBezTo>
                    <a:pt x="11894" y="669"/>
                    <a:pt x="11880" y="641"/>
                    <a:pt x="11870" y="610"/>
                  </a:cubicBezTo>
                  <a:cubicBezTo>
                    <a:pt x="11861" y="579"/>
                    <a:pt x="11857" y="546"/>
                    <a:pt x="11857" y="511"/>
                  </a:cubicBezTo>
                  <a:cubicBezTo>
                    <a:pt x="11857" y="480"/>
                    <a:pt x="11861" y="449"/>
                    <a:pt x="11871" y="419"/>
                  </a:cubicBezTo>
                  <a:cubicBezTo>
                    <a:pt x="11881" y="389"/>
                    <a:pt x="11896" y="362"/>
                    <a:pt x="11915" y="337"/>
                  </a:cubicBezTo>
                  <a:cubicBezTo>
                    <a:pt x="11934" y="314"/>
                    <a:pt x="11957" y="296"/>
                    <a:pt x="11984" y="282"/>
                  </a:cubicBezTo>
                  <a:cubicBezTo>
                    <a:pt x="12012" y="267"/>
                    <a:pt x="12043" y="260"/>
                    <a:pt x="12077" y="260"/>
                  </a:cubicBezTo>
                  <a:cubicBezTo>
                    <a:pt x="12112" y="260"/>
                    <a:pt x="12142" y="266"/>
                    <a:pt x="12167" y="277"/>
                  </a:cubicBezTo>
                  <a:cubicBezTo>
                    <a:pt x="12192" y="288"/>
                    <a:pt x="12212" y="303"/>
                    <a:pt x="12228" y="322"/>
                  </a:cubicBezTo>
                  <a:cubicBezTo>
                    <a:pt x="12243" y="341"/>
                    <a:pt x="12254" y="362"/>
                    <a:pt x="12262" y="387"/>
                  </a:cubicBezTo>
                  <a:cubicBezTo>
                    <a:pt x="12269" y="412"/>
                    <a:pt x="12273" y="438"/>
                    <a:pt x="12273" y="467"/>
                  </a:cubicBezTo>
                  <a:cubicBezTo>
                    <a:pt x="12273" y="500"/>
                    <a:pt x="12273" y="500"/>
                    <a:pt x="12273" y="500"/>
                  </a:cubicBezTo>
                  <a:cubicBezTo>
                    <a:pt x="11954" y="500"/>
                    <a:pt x="11954" y="500"/>
                    <a:pt x="11954" y="500"/>
                  </a:cubicBezTo>
                  <a:cubicBezTo>
                    <a:pt x="11954" y="531"/>
                    <a:pt x="11957" y="560"/>
                    <a:pt x="11963" y="586"/>
                  </a:cubicBezTo>
                  <a:cubicBezTo>
                    <a:pt x="11969" y="612"/>
                    <a:pt x="11978" y="634"/>
                    <a:pt x="11991" y="654"/>
                  </a:cubicBezTo>
                  <a:cubicBezTo>
                    <a:pt x="12004" y="673"/>
                    <a:pt x="12021" y="688"/>
                    <a:pt x="12041" y="699"/>
                  </a:cubicBezTo>
                  <a:cubicBezTo>
                    <a:pt x="12062" y="710"/>
                    <a:pt x="12086" y="715"/>
                    <a:pt x="12114" y="715"/>
                  </a:cubicBezTo>
                  <a:cubicBezTo>
                    <a:pt x="12143" y="715"/>
                    <a:pt x="12168" y="708"/>
                    <a:pt x="12189" y="695"/>
                  </a:cubicBezTo>
                  <a:cubicBezTo>
                    <a:pt x="12210" y="681"/>
                    <a:pt x="12231" y="657"/>
                    <a:pt x="12250" y="621"/>
                  </a:cubicBezTo>
                  <a:lnTo>
                    <a:pt x="12284" y="642"/>
                  </a:lnTo>
                  <a:close/>
                  <a:moveTo>
                    <a:pt x="12176" y="459"/>
                  </a:moveTo>
                  <a:cubicBezTo>
                    <a:pt x="12176" y="440"/>
                    <a:pt x="12175" y="421"/>
                    <a:pt x="12172" y="400"/>
                  </a:cubicBezTo>
                  <a:cubicBezTo>
                    <a:pt x="12169" y="379"/>
                    <a:pt x="12164" y="362"/>
                    <a:pt x="12157" y="348"/>
                  </a:cubicBezTo>
                  <a:cubicBezTo>
                    <a:pt x="12149" y="333"/>
                    <a:pt x="12139" y="321"/>
                    <a:pt x="12126" y="312"/>
                  </a:cubicBezTo>
                  <a:cubicBezTo>
                    <a:pt x="12113" y="302"/>
                    <a:pt x="12096" y="297"/>
                    <a:pt x="12076" y="297"/>
                  </a:cubicBezTo>
                  <a:cubicBezTo>
                    <a:pt x="12042" y="297"/>
                    <a:pt x="12013" y="312"/>
                    <a:pt x="11991" y="340"/>
                  </a:cubicBezTo>
                  <a:cubicBezTo>
                    <a:pt x="11968" y="368"/>
                    <a:pt x="11956" y="408"/>
                    <a:pt x="11954" y="459"/>
                  </a:cubicBezTo>
                  <a:lnTo>
                    <a:pt x="12176" y="459"/>
                  </a:lnTo>
                  <a:close/>
                  <a:moveTo>
                    <a:pt x="12566" y="756"/>
                  </a:moveTo>
                  <a:cubicBezTo>
                    <a:pt x="12331" y="756"/>
                    <a:pt x="12331" y="756"/>
                    <a:pt x="12331" y="756"/>
                  </a:cubicBezTo>
                  <a:cubicBezTo>
                    <a:pt x="12331" y="723"/>
                    <a:pt x="12331" y="723"/>
                    <a:pt x="12331" y="723"/>
                  </a:cubicBezTo>
                  <a:cubicBezTo>
                    <a:pt x="12338" y="723"/>
                    <a:pt x="12346" y="722"/>
                    <a:pt x="12355" y="721"/>
                  </a:cubicBezTo>
                  <a:cubicBezTo>
                    <a:pt x="12363" y="720"/>
                    <a:pt x="12370" y="719"/>
                    <a:pt x="12376" y="717"/>
                  </a:cubicBezTo>
                  <a:cubicBezTo>
                    <a:pt x="12385" y="714"/>
                    <a:pt x="12392" y="709"/>
                    <a:pt x="12396" y="702"/>
                  </a:cubicBezTo>
                  <a:cubicBezTo>
                    <a:pt x="12401" y="695"/>
                    <a:pt x="12403" y="685"/>
                    <a:pt x="12403" y="673"/>
                  </a:cubicBezTo>
                  <a:cubicBezTo>
                    <a:pt x="12403" y="115"/>
                    <a:pt x="12403" y="115"/>
                    <a:pt x="12403" y="115"/>
                  </a:cubicBezTo>
                  <a:cubicBezTo>
                    <a:pt x="12403" y="104"/>
                    <a:pt x="12400" y="93"/>
                    <a:pt x="12395" y="82"/>
                  </a:cubicBezTo>
                  <a:cubicBezTo>
                    <a:pt x="12390" y="72"/>
                    <a:pt x="12384" y="64"/>
                    <a:pt x="12376" y="58"/>
                  </a:cubicBezTo>
                  <a:cubicBezTo>
                    <a:pt x="12370" y="54"/>
                    <a:pt x="12359" y="51"/>
                    <a:pt x="12343" y="47"/>
                  </a:cubicBezTo>
                  <a:cubicBezTo>
                    <a:pt x="12328" y="44"/>
                    <a:pt x="12315" y="42"/>
                    <a:pt x="12306" y="42"/>
                  </a:cubicBezTo>
                  <a:cubicBezTo>
                    <a:pt x="12306" y="10"/>
                    <a:pt x="12306" y="10"/>
                    <a:pt x="12306" y="10"/>
                  </a:cubicBezTo>
                  <a:cubicBezTo>
                    <a:pt x="12487" y="0"/>
                    <a:pt x="12487" y="0"/>
                    <a:pt x="12487" y="0"/>
                  </a:cubicBezTo>
                  <a:cubicBezTo>
                    <a:pt x="12494" y="7"/>
                    <a:pt x="12494" y="7"/>
                    <a:pt x="12494" y="7"/>
                  </a:cubicBezTo>
                  <a:cubicBezTo>
                    <a:pt x="12494" y="668"/>
                    <a:pt x="12494" y="668"/>
                    <a:pt x="12494" y="668"/>
                  </a:cubicBezTo>
                  <a:cubicBezTo>
                    <a:pt x="12494" y="679"/>
                    <a:pt x="12496" y="688"/>
                    <a:pt x="12500" y="696"/>
                  </a:cubicBezTo>
                  <a:cubicBezTo>
                    <a:pt x="12504" y="703"/>
                    <a:pt x="12511" y="709"/>
                    <a:pt x="12521" y="713"/>
                  </a:cubicBezTo>
                  <a:cubicBezTo>
                    <a:pt x="12528" y="716"/>
                    <a:pt x="12535" y="718"/>
                    <a:pt x="12542" y="720"/>
                  </a:cubicBezTo>
                  <a:cubicBezTo>
                    <a:pt x="12549" y="721"/>
                    <a:pt x="12557" y="723"/>
                    <a:pt x="12566" y="723"/>
                  </a:cubicBezTo>
                  <a:lnTo>
                    <a:pt x="12566" y="756"/>
                  </a:lnTo>
                  <a:close/>
                  <a:moveTo>
                    <a:pt x="12860" y="756"/>
                  </a:moveTo>
                  <a:cubicBezTo>
                    <a:pt x="12627" y="756"/>
                    <a:pt x="12627" y="756"/>
                    <a:pt x="12627" y="756"/>
                  </a:cubicBezTo>
                  <a:cubicBezTo>
                    <a:pt x="12627" y="723"/>
                    <a:pt x="12627" y="723"/>
                    <a:pt x="12627" y="723"/>
                  </a:cubicBezTo>
                  <a:cubicBezTo>
                    <a:pt x="12635" y="723"/>
                    <a:pt x="12642" y="722"/>
                    <a:pt x="12650" y="721"/>
                  </a:cubicBezTo>
                  <a:cubicBezTo>
                    <a:pt x="12658" y="721"/>
                    <a:pt x="12665" y="719"/>
                    <a:pt x="12671" y="717"/>
                  </a:cubicBezTo>
                  <a:cubicBezTo>
                    <a:pt x="12680" y="714"/>
                    <a:pt x="12687" y="709"/>
                    <a:pt x="12691" y="702"/>
                  </a:cubicBezTo>
                  <a:cubicBezTo>
                    <a:pt x="12696" y="695"/>
                    <a:pt x="12698" y="685"/>
                    <a:pt x="12698" y="674"/>
                  </a:cubicBezTo>
                  <a:cubicBezTo>
                    <a:pt x="12698" y="376"/>
                    <a:pt x="12698" y="376"/>
                    <a:pt x="12698" y="376"/>
                  </a:cubicBezTo>
                  <a:cubicBezTo>
                    <a:pt x="12698" y="366"/>
                    <a:pt x="12696" y="357"/>
                    <a:pt x="12691" y="348"/>
                  </a:cubicBezTo>
                  <a:cubicBezTo>
                    <a:pt x="12686" y="339"/>
                    <a:pt x="12679" y="332"/>
                    <a:pt x="12671" y="326"/>
                  </a:cubicBezTo>
                  <a:cubicBezTo>
                    <a:pt x="12665" y="322"/>
                    <a:pt x="12656" y="319"/>
                    <a:pt x="12644" y="316"/>
                  </a:cubicBezTo>
                  <a:cubicBezTo>
                    <a:pt x="12632" y="313"/>
                    <a:pt x="12622" y="312"/>
                    <a:pt x="12612" y="311"/>
                  </a:cubicBezTo>
                  <a:cubicBezTo>
                    <a:pt x="12612" y="279"/>
                    <a:pt x="12612" y="279"/>
                    <a:pt x="12612" y="279"/>
                  </a:cubicBezTo>
                  <a:cubicBezTo>
                    <a:pt x="12782" y="268"/>
                    <a:pt x="12782" y="268"/>
                    <a:pt x="12782" y="268"/>
                  </a:cubicBezTo>
                  <a:cubicBezTo>
                    <a:pt x="12789" y="275"/>
                    <a:pt x="12789" y="275"/>
                    <a:pt x="12789" y="275"/>
                  </a:cubicBezTo>
                  <a:cubicBezTo>
                    <a:pt x="12789" y="668"/>
                    <a:pt x="12789" y="668"/>
                    <a:pt x="12789" y="668"/>
                  </a:cubicBezTo>
                  <a:cubicBezTo>
                    <a:pt x="12789" y="679"/>
                    <a:pt x="12791" y="688"/>
                    <a:pt x="12795" y="696"/>
                  </a:cubicBezTo>
                  <a:cubicBezTo>
                    <a:pt x="12800" y="703"/>
                    <a:pt x="12806" y="709"/>
                    <a:pt x="12816" y="713"/>
                  </a:cubicBezTo>
                  <a:cubicBezTo>
                    <a:pt x="12823" y="715"/>
                    <a:pt x="12830" y="718"/>
                    <a:pt x="12837" y="720"/>
                  </a:cubicBezTo>
                  <a:cubicBezTo>
                    <a:pt x="12844" y="721"/>
                    <a:pt x="12851" y="723"/>
                    <a:pt x="12860" y="723"/>
                  </a:cubicBezTo>
                  <a:lnTo>
                    <a:pt x="12860" y="756"/>
                  </a:lnTo>
                  <a:close/>
                  <a:moveTo>
                    <a:pt x="12798" y="78"/>
                  </a:moveTo>
                  <a:cubicBezTo>
                    <a:pt x="12798" y="97"/>
                    <a:pt x="12792" y="113"/>
                    <a:pt x="12780" y="127"/>
                  </a:cubicBezTo>
                  <a:cubicBezTo>
                    <a:pt x="12768" y="141"/>
                    <a:pt x="12753" y="148"/>
                    <a:pt x="12735" y="148"/>
                  </a:cubicBezTo>
                  <a:cubicBezTo>
                    <a:pt x="12718" y="148"/>
                    <a:pt x="12704" y="141"/>
                    <a:pt x="12692" y="128"/>
                  </a:cubicBezTo>
                  <a:cubicBezTo>
                    <a:pt x="12680" y="115"/>
                    <a:pt x="12673" y="100"/>
                    <a:pt x="12673" y="83"/>
                  </a:cubicBezTo>
                  <a:cubicBezTo>
                    <a:pt x="12673" y="65"/>
                    <a:pt x="12680" y="49"/>
                    <a:pt x="12692" y="36"/>
                  </a:cubicBezTo>
                  <a:cubicBezTo>
                    <a:pt x="12704" y="22"/>
                    <a:pt x="12718" y="16"/>
                    <a:pt x="12735" y="16"/>
                  </a:cubicBezTo>
                  <a:cubicBezTo>
                    <a:pt x="12754" y="16"/>
                    <a:pt x="12769" y="22"/>
                    <a:pt x="12781" y="34"/>
                  </a:cubicBezTo>
                  <a:cubicBezTo>
                    <a:pt x="12793" y="47"/>
                    <a:pt x="12798" y="62"/>
                    <a:pt x="12798" y="78"/>
                  </a:cubicBezTo>
                  <a:close/>
                  <a:moveTo>
                    <a:pt x="13094" y="726"/>
                  </a:moveTo>
                  <a:cubicBezTo>
                    <a:pt x="13094" y="762"/>
                    <a:pt x="13089" y="796"/>
                    <a:pt x="13079" y="827"/>
                  </a:cubicBezTo>
                  <a:cubicBezTo>
                    <a:pt x="13068" y="858"/>
                    <a:pt x="13055" y="884"/>
                    <a:pt x="13037" y="905"/>
                  </a:cubicBezTo>
                  <a:cubicBezTo>
                    <a:pt x="13019" y="927"/>
                    <a:pt x="12998" y="943"/>
                    <a:pt x="12975" y="955"/>
                  </a:cubicBezTo>
                  <a:cubicBezTo>
                    <a:pt x="12951" y="967"/>
                    <a:pt x="12926" y="972"/>
                    <a:pt x="12898" y="972"/>
                  </a:cubicBezTo>
                  <a:cubicBezTo>
                    <a:pt x="12869" y="972"/>
                    <a:pt x="12847" y="967"/>
                    <a:pt x="12832" y="955"/>
                  </a:cubicBezTo>
                  <a:cubicBezTo>
                    <a:pt x="12818" y="943"/>
                    <a:pt x="12810" y="930"/>
                    <a:pt x="12810" y="914"/>
                  </a:cubicBezTo>
                  <a:cubicBezTo>
                    <a:pt x="12810" y="900"/>
                    <a:pt x="12814" y="888"/>
                    <a:pt x="12822" y="877"/>
                  </a:cubicBezTo>
                  <a:cubicBezTo>
                    <a:pt x="12830" y="867"/>
                    <a:pt x="12841" y="861"/>
                    <a:pt x="12856" y="861"/>
                  </a:cubicBezTo>
                  <a:cubicBezTo>
                    <a:pt x="12866" y="861"/>
                    <a:pt x="12875" y="864"/>
                    <a:pt x="12883" y="868"/>
                  </a:cubicBezTo>
                  <a:cubicBezTo>
                    <a:pt x="12891" y="872"/>
                    <a:pt x="12898" y="878"/>
                    <a:pt x="12903" y="884"/>
                  </a:cubicBezTo>
                  <a:cubicBezTo>
                    <a:pt x="12909" y="890"/>
                    <a:pt x="12914" y="898"/>
                    <a:pt x="12919" y="906"/>
                  </a:cubicBezTo>
                  <a:cubicBezTo>
                    <a:pt x="12925" y="915"/>
                    <a:pt x="12930" y="923"/>
                    <a:pt x="12935" y="931"/>
                  </a:cubicBezTo>
                  <a:cubicBezTo>
                    <a:pt x="12959" y="931"/>
                    <a:pt x="12977" y="916"/>
                    <a:pt x="12988" y="886"/>
                  </a:cubicBezTo>
                  <a:cubicBezTo>
                    <a:pt x="12998" y="856"/>
                    <a:pt x="13004" y="808"/>
                    <a:pt x="13004" y="742"/>
                  </a:cubicBezTo>
                  <a:cubicBezTo>
                    <a:pt x="13004" y="380"/>
                    <a:pt x="13004" y="380"/>
                    <a:pt x="13004" y="380"/>
                  </a:cubicBezTo>
                  <a:cubicBezTo>
                    <a:pt x="13004" y="370"/>
                    <a:pt x="13001" y="360"/>
                    <a:pt x="12996" y="350"/>
                  </a:cubicBezTo>
                  <a:cubicBezTo>
                    <a:pt x="12991" y="340"/>
                    <a:pt x="12984" y="333"/>
                    <a:pt x="12976" y="327"/>
                  </a:cubicBezTo>
                  <a:cubicBezTo>
                    <a:pt x="12971" y="323"/>
                    <a:pt x="12959" y="320"/>
                    <a:pt x="12939" y="316"/>
                  </a:cubicBezTo>
                  <a:cubicBezTo>
                    <a:pt x="12919" y="312"/>
                    <a:pt x="12904" y="310"/>
                    <a:pt x="12894" y="309"/>
                  </a:cubicBezTo>
                  <a:cubicBezTo>
                    <a:pt x="12894" y="279"/>
                    <a:pt x="12894" y="279"/>
                    <a:pt x="12894" y="279"/>
                  </a:cubicBezTo>
                  <a:cubicBezTo>
                    <a:pt x="13088" y="268"/>
                    <a:pt x="13088" y="268"/>
                    <a:pt x="13088" y="268"/>
                  </a:cubicBezTo>
                  <a:cubicBezTo>
                    <a:pt x="13094" y="275"/>
                    <a:pt x="13094" y="275"/>
                    <a:pt x="13094" y="275"/>
                  </a:cubicBezTo>
                  <a:lnTo>
                    <a:pt x="13094" y="726"/>
                  </a:lnTo>
                  <a:close/>
                  <a:moveTo>
                    <a:pt x="13102" y="78"/>
                  </a:moveTo>
                  <a:cubicBezTo>
                    <a:pt x="13102" y="96"/>
                    <a:pt x="13096" y="112"/>
                    <a:pt x="13083" y="126"/>
                  </a:cubicBezTo>
                  <a:cubicBezTo>
                    <a:pt x="13071" y="140"/>
                    <a:pt x="13056" y="147"/>
                    <a:pt x="13038" y="147"/>
                  </a:cubicBezTo>
                  <a:cubicBezTo>
                    <a:pt x="13022" y="147"/>
                    <a:pt x="13007" y="140"/>
                    <a:pt x="12995" y="127"/>
                  </a:cubicBezTo>
                  <a:cubicBezTo>
                    <a:pt x="12983" y="114"/>
                    <a:pt x="12977" y="99"/>
                    <a:pt x="12977" y="82"/>
                  </a:cubicBezTo>
                  <a:cubicBezTo>
                    <a:pt x="12977" y="64"/>
                    <a:pt x="12983" y="49"/>
                    <a:pt x="12995" y="35"/>
                  </a:cubicBezTo>
                  <a:cubicBezTo>
                    <a:pt x="13007" y="22"/>
                    <a:pt x="13022" y="15"/>
                    <a:pt x="13038" y="15"/>
                  </a:cubicBezTo>
                  <a:cubicBezTo>
                    <a:pt x="13057" y="15"/>
                    <a:pt x="13072" y="21"/>
                    <a:pt x="13084" y="34"/>
                  </a:cubicBezTo>
                  <a:cubicBezTo>
                    <a:pt x="13096" y="47"/>
                    <a:pt x="13102" y="61"/>
                    <a:pt x="13102" y="78"/>
                  </a:cubicBezTo>
                  <a:close/>
                  <a:moveTo>
                    <a:pt x="13721" y="756"/>
                  </a:moveTo>
                  <a:cubicBezTo>
                    <a:pt x="13576" y="756"/>
                    <a:pt x="13576" y="756"/>
                    <a:pt x="13576" y="756"/>
                  </a:cubicBezTo>
                  <a:cubicBezTo>
                    <a:pt x="13551" y="719"/>
                    <a:pt x="13524" y="679"/>
                    <a:pt x="13495" y="637"/>
                  </a:cubicBezTo>
                  <a:cubicBezTo>
                    <a:pt x="13466" y="596"/>
                    <a:pt x="13435" y="555"/>
                    <a:pt x="13404" y="515"/>
                  </a:cubicBezTo>
                  <a:cubicBezTo>
                    <a:pt x="13364" y="552"/>
                    <a:pt x="13364" y="552"/>
                    <a:pt x="13364" y="552"/>
                  </a:cubicBezTo>
                  <a:cubicBezTo>
                    <a:pt x="13364" y="667"/>
                    <a:pt x="13364" y="667"/>
                    <a:pt x="13364" y="667"/>
                  </a:cubicBezTo>
                  <a:cubicBezTo>
                    <a:pt x="13364" y="678"/>
                    <a:pt x="13366" y="688"/>
                    <a:pt x="13370" y="696"/>
                  </a:cubicBezTo>
                  <a:cubicBezTo>
                    <a:pt x="13375" y="703"/>
                    <a:pt x="13381" y="709"/>
                    <a:pt x="13391" y="713"/>
                  </a:cubicBezTo>
                  <a:cubicBezTo>
                    <a:pt x="13399" y="716"/>
                    <a:pt x="13406" y="718"/>
                    <a:pt x="13413" y="720"/>
                  </a:cubicBezTo>
                  <a:cubicBezTo>
                    <a:pt x="13420" y="721"/>
                    <a:pt x="13429" y="723"/>
                    <a:pt x="13438" y="723"/>
                  </a:cubicBezTo>
                  <a:cubicBezTo>
                    <a:pt x="13438" y="756"/>
                    <a:pt x="13438" y="756"/>
                    <a:pt x="13438" y="756"/>
                  </a:cubicBezTo>
                  <a:cubicBezTo>
                    <a:pt x="13202" y="756"/>
                    <a:pt x="13202" y="756"/>
                    <a:pt x="13202" y="756"/>
                  </a:cubicBezTo>
                  <a:cubicBezTo>
                    <a:pt x="13202" y="723"/>
                    <a:pt x="13202" y="723"/>
                    <a:pt x="13202" y="723"/>
                  </a:cubicBezTo>
                  <a:cubicBezTo>
                    <a:pt x="13210" y="723"/>
                    <a:pt x="13218" y="722"/>
                    <a:pt x="13226" y="721"/>
                  </a:cubicBezTo>
                  <a:cubicBezTo>
                    <a:pt x="13234" y="720"/>
                    <a:pt x="13241" y="719"/>
                    <a:pt x="13246" y="717"/>
                  </a:cubicBezTo>
                  <a:cubicBezTo>
                    <a:pt x="13255" y="714"/>
                    <a:pt x="13262" y="709"/>
                    <a:pt x="13266" y="702"/>
                  </a:cubicBezTo>
                  <a:cubicBezTo>
                    <a:pt x="13271" y="695"/>
                    <a:pt x="13273" y="685"/>
                    <a:pt x="13273" y="673"/>
                  </a:cubicBezTo>
                  <a:cubicBezTo>
                    <a:pt x="13273" y="113"/>
                    <a:pt x="13273" y="113"/>
                    <a:pt x="13273" y="113"/>
                  </a:cubicBezTo>
                  <a:cubicBezTo>
                    <a:pt x="13273" y="101"/>
                    <a:pt x="13271" y="90"/>
                    <a:pt x="13266" y="79"/>
                  </a:cubicBezTo>
                  <a:cubicBezTo>
                    <a:pt x="13261" y="69"/>
                    <a:pt x="13254" y="61"/>
                    <a:pt x="13246" y="55"/>
                  </a:cubicBezTo>
                  <a:cubicBezTo>
                    <a:pt x="13239" y="50"/>
                    <a:pt x="13228" y="47"/>
                    <a:pt x="13214" y="45"/>
                  </a:cubicBezTo>
                  <a:cubicBezTo>
                    <a:pt x="13199" y="43"/>
                    <a:pt x="13188" y="42"/>
                    <a:pt x="13179" y="42"/>
                  </a:cubicBezTo>
                  <a:cubicBezTo>
                    <a:pt x="13179" y="10"/>
                    <a:pt x="13179" y="10"/>
                    <a:pt x="13179" y="10"/>
                  </a:cubicBezTo>
                  <a:cubicBezTo>
                    <a:pt x="13357" y="0"/>
                    <a:pt x="13357" y="0"/>
                    <a:pt x="13357" y="0"/>
                  </a:cubicBezTo>
                  <a:cubicBezTo>
                    <a:pt x="13364" y="7"/>
                    <a:pt x="13364" y="7"/>
                    <a:pt x="13364" y="7"/>
                  </a:cubicBezTo>
                  <a:cubicBezTo>
                    <a:pt x="13364" y="516"/>
                    <a:pt x="13364" y="516"/>
                    <a:pt x="13364" y="516"/>
                  </a:cubicBezTo>
                  <a:cubicBezTo>
                    <a:pt x="13389" y="491"/>
                    <a:pt x="13417" y="464"/>
                    <a:pt x="13446" y="435"/>
                  </a:cubicBezTo>
                  <a:cubicBezTo>
                    <a:pt x="13476" y="405"/>
                    <a:pt x="13501" y="379"/>
                    <a:pt x="13521" y="357"/>
                  </a:cubicBezTo>
                  <a:cubicBezTo>
                    <a:pt x="13523" y="354"/>
                    <a:pt x="13526" y="350"/>
                    <a:pt x="13529" y="345"/>
                  </a:cubicBezTo>
                  <a:cubicBezTo>
                    <a:pt x="13532" y="340"/>
                    <a:pt x="13534" y="337"/>
                    <a:pt x="13534" y="334"/>
                  </a:cubicBezTo>
                  <a:cubicBezTo>
                    <a:pt x="13534" y="325"/>
                    <a:pt x="13527" y="318"/>
                    <a:pt x="13513" y="314"/>
                  </a:cubicBezTo>
                  <a:cubicBezTo>
                    <a:pt x="13499" y="310"/>
                    <a:pt x="13485" y="307"/>
                    <a:pt x="13472" y="305"/>
                  </a:cubicBezTo>
                  <a:cubicBezTo>
                    <a:pt x="13472" y="274"/>
                    <a:pt x="13472" y="274"/>
                    <a:pt x="13472" y="274"/>
                  </a:cubicBezTo>
                  <a:cubicBezTo>
                    <a:pt x="13684" y="274"/>
                    <a:pt x="13684" y="274"/>
                    <a:pt x="13684" y="274"/>
                  </a:cubicBezTo>
                  <a:cubicBezTo>
                    <a:pt x="13684" y="304"/>
                    <a:pt x="13684" y="304"/>
                    <a:pt x="13684" y="304"/>
                  </a:cubicBezTo>
                  <a:cubicBezTo>
                    <a:pt x="13656" y="312"/>
                    <a:pt x="13632" y="323"/>
                    <a:pt x="13611" y="335"/>
                  </a:cubicBezTo>
                  <a:cubicBezTo>
                    <a:pt x="13590" y="347"/>
                    <a:pt x="13574" y="358"/>
                    <a:pt x="13563" y="368"/>
                  </a:cubicBezTo>
                  <a:cubicBezTo>
                    <a:pt x="13555" y="374"/>
                    <a:pt x="13544" y="385"/>
                    <a:pt x="13530" y="399"/>
                  </a:cubicBezTo>
                  <a:cubicBezTo>
                    <a:pt x="13516" y="414"/>
                    <a:pt x="13496" y="433"/>
                    <a:pt x="13470" y="457"/>
                  </a:cubicBezTo>
                  <a:cubicBezTo>
                    <a:pt x="13497" y="490"/>
                    <a:pt x="13527" y="529"/>
                    <a:pt x="13560" y="575"/>
                  </a:cubicBezTo>
                  <a:cubicBezTo>
                    <a:pt x="13593" y="621"/>
                    <a:pt x="13618" y="654"/>
                    <a:pt x="13633" y="675"/>
                  </a:cubicBezTo>
                  <a:cubicBezTo>
                    <a:pt x="13647" y="694"/>
                    <a:pt x="13660" y="707"/>
                    <a:pt x="13672" y="713"/>
                  </a:cubicBezTo>
                  <a:cubicBezTo>
                    <a:pt x="13683" y="718"/>
                    <a:pt x="13700" y="722"/>
                    <a:pt x="13721" y="723"/>
                  </a:cubicBezTo>
                  <a:lnTo>
                    <a:pt x="13721" y="756"/>
                  </a:lnTo>
                  <a:close/>
                  <a:moveTo>
                    <a:pt x="14155" y="642"/>
                  </a:moveTo>
                  <a:cubicBezTo>
                    <a:pt x="14134" y="681"/>
                    <a:pt x="14107" y="711"/>
                    <a:pt x="14074" y="734"/>
                  </a:cubicBezTo>
                  <a:cubicBezTo>
                    <a:pt x="14040" y="757"/>
                    <a:pt x="14001" y="768"/>
                    <a:pt x="13957" y="768"/>
                  </a:cubicBezTo>
                  <a:cubicBezTo>
                    <a:pt x="13918" y="768"/>
                    <a:pt x="13884" y="761"/>
                    <a:pt x="13855" y="748"/>
                  </a:cubicBezTo>
                  <a:cubicBezTo>
                    <a:pt x="13826" y="734"/>
                    <a:pt x="13802" y="715"/>
                    <a:pt x="13783" y="692"/>
                  </a:cubicBezTo>
                  <a:cubicBezTo>
                    <a:pt x="13764" y="669"/>
                    <a:pt x="13750" y="641"/>
                    <a:pt x="13741" y="610"/>
                  </a:cubicBezTo>
                  <a:cubicBezTo>
                    <a:pt x="13731" y="579"/>
                    <a:pt x="13727" y="546"/>
                    <a:pt x="13727" y="511"/>
                  </a:cubicBezTo>
                  <a:cubicBezTo>
                    <a:pt x="13727" y="480"/>
                    <a:pt x="13732" y="449"/>
                    <a:pt x="13742" y="419"/>
                  </a:cubicBezTo>
                  <a:cubicBezTo>
                    <a:pt x="13752" y="389"/>
                    <a:pt x="13766" y="362"/>
                    <a:pt x="13785" y="337"/>
                  </a:cubicBezTo>
                  <a:cubicBezTo>
                    <a:pt x="13804" y="314"/>
                    <a:pt x="13827" y="296"/>
                    <a:pt x="13855" y="282"/>
                  </a:cubicBezTo>
                  <a:cubicBezTo>
                    <a:pt x="13882" y="267"/>
                    <a:pt x="13913" y="260"/>
                    <a:pt x="13947" y="260"/>
                  </a:cubicBezTo>
                  <a:cubicBezTo>
                    <a:pt x="13982" y="260"/>
                    <a:pt x="14012" y="266"/>
                    <a:pt x="14037" y="277"/>
                  </a:cubicBezTo>
                  <a:cubicBezTo>
                    <a:pt x="14062" y="288"/>
                    <a:pt x="14083" y="303"/>
                    <a:pt x="14098" y="322"/>
                  </a:cubicBezTo>
                  <a:cubicBezTo>
                    <a:pt x="14113" y="341"/>
                    <a:pt x="14125" y="362"/>
                    <a:pt x="14132" y="387"/>
                  </a:cubicBezTo>
                  <a:cubicBezTo>
                    <a:pt x="14139" y="412"/>
                    <a:pt x="14143" y="438"/>
                    <a:pt x="14143" y="467"/>
                  </a:cubicBezTo>
                  <a:cubicBezTo>
                    <a:pt x="14143" y="500"/>
                    <a:pt x="14143" y="500"/>
                    <a:pt x="14143" y="500"/>
                  </a:cubicBezTo>
                  <a:cubicBezTo>
                    <a:pt x="13824" y="500"/>
                    <a:pt x="13824" y="500"/>
                    <a:pt x="13824" y="500"/>
                  </a:cubicBezTo>
                  <a:cubicBezTo>
                    <a:pt x="13824" y="531"/>
                    <a:pt x="13827" y="560"/>
                    <a:pt x="13833" y="586"/>
                  </a:cubicBezTo>
                  <a:cubicBezTo>
                    <a:pt x="13839" y="612"/>
                    <a:pt x="13849" y="634"/>
                    <a:pt x="13862" y="654"/>
                  </a:cubicBezTo>
                  <a:cubicBezTo>
                    <a:pt x="13874" y="673"/>
                    <a:pt x="13891" y="688"/>
                    <a:pt x="13911" y="699"/>
                  </a:cubicBezTo>
                  <a:cubicBezTo>
                    <a:pt x="13932" y="710"/>
                    <a:pt x="13956" y="715"/>
                    <a:pt x="13985" y="715"/>
                  </a:cubicBezTo>
                  <a:cubicBezTo>
                    <a:pt x="14014" y="715"/>
                    <a:pt x="14039" y="708"/>
                    <a:pt x="14060" y="695"/>
                  </a:cubicBezTo>
                  <a:cubicBezTo>
                    <a:pt x="14081" y="681"/>
                    <a:pt x="14101" y="657"/>
                    <a:pt x="14120" y="621"/>
                  </a:cubicBezTo>
                  <a:lnTo>
                    <a:pt x="14155" y="642"/>
                  </a:lnTo>
                  <a:close/>
                  <a:moveTo>
                    <a:pt x="14047" y="459"/>
                  </a:moveTo>
                  <a:cubicBezTo>
                    <a:pt x="14047" y="440"/>
                    <a:pt x="14045" y="421"/>
                    <a:pt x="14042" y="400"/>
                  </a:cubicBezTo>
                  <a:cubicBezTo>
                    <a:pt x="14039" y="379"/>
                    <a:pt x="14034" y="362"/>
                    <a:pt x="14027" y="348"/>
                  </a:cubicBezTo>
                  <a:cubicBezTo>
                    <a:pt x="14020" y="333"/>
                    <a:pt x="14009" y="321"/>
                    <a:pt x="13996" y="312"/>
                  </a:cubicBezTo>
                  <a:cubicBezTo>
                    <a:pt x="13983" y="302"/>
                    <a:pt x="13967" y="297"/>
                    <a:pt x="13946" y="297"/>
                  </a:cubicBezTo>
                  <a:cubicBezTo>
                    <a:pt x="13912" y="297"/>
                    <a:pt x="13884" y="312"/>
                    <a:pt x="13861" y="340"/>
                  </a:cubicBezTo>
                  <a:cubicBezTo>
                    <a:pt x="13838" y="368"/>
                    <a:pt x="13826" y="408"/>
                    <a:pt x="13824" y="459"/>
                  </a:cubicBezTo>
                  <a:lnTo>
                    <a:pt x="14047" y="459"/>
                  </a:lnTo>
                  <a:close/>
                  <a:moveTo>
                    <a:pt x="14579" y="336"/>
                  </a:moveTo>
                  <a:cubicBezTo>
                    <a:pt x="14579" y="353"/>
                    <a:pt x="14575" y="367"/>
                    <a:pt x="14567" y="380"/>
                  </a:cubicBezTo>
                  <a:cubicBezTo>
                    <a:pt x="14559" y="393"/>
                    <a:pt x="14546" y="400"/>
                    <a:pt x="14529" y="400"/>
                  </a:cubicBezTo>
                  <a:cubicBezTo>
                    <a:pt x="14511" y="400"/>
                    <a:pt x="14497" y="395"/>
                    <a:pt x="14487" y="385"/>
                  </a:cubicBezTo>
                  <a:cubicBezTo>
                    <a:pt x="14478" y="376"/>
                    <a:pt x="14473" y="366"/>
                    <a:pt x="14473" y="354"/>
                  </a:cubicBezTo>
                  <a:cubicBezTo>
                    <a:pt x="14473" y="347"/>
                    <a:pt x="14474" y="340"/>
                    <a:pt x="14475" y="335"/>
                  </a:cubicBezTo>
                  <a:cubicBezTo>
                    <a:pt x="14476" y="329"/>
                    <a:pt x="14477" y="323"/>
                    <a:pt x="14478" y="317"/>
                  </a:cubicBezTo>
                  <a:cubicBezTo>
                    <a:pt x="14463" y="317"/>
                    <a:pt x="14445" y="323"/>
                    <a:pt x="14424" y="336"/>
                  </a:cubicBezTo>
                  <a:cubicBezTo>
                    <a:pt x="14404" y="348"/>
                    <a:pt x="14386" y="366"/>
                    <a:pt x="14372" y="388"/>
                  </a:cubicBezTo>
                  <a:cubicBezTo>
                    <a:pt x="14372" y="669"/>
                    <a:pt x="14372" y="669"/>
                    <a:pt x="14372" y="669"/>
                  </a:cubicBezTo>
                  <a:cubicBezTo>
                    <a:pt x="14372" y="680"/>
                    <a:pt x="14374" y="689"/>
                    <a:pt x="14379" y="696"/>
                  </a:cubicBezTo>
                  <a:cubicBezTo>
                    <a:pt x="14383" y="704"/>
                    <a:pt x="14390" y="709"/>
                    <a:pt x="14399" y="713"/>
                  </a:cubicBezTo>
                  <a:cubicBezTo>
                    <a:pt x="14407" y="716"/>
                    <a:pt x="14418" y="718"/>
                    <a:pt x="14431" y="720"/>
                  </a:cubicBezTo>
                  <a:cubicBezTo>
                    <a:pt x="14444" y="721"/>
                    <a:pt x="14455" y="723"/>
                    <a:pt x="14464" y="723"/>
                  </a:cubicBezTo>
                  <a:cubicBezTo>
                    <a:pt x="14464" y="756"/>
                    <a:pt x="14464" y="756"/>
                    <a:pt x="14464" y="756"/>
                  </a:cubicBezTo>
                  <a:cubicBezTo>
                    <a:pt x="14210" y="756"/>
                    <a:pt x="14210" y="756"/>
                    <a:pt x="14210" y="756"/>
                  </a:cubicBezTo>
                  <a:cubicBezTo>
                    <a:pt x="14210" y="723"/>
                    <a:pt x="14210" y="723"/>
                    <a:pt x="14210" y="723"/>
                  </a:cubicBezTo>
                  <a:cubicBezTo>
                    <a:pt x="14218" y="723"/>
                    <a:pt x="14226" y="722"/>
                    <a:pt x="14233" y="721"/>
                  </a:cubicBezTo>
                  <a:cubicBezTo>
                    <a:pt x="14241" y="721"/>
                    <a:pt x="14248" y="719"/>
                    <a:pt x="14254" y="717"/>
                  </a:cubicBezTo>
                  <a:cubicBezTo>
                    <a:pt x="14263" y="714"/>
                    <a:pt x="14270" y="709"/>
                    <a:pt x="14274" y="702"/>
                  </a:cubicBezTo>
                  <a:cubicBezTo>
                    <a:pt x="14279" y="695"/>
                    <a:pt x="14281" y="685"/>
                    <a:pt x="14281" y="674"/>
                  </a:cubicBezTo>
                  <a:cubicBezTo>
                    <a:pt x="14281" y="376"/>
                    <a:pt x="14281" y="376"/>
                    <a:pt x="14281" y="376"/>
                  </a:cubicBezTo>
                  <a:cubicBezTo>
                    <a:pt x="14281" y="366"/>
                    <a:pt x="14279" y="356"/>
                    <a:pt x="14274" y="347"/>
                  </a:cubicBezTo>
                  <a:cubicBezTo>
                    <a:pt x="14269" y="337"/>
                    <a:pt x="14263" y="329"/>
                    <a:pt x="14254" y="323"/>
                  </a:cubicBezTo>
                  <a:cubicBezTo>
                    <a:pt x="14248" y="319"/>
                    <a:pt x="14241" y="317"/>
                    <a:pt x="14232" y="315"/>
                  </a:cubicBezTo>
                  <a:cubicBezTo>
                    <a:pt x="14224" y="313"/>
                    <a:pt x="14215" y="312"/>
                    <a:pt x="14205" y="311"/>
                  </a:cubicBezTo>
                  <a:cubicBezTo>
                    <a:pt x="14205" y="279"/>
                    <a:pt x="14205" y="279"/>
                    <a:pt x="14205" y="279"/>
                  </a:cubicBezTo>
                  <a:cubicBezTo>
                    <a:pt x="14365" y="268"/>
                    <a:pt x="14365" y="268"/>
                    <a:pt x="14365" y="268"/>
                  </a:cubicBezTo>
                  <a:cubicBezTo>
                    <a:pt x="14372" y="275"/>
                    <a:pt x="14372" y="275"/>
                    <a:pt x="14372" y="275"/>
                  </a:cubicBezTo>
                  <a:cubicBezTo>
                    <a:pt x="14372" y="343"/>
                    <a:pt x="14372" y="343"/>
                    <a:pt x="14372" y="343"/>
                  </a:cubicBezTo>
                  <a:cubicBezTo>
                    <a:pt x="14374" y="343"/>
                    <a:pt x="14374" y="343"/>
                    <a:pt x="14374" y="343"/>
                  </a:cubicBezTo>
                  <a:cubicBezTo>
                    <a:pt x="14395" y="316"/>
                    <a:pt x="14417" y="296"/>
                    <a:pt x="14442" y="283"/>
                  </a:cubicBezTo>
                  <a:cubicBezTo>
                    <a:pt x="14466" y="269"/>
                    <a:pt x="14489" y="262"/>
                    <a:pt x="14510" y="262"/>
                  </a:cubicBezTo>
                  <a:cubicBezTo>
                    <a:pt x="14530" y="262"/>
                    <a:pt x="14547" y="269"/>
                    <a:pt x="14560" y="282"/>
                  </a:cubicBezTo>
                  <a:cubicBezTo>
                    <a:pt x="14573" y="296"/>
                    <a:pt x="14579" y="314"/>
                    <a:pt x="14579" y="336"/>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dirty="0"/>
            </a:p>
          </p:txBody>
        </p:sp>
      </p:grpSp>
      <p:sp>
        <p:nvSpPr>
          <p:cNvPr id="3" name="Ondertitel 2"/>
          <p:cNvSpPr>
            <a:spLocks noGrp="1" noSelect="1"/>
          </p:cNvSpPr>
          <p:nvPr userDrawn="1">
            <p:ph type="subTitle" idx="1" hasCustomPrompt="1"/>
          </p:nvPr>
        </p:nvSpPr>
        <p:spPr bwMode="gray">
          <a:xfrm>
            <a:off x="3639101" y="3279152"/>
            <a:ext cx="1701012" cy="580534"/>
          </a:xfrm>
          <a:prstGeom prst="rect">
            <a:avLst/>
          </a:prstGeom>
          <a:solidFill>
            <a:schemeClr val="accent1"/>
          </a:solidFill>
        </p:spPr>
        <p:txBody>
          <a:bodyPr wrap="none" lIns="144000" tIns="36000" rIns="144000" bIns="36000" anchor="ctr">
            <a:spAutoFit/>
          </a:bodyPr>
          <a:lstStyle>
            <a:lvl1pPr marL="0" indent="0" algn="l">
              <a:lnSpc>
                <a:spcPct val="100000"/>
              </a:lnSpc>
              <a:spcAft>
                <a:spcPts val="0"/>
              </a:spcAft>
              <a:buNone/>
              <a:defRPr sz="3299">
                <a:solidFill>
                  <a:schemeClr val="tx1"/>
                </a:solidFill>
              </a:defRPr>
            </a:lvl1pPr>
            <a:lvl2pPr marL="0" marR="0" indent="0" algn="l" fontAlgn="auto">
              <a:lnSpc>
                <a:spcPct val="100000"/>
              </a:lnSpc>
              <a:spcBef>
                <a:spcPts val="0"/>
              </a:spcBef>
              <a:spcAft>
                <a:spcPts val="0"/>
              </a:spcAft>
              <a:buNone/>
              <a:defRPr kumimoji="0" sz="3299" b="0" i="0" u="none" baseline="0">
                <a:solidFill>
                  <a:schemeClr val="tx1">
                    <a:lumMod val="100000"/>
                  </a:schemeClr>
                </a:solidFill>
                <a:latin typeface="Arial" panose="020B0604020202020204" pitchFamily="34" charset="0"/>
              </a:defRPr>
            </a:lvl2pPr>
            <a:lvl3pPr marL="0" marR="0" indent="0" algn="l" fontAlgn="auto">
              <a:lnSpc>
                <a:spcPct val="100000"/>
              </a:lnSpc>
              <a:spcBef>
                <a:spcPts val="0"/>
              </a:spcBef>
              <a:spcAft>
                <a:spcPts val="0"/>
              </a:spcAft>
              <a:buNone/>
              <a:defRPr kumimoji="0" sz="3299" b="0" i="0" u="none" baseline="0">
                <a:solidFill>
                  <a:schemeClr val="tx1">
                    <a:lumMod val="100000"/>
                  </a:schemeClr>
                </a:solidFill>
                <a:latin typeface="Arial" panose="020B0604020202020204" pitchFamily="34" charset="0"/>
              </a:defRPr>
            </a:lvl3pPr>
            <a:lvl4pPr marL="0" marR="0" indent="0" algn="l" fontAlgn="auto">
              <a:lnSpc>
                <a:spcPct val="100000"/>
              </a:lnSpc>
              <a:spcBef>
                <a:spcPts val="0"/>
              </a:spcBef>
              <a:spcAft>
                <a:spcPts val="0"/>
              </a:spcAft>
              <a:buNone/>
              <a:defRPr kumimoji="0" sz="3299" b="0" i="0" u="none" baseline="0">
                <a:solidFill>
                  <a:schemeClr val="tx1">
                    <a:lumMod val="100000"/>
                  </a:schemeClr>
                </a:solidFill>
                <a:latin typeface="Arial" panose="020B0604020202020204" pitchFamily="34" charset="0"/>
              </a:defRPr>
            </a:lvl4pPr>
            <a:lvl5pPr marL="0" marR="0" indent="0" algn="l" fontAlgn="auto">
              <a:lnSpc>
                <a:spcPct val="100000"/>
              </a:lnSpc>
              <a:spcBef>
                <a:spcPts val="0"/>
              </a:spcBef>
              <a:spcAft>
                <a:spcPts val="0"/>
              </a:spcAft>
              <a:buNone/>
              <a:defRPr kumimoji="0" sz="3299" b="0" i="0" u="none" baseline="0">
                <a:solidFill>
                  <a:schemeClr val="tx1">
                    <a:lumMod val="100000"/>
                  </a:schemeClr>
                </a:solidFill>
                <a:latin typeface="Arial" panose="020B0604020202020204" pitchFamily="34" charset="0"/>
              </a:defRPr>
            </a:lvl5pPr>
            <a:lvl6pPr marL="0" marR="0" indent="0" algn="l" fontAlgn="auto">
              <a:lnSpc>
                <a:spcPct val="100000"/>
              </a:lnSpc>
              <a:spcBef>
                <a:spcPts val="0"/>
              </a:spcBef>
              <a:spcAft>
                <a:spcPts val="0"/>
              </a:spcAft>
              <a:buNone/>
              <a:defRPr kumimoji="0" sz="3299" b="0" i="0" u="none" baseline="0">
                <a:solidFill>
                  <a:schemeClr val="tx1">
                    <a:lumMod val="100000"/>
                  </a:schemeClr>
                </a:solidFill>
                <a:latin typeface="Arial" panose="020B0604020202020204" pitchFamily="34" charset="0"/>
              </a:defRPr>
            </a:lvl6pPr>
            <a:lvl7pPr marL="0" marR="0" indent="0" algn="l" fontAlgn="auto">
              <a:lnSpc>
                <a:spcPct val="100000"/>
              </a:lnSpc>
              <a:spcBef>
                <a:spcPts val="0"/>
              </a:spcBef>
              <a:spcAft>
                <a:spcPts val="0"/>
              </a:spcAft>
              <a:buNone/>
              <a:defRPr kumimoji="0" sz="3299" b="0" i="0" u="none" baseline="0">
                <a:solidFill>
                  <a:schemeClr val="tx1">
                    <a:lumMod val="100000"/>
                  </a:schemeClr>
                </a:solidFill>
                <a:latin typeface="Arial" panose="020B0604020202020204" pitchFamily="34" charset="0"/>
              </a:defRPr>
            </a:lvl7pPr>
            <a:lvl8pPr marL="0" marR="0" indent="0" algn="l" fontAlgn="auto">
              <a:lnSpc>
                <a:spcPct val="100000"/>
              </a:lnSpc>
              <a:spcBef>
                <a:spcPts val="0"/>
              </a:spcBef>
              <a:spcAft>
                <a:spcPts val="0"/>
              </a:spcAft>
              <a:buNone/>
              <a:defRPr kumimoji="0" sz="3299" b="0" i="0" u="none" baseline="0">
                <a:solidFill>
                  <a:schemeClr val="tx1">
                    <a:lumMod val="100000"/>
                  </a:schemeClr>
                </a:solidFill>
                <a:latin typeface="Arial" panose="020B0604020202020204" pitchFamily="34" charset="0"/>
              </a:defRPr>
            </a:lvl8pPr>
            <a:lvl9pPr marL="0" marR="0" indent="0" algn="l" fontAlgn="auto">
              <a:lnSpc>
                <a:spcPct val="100000"/>
              </a:lnSpc>
              <a:spcBef>
                <a:spcPts val="0"/>
              </a:spcBef>
              <a:spcAft>
                <a:spcPts val="0"/>
              </a:spcAft>
              <a:buNone/>
              <a:defRPr kumimoji="0" sz="3299" b="0" i="0" u="none" baseline="0">
                <a:solidFill>
                  <a:schemeClr val="tx1">
                    <a:lumMod val="100000"/>
                  </a:schemeClr>
                </a:solidFill>
                <a:latin typeface="Arial" panose="020B0604020202020204" pitchFamily="34" charset="0"/>
              </a:defRPr>
            </a:lvl9pPr>
          </a:lstStyle>
          <a:p>
            <a:pPr lvl="0"/>
            <a:r>
              <a:rPr lang="nl-NL" noProof="1"/>
              <a:t>[datum]</a:t>
            </a:r>
          </a:p>
        </p:txBody>
      </p:sp>
      <p:sp>
        <p:nvSpPr>
          <p:cNvPr id="2" name="Titel 1"/>
          <p:cNvSpPr>
            <a:spLocks noGrp="1" noSelect="1"/>
          </p:cNvSpPr>
          <p:nvPr userDrawn="1">
            <p:ph type="ctrTitle" hasCustomPrompt="1"/>
          </p:nvPr>
        </p:nvSpPr>
        <p:spPr bwMode="gray">
          <a:xfrm>
            <a:off x="3608267" y="2309351"/>
            <a:ext cx="2212755" cy="882737"/>
          </a:xfrm>
          <a:solidFill>
            <a:schemeClr val="tx1"/>
          </a:solidFill>
        </p:spPr>
        <p:txBody>
          <a:bodyPr lIns="126000" tIns="18000" rIns="126000" bIns="18000" anchor="ctr" anchorCtr="0"/>
          <a:lstStyle>
            <a:lvl1pPr algn="l">
              <a:defRPr sz="5498" b="0">
                <a:solidFill>
                  <a:schemeClr val="bg1"/>
                </a:solidFill>
              </a:defRPr>
            </a:lvl1pPr>
          </a:lstStyle>
          <a:p>
            <a:r>
              <a:rPr lang="nl-NL" noProof="1"/>
              <a:t>[Titel]</a:t>
            </a:r>
          </a:p>
        </p:txBody>
      </p:sp>
      <p:sp>
        <p:nvSpPr>
          <p:cNvPr id="16" name="Rechthoek 6"/>
          <p:cNvSpPr>
            <a:spLocks noSelect="1"/>
          </p:cNvSpPr>
          <p:nvPr userDrawn="1"/>
        </p:nvSpPr>
        <p:spPr>
          <a:xfrm>
            <a:off x="-1871512" y="152640"/>
            <a:ext cx="1799531" cy="82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r>
              <a:rPr lang="nl-NL" sz="1200" dirty="0">
                <a:solidFill>
                  <a:schemeClr val="tx1"/>
                </a:solidFill>
              </a:rPr>
              <a:t>De arcering groeit mee met de tekst</a:t>
            </a:r>
            <a:r>
              <a:rPr lang="nl-NL" sz="1200" baseline="0" dirty="0">
                <a:solidFill>
                  <a:schemeClr val="tx1"/>
                </a:solidFill>
              </a:rPr>
              <a:t>. </a:t>
            </a:r>
            <a:r>
              <a:rPr lang="nl-NL" sz="1200" dirty="0">
                <a:solidFill>
                  <a:schemeClr val="tx1"/>
                </a:solidFill>
              </a:rPr>
              <a:t>Geef geen enters in de gearceerde vlakken.</a:t>
            </a:r>
          </a:p>
        </p:txBody>
      </p:sp>
      <p:grpSp>
        <p:nvGrpSpPr>
          <p:cNvPr id="6" name="Group 4">
            <a:extLst>
              <a:ext uri="{FF2B5EF4-FFF2-40B4-BE49-F238E27FC236}">
                <a16:creationId xmlns:a16="http://schemas.microsoft.com/office/drawing/2014/main" id="{99FE5BD1-3BCF-4252-BC03-44062042C95F}"/>
              </a:ext>
            </a:extLst>
          </p:cNvPr>
          <p:cNvGrpSpPr>
            <a:grpSpLocks noSelect="1" noChangeAspect="1"/>
          </p:cNvGrpSpPr>
          <p:nvPr userDrawn="1"/>
        </p:nvGrpSpPr>
        <p:grpSpPr bwMode="auto">
          <a:xfrm>
            <a:off x="590396" y="633413"/>
            <a:ext cx="2221921" cy="2619375"/>
            <a:chOff x="372" y="399"/>
            <a:chExt cx="1400" cy="1650"/>
          </a:xfrm>
        </p:grpSpPr>
        <p:sp>
          <p:nvSpPr>
            <p:cNvPr id="8" name="Freeform 5">
              <a:extLst>
                <a:ext uri="{FF2B5EF4-FFF2-40B4-BE49-F238E27FC236}">
                  <a16:creationId xmlns:a16="http://schemas.microsoft.com/office/drawing/2014/main" id="{AD658D46-7151-4C33-8FC9-769E19455C2F}"/>
                </a:ext>
              </a:extLst>
            </p:cNvPr>
            <p:cNvSpPr>
              <a:spLocks noSelect="1" noEditPoints="1"/>
            </p:cNvSpPr>
            <p:nvPr userDrawn="1"/>
          </p:nvSpPr>
          <p:spPr bwMode="auto">
            <a:xfrm>
              <a:off x="372" y="1865"/>
              <a:ext cx="1400" cy="184"/>
            </a:xfrm>
            <a:custGeom>
              <a:avLst/>
              <a:gdLst>
                <a:gd name="T0" fmla="*/ 0 w 7001"/>
                <a:gd name="T1" fmla="*/ 923 h 923"/>
                <a:gd name="T2" fmla="*/ 113 w 7001"/>
                <a:gd name="T3" fmla="*/ 0 h 923"/>
                <a:gd name="T4" fmla="*/ 1293 w 7001"/>
                <a:gd name="T5" fmla="*/ 0 h 923"/>
                <a:gd name="T6" fmla="*/ 1181 w 7001"/>
                <a:gd name="T7" fmla="*/ 750 h 923"/>
                <a:gd name="T8" fmla="*/ 559 w 7001"/>
                <a:gd name="T9" fmla="*/ 0 h 923"/>
                <a:gd name="T10" fmla="*/ 672 w 7001"/>
                <a:gd name="T11" fmla="*/ 923 h 923"/>
                <a:gd name="T12" fmla="*/ 1168 w 7001"/>
                <a:gd name="T13" fmla="*/ 923 h 923"/>
                <a:gd name="T14" fmla="*/ 1293 w 7001"/>
                <a:gd name="T15" fmla="*/ 0 h 923"/>
                <a:gd name="T16" fmla="*/ 2413 w 7001"/>
                <a:gd name="T17" fmla="*/ 812 h 923"/>
                <a:gd name="T18" fmla="*/ 2316 w 7001"/>
                <a:gd name="T19" fmla="*/ 503 h 923"/>
                <a:gd name="T20" fmla="*/ 2143 w 7001"/>
                <a:gd name="T21" fmla="*/ 0 h 923"/>
                <a:gd name="T22" fmla="*/ 1735 w 7001"/>
                <a:gd name="T23" fmla="*/ 923 h 923"/>
                <a:gd name="T24" fmla="*/ 1848 w 7001"/>
                <a:gd name="T25" fmla="*/ 559 h 923"/>
                <a:gd name="T26" fmla="*/ 2301 w 7001"/>
                <a:gd name="T27" fmla="*/ 697 h 923"/>
                <a:gd name="T28" fmla="*/ 2318 w 7001"/>
                <a:gd name="T29" fmla="*/ 923 h 923"/>
                <a:gd name="T30" fmla="*/ 1848 w 7001"/>
                <a:gd name="T31" fmla="*/ 450 h 923"/>
                <a:gd name="T32" fmla="*/ 2143 w 7001"/>
                <a:gd name="T33" fmla="*/ 108 h 923"/>
                <a:gd name="T34" fmla="*/ 2147 w 7001"/>
                <a:gd name="T35" fmla="*/ 450 h 923"/>
                <a:gd name="T36" fmla="*/ 2844 w 7001"/>
                <a:gd name="T37" fmla="*/ 0 h 923"/>
                <a:gd name="T38" fmla="*/ 3503 w 7001"/>
                <a:gd name="T39" fmla="*/ 923 h 923"/>
                <a:gd name="T40" fmla="*/ 2957 w 7001"/>
                <a:gd name="T41" fmla="*/ 814 h 923"/>
                <a:gd name="T42" fmla="*/ 3450 w 7001"/>
                <a:gd name="T43" fmla="*/ 495 h 923"/>
                <a:gd name="T44" fmla="*/ 2957 w 7001"/>
                <a:gd name="T45" fmla="*/ 387 h 923"/>
                <a:gd name="T46" fmla="*/ 3503 w 7001"/>
                <a:gd name="T47" fmla="*/ 108 h 923"/>
                <a:gd name="T48" fmla="*/ 2844 w 7001"/>
                <a:gd name="T49" fmla="*/ 0 h 923"/>
                <a:gd name="T50" fmla="*/ 4514 w 7001"/>
                <a:gd name="T51" fmla="*/ 0 h 923"/>
                <a:gd name="T52" fmla="*/ 3822 w 7001"/>
                <a:gd name="T53" fmla="*/ 108 h 923"/>
                <a:gd name="T54" fmla="*/ 4112 w 7001"/>
                <a:gd name="T55" fmla="*/ 923 h 923"/>
                <a:gd name="T56" fmla="*/ 4225 w 7001"/>
                <a:gd name="T57" fmla="*/ 108 h 923"/>
                <a:gd name="T58" fmla="*/ 5285 w 7001"/>
                <a:gd name="T59" fmla="*/ 655 h 923"/>
                <a:gd name="T60" fmla="*/ 5508 w 7001"/>
                <a:gd name="T61" fmla="*/ 923 h 923"/>
                <a:gd name="T62" fmla="*/ 5039 w 7001"/>
                <a:gd name="T63" fmla="*/ 0 h 923"/>
                <a:gd name="T64" fmla="*/ 4813 w 7001"/>
                <a:gd name="T65" fmla="*/ 923 h 923"/>
                <a:gd name="T66" fmla="*/ 5285 w 7001"/>
                <a:gd name="T67" fmla="*/ 655 h 923"/>
                <a:gd name="T68" fmla="*/ 4950 w 7001"/>
                <a:gd name="T69" fmla="*/ 550 h 923"/>
                <a:gd name="T70" fmla="*/ 5247 w 7001"/>
                <a:gd name="T71" fmla="*/ 550 h 923"/>
                <a:gd name="T72" fmla="*/ 5855 w 7001"/>
                <a:gd name="T73" fmla="*/ 0 h 923"/>
                <a:gd name="T74" fmla="*/ 5967 w 7001"/>
                <a:gd name="T75" fmla="*/ 923 h 923"/>
                <a:gd name="T76" fmla="*/ 7001 w 7001"/>
                <a:gd name="T77" fmla="*/ 814 h 923"/>
                <a:gd name="T78" fmla="*/ 6527 w 7001"/>
                <a:gd name="T79" fmla="*/ 0 h 923"/>
                <a:gd name="T80" fmla="*/ 6414 w 7001"/>
                <a:gd name="T81" fmla="*/ 923 h 923"/>
                <a:gd name="T82" fmla="*/ 7001 w 7001"/>
                <a:gd name="T83" fmla="*/ 814 h 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7001" h="923">
                  <a:moveTo>
                    <a:pt x="113" y="923"/>
                  </a:moveTo>
                  <a:cubicBezTo>
                    <a:pt x="0" y="923"/>
                    <a:pt x="0" y="923"/>
                    <a:pt x="0" y="923"/>
                  </a:cubicBezTo>
                  <a:cubicBezTo>
                    <a:pt x="0" y="0"/>
                    <a:pt x="0" y="0"/>
                    <a:pt x="0" y="0"/>
                  </a:cubicBezTo>
                  <a:cubicBezTo>
                    <a:pt x="113" y="0"/>
                    <a:pt x="113" y="0"/>
                    <a:pt x="113" y="0"/>
                  </a:cubicBezTo>
                  <a:lnTo>
                    <a:pt x="113" y="923"/>
                  </a:lnTo>
                  <a:close/>
                  <a:moveTo>
                    <a:pt x="1293" y="0"/>
                  </a:moveTo>
                  <a:cubicBezTo>
                    <a:pt x="1181" y="0"/>
                    <a:pt x="1181" y="0"/>
                    <a:pt x="1181" y="0"/>
                  </a:cubicBezTo>
                  <a:cubicBezTo>
                    <a:pt x="1181" y="750"/>
                    <a:pt x="1181" y="750"/>
                    <a:pt x="1181" y="750"/>
                  </a:cubicBezTo>
                  <a:cubicBezTo>
                    <a:pt x="686" y="0"/>
                    <a:pt x="686" y="0"/>
                    <a:pt x="686" y="0"/>
                  </a:cubicBezTo>
                  <a:cubicBezTo>
                    <a:pt x="559" y="0"/>
                    <a:pt x="559" y="0"/>
                    <a:pt x="559" y="0"/>
                  </a:cubicBezTo>
                  <a:cubicBezTo>
                    <a:pt x="559" y="923"/>
                    <a:pt x="559" y="923"/>
                    <a:pt x="559" y="923"/>
                  </a:cubicBezTo>
                  <a:cubicBezTo>
                    <a:pt x="672" y="923"/>
                    <a:pt x="672" y="923"/>
                    <a:pt x="672" y="923"/>
                  </a:cubicBezTo>
                  <a:cubicBezTo>
                    <a:pt x="672" y="172"/>
                    <a:pt x="672" y="172"/>
                    <a:pt x="672" y="172"/>
                  </a:cubicBezTo>
                  <a:cubicBezTo>
                    <a:pt x="1168" y="923"/>
                    <a:pt x="1168" y="923"/>
                    <a:pt x="1168" y="923"/>
                  </a:cubicBezTo>
                  <a:cubicBezTo>
                    <a:pt x="1293" y="923"/>
                    <a:pt x="1293" y="923"/>
                    <a:pt x="1293" y="923"/>
                  </a:cubicBezTo>
                  <a:lnTo>
                    <a:pt x="1293" y="0"/>
                  </a:lnTo>
                  <a:close/>
                  <a:moveTo>
                    <a:pt x="2433" y="923"/>
                  </a:moveTo>
                  <a:cubicBezTo>
                    <a:pt x="2422" y="897"/>
                    <a:pt x="2413" y="846"/>
                    <a:pt x="2413" y="812"/>
                  </a:cubicBezTo>
                  <a:cubicBezTo>
                    <a:pt x="2413" y="697"/>
                    <a:pt x="2413" y="697"/>
                    <a:pt x="2413" y="697"/>
                  </a:cubicBezTo>
                  <a:cubicBezTo>
                    <a:pt x="2413" y="604"/>
                    <a:pt x="2378" y="540"/>
                    <a:pt x="2316" y="503"/>
                  </a:cubicBezTo>
                  <a:cubicBezTo>
                    <a:pt x="2394" y="458"/>
                    <a:pt x="2442" y="378"/>
                    <a:pt x="2442" y="280"/>
                  </a:cubicBezTo>
                  <a:cubicBezTo>
                    <a:pt x="2442" y="115"/>
                    <a:pt x="2332" y="0"/>
                    <a:pt x="2143" y="0"/>
                  </a:cubicBezTo>
                  <a:cubicBezTo>
                    <a:pt x="1735" y="0"/>
                    <a:pt x="1735" y="0"/>
                    <a:pt x="1735" y="0"/>
                  </a:cubicBezTo>
                  <a:cubicBezTo>
                    <a:pt x="1735" y="923"/>
                    <a:pt x="1735" y="923"/>
                    <a:pt x="1735" y="923"/>
                  </a:cubicBezTo>
                  <a:cubicBezTo>
                    <a:pt x="1848" y="923"/>
                    <a:pt x="1848" y="923"/>
                    <a:pt x="1848" y="923"/>
                  </a:cubicBezTo>
                  <a:cubicBezTo>
                    <a:pt x="1848" y="559"/>
                    <a:pt x="1848" y="559"/>
                    <a:pt x="1848" y="559"/>
                  </a:cubicBezTo>
                  <a:cubicBezTo>
                    <a:pt x="2150" y="559"/>
                    <a:pt x="2150" y="559"/>
                    <a:pt x="2150" y="559"/>
                  </a:cubicBezTo>
                  <a:cubicBezTo>
                    <a:pt x="2255" y="559"/>
                    <a:pt x="2301" y="608"/>
                    <a:pt x="2301" y="697"/>
                  </a:cubicBezTo>
                  <a:cubicBezTo>
                    <a:pt x="2301" y="824"/>
                    <a:pt x="2301" y="824"/>
                    <a:pt x="2301" y="824"/>
                  </a:cubicBezTo>
                  <a:cubicBezTo>
                    <a:pt x="2301" y="866"/>
                    <a:pt x="2308" y="898"/>
                    <a:pt x="2318" y="923"/>
                  </a:cubicBezTo>
                  <a:cubicBezTo>
                    <a:pt x="2433" y="923"/>
                    <a:pt x="2433" y="923"/>
                    <a:pt x="2433" y="923"/>
                  </a:cubicBezTo>
                  <a:moveTo>
                    <a:pt x="1848" y="450"/>
                  </a:moveTo>
                  <a:cubicBezTo>
                    <a:pt x="1848" y="108"/>
                    <a:pt x="1848" y="108"/>
                    <a:pt x="1848" y="108"/>
                  </a:cubicBezTo>
                  <a:cubicBezTo>
                    <a:pt x="2143" y="108"/>
                    <a:pt x="2143" y="108"/>
                    <a:pt x="2143" y="108"/>
                  </a:cubicBezTo>
                  <a:cubicBezTo>
                    <a:pt x="2256" y="108"/>
                    <a:pt x="2328" y="160"/>
                    <a:pt x="2328" y="280"/>
                  </a:cubicBezTo>
                  <a:cubicBezTo>
                    <a:pt x="2328" y="385"/>
                    <a:pt x="2256" y="450"/>
                    <a:pt x="2147" y="450"/>
                  </a:cubicBezTo>
                  <a:lnTo>
                    <a:pt x="1848" y="450"/>
                  </a:lnTo>
                  <a:close/>
                  <a:moveTo>
                    <a:pt x="2844" y="0"/>
                  </a:moveTo>
                  <a:cubicBezTo>
                    <a:pt x="2844" y="923"/>
                    <a:pt x="2844" y="923"/>
                    <a:pt x="2844" y="923"/>
                  </a:cubicBezTo>
                  <a:cubicBezTo>
                    <a:pt x="3503" y="923"/>
                    <a:pt x="3503" y="923"/>
                    <a:pt x="3503" y="923"/>
                  </a:cubicBezTo>
                  <a:cubicBezTo>
                    <a:pt x="3503" y="814"/>
                    <a:pt x="3503" y="814"/>
                    <a:pt x="3503" y="814"/>
                  </a:cubicBezTo>
                  <a:cubicBezTo>
                    <a:pt x="2957" y="814"/>
                    <a:pt x="2957" y="814"/>
                    <a:pt x="2957" y="814"/>
                  </a:cubicBezTo>
                  <a:cubicBezTo>
                    <a:pt x="2957" y="495"/>
                    <a:pt x="2957" y="495"/>
                    <a:pt x="2957" y="495"/>
                  </a:cubicBezTo>
                  <a:cubicBezTo>
                    <a:pt x="3450" y="495"/>
                    <a:pt x="3450" y="495"/>
                    <a:pt x="3450" y="495"/>
                  </a:cubicBezTo>
                  <a:cubicBezTo>
                    <a:pt x="3450" y="387"/>
                    <a:pt x="3450" y="387"/>
                    <a:pt x="3450" y="387"/>
                  </a:cubicBezTo>
                  <a:cubicBezTo>
                    <a:pt x="2957" y="387"/>
                    <a:pt x="2957" y="387"/>
                    <a:pt x="2957" y="387"/>
                  </a:cubicBezTo>
                  <a:cubicBezTo>
                    <a:pt x="2957" y="108"/>
                    <a:pt x="2957" y="108"/>
                    <a:pt x="2957" y="108"/>
                  </a:cubicBezTo>
                  <a:cubicBezTo>
                    <a:pt x="3503" y="108"/>
                    <a:pt x="3503" y="108"/>
                    <a:pt x="3503" y="108"/>
                  </a:cubicBezTo>
                  <a:cubicBezTo>
                    <a:pt x="3503" y="0"/>
                    <a:pt x="3503" y="0"/>
                    <a:pt x="3503" y="0"/>
                  </a:cubicBezTo>
                  <a:lnTo>
                    <a:pt x="2844" y="0"/>
                  </a:lnTo>
                  <a:close/>
                  <a:moveTo>
                    <a:pt x="4514" y="108"/>
                  </a:moveTo>
                  <a:cubicBezTo>
                    <a:pt x="4514" y="0"/>
                    <a:pt x="4514" y="0"/>
                    <a:pt x="4514" y="0"/>
                  </a:cubicBezTo>
                  <a:cubicBezTo>
                    <a:pt x="3822" y="0"/>
                    <a:pt x="3822" y="0"/>
                    <a:pt x="3822" y="0"/>
                  </a:cubicBezTo>
                  <a:cubicBezTo>
                    <a:pt x="3822" y="108"/>
                    <a:pt x="3822" y="108"/>
                    <a:pt x="3822" y="108"/>
                  </a:cubicBezTo>
                  <a:cubicBezTo>
                    <a:pt x="4112" y="108"/>
                    <a:pt x="4112" y="108"/>
                    <a:pt x="4112" y="108"/>
                  </a:cubicBezTo>
                  <a:cubicBezTo>
                    <a:pt x="4112" y="923"/>
                    <a:pt x="4112" y="923"/>
                    <a:pt x="4112" y="923"/>
                  </a:cubicBezTo>
                  <a:cubicBezTo>
                    <a:pt x="4225" y="923"/>
                    <a:pt x="4225" y="923"/>
                    <a:pt x="4225" y="923"/>
                  </a:cubicBezTo>
                  <a:cubicBezTo>
                    <a:pt x="4225" y="108"/>
                    <a:pt x="4225" y="108"/>
                    <a:pt x="4225" y="108"/>
                  </a:cubicBezTo>
                  <a:lnTo>
                    <a:pt x="4514" y="108"/>
                  </a:lnTo>
                  <a:close/>
                  <a:moveTo>
                    <a:pt x="5285" y="655"/>
                  </a:moveTo>
                  <a:cubicBezTo>
                    <a:pt x="5382" y="923"/>
                    <a:pt x="5382" y="923"/>
                    <a:pt x="5382" y="923"/>
                  </a:cubicBezTo>
                  <a:cubicBezTo>
                    <a:pt x="5508" y="923"/>
                    <a:pt x="5508" y="923"/>
                    <a:pt x="5508" y="923"/>
                  </a:cubicBezTo>
                  <a:cubicBezTo>
                    <a:pt x="5166" y="0"/>
                    <a:pt x="5166" y="0"/>
                    <a:pt x="5166" y="0"/>
                  </a:cubicBezTo>
                  <a:cubicBezTo>
                    <a:pt x="5039" y="0"/>
                    <a:pt x="5039" y="0"/>
                    <a:pt x="5039" y="0"/>
                  </a:cubicBezTo>
                  <a:cubicBezTo>
                    <a:pt x="4691" y="923"/>
                    <a:pt x="4691" y="923"/>
                    <a:pt x="4691" y="923"/>
                  </a:cubicBezTo>
                  <a:cubicBezTo>
                    <a:pt x="4813" y="923"/>
                    <a:pt x="4813" y="923"/>
                    <a:pt x="4813" y="923"/>
                  </a:cubicBezTo>
                  <a:cubicBezTo>
                    <a:pt x="4911" y="655"/>
                    <a:pt x="4911" y="655"/>
                    <a:pt x="4911" y="655"/>
                  </a:cubicBezTo>
                  <a:lnTo>
                    <a:pt x="5285" y="655"/>
                  </a:lnTo>
                  <a:close/>
                  <a:moveTo>
                    <a:pt x="5247" y="550"/>
                  </a:moveTo>
                  <a:cubicBezTo>
                    <a:pt x="4950" y="550"/>
                    <a:pt x="4950" y="550"/>
                    <a:pt x="4950" y="550"/>
                  </a:cubicBezTo>
                  <a:cubicBezTo>
                    <a:pt x="5100" y="139"/>
                    <a:pt x="5100" y="139"/>
                    <a:pt x="5100" y="139"/>
                  </a:cubicBezTo>
                  <a:lnTo>
                    <a:pt x="5247" y="550"/>
                  </a:lnTo>
                  <a:close/>
                  <a:moveTo>
                    <a:pt x="5967" y="0"/>
                  </a:moveTo>
                  <a:cubicBezTo>
                    <a:pt x="5855" y="0"/>
                    <a:pt x="5855" y="0"/>
                    <a:pt x="5855" y="0"/>
                  </a:cubicBezTo>
                  <a:cubicBezTo>
                    <a:pt x="5855" y="923"/>
                    <a:pt x="5855" y="923"/>
                    <a:pt x="5855" y="923"/>
                  </a:cubicBezTo>
                  <a:cubicBezTo>
                    <a:pt x="5967" y="923"/>
                    <a:pt x="5967" y="923"/>
                    <a:pt x="5967" y="923"/>
                  </a:cubicBezTo>
                  <a:lnTo>
                    <a:pt x="5967" y="0"/>
                  </a:lnTo>
                  <a:close/>
                  <a:moveTo>
                    <a:pt x="7001" y="814"/>
                  </a:moveTo>
                  <a:cubicBezTo>
                    <a:pt x="6527" y="814"/>
                    <a:pt x="6527" y="814"/>
                    <a:pt x="6527" y="814"/>
                  </a:cubicBezTo>
                  <a:cubicBezTo>
                    <a:pt x="6527" y="0"/>
                    <a:pt x="6527" y="0"/>
                    <a:pt x="6527" y="0"/>
                  </a:cubicBezTo>
                  <a:cubicBezTo>
                    <a:pt x="6414" y="0"/>
                    <a:pt x="6414" y="0"/>
                    <a:pt x="6414" y="0"/>
                  </a:cubicBezTo>
                  <a:cubicBezTo>
                    <a:pt x="6414" y="923"/>
                    <a:pt x="6414" y="923"/>
                    <a:pt x="6414" y="923"/>
                  </a:cubicBezTo>
                  <a:cubicBezTo>
                    <a:pt x="7001" y="923"/>
                    <a:pt x="7001" y="923"/>
                    <a:pt x="7001" y="923"/>
                  </a:cubicBezTo>
                  <a:lnTo>
                    <a:pt x="7001" y="814"/>
                  </a:lnTo>
                  <a:close/>
                </a:path>
              </a:pathLst>
            </a:custGeom>
            <a:solidFill>
              <a:srgbClr val="1F1D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dirty="0"/>
            </a:p>
          </p:txBody>
        </p:sp>
        <p:sp>
          <p:nvSpPr>
            <p:cNvPr id="9" name="Oval 6">
              <a:extLst>
                <a:ext uri="{FF2B5EF4-FFF2-40B4-BE49-F238E27FC236}">
                  <a16:creationId xmlns:a16="http://schemas.microsoft.com/office/drawing/2014/main" id="{A49E7F26-D061-49ED-9FD9-CD1559D4E6EC}"/>
                </a:ext>
              </a:extLst>
            </p:cNvPr>
            <p:cNvSpPr>
              <a:spLocks noSelect="1" noChangeArrowheads="1"/>
            </p:cNvSpPr>
            <p:nvPr userDrawn="1"/>
          </p:nvSpPr>
          <p:spPr bwMode="auto">
            <a:xfrm>
              <a:off x="486" y="399"/>
              <a:ext cx="1172" cy="1171"/>
            </a:xfrm>
            <a:prstGeom prst="ellipse">
              <a:avLst/>
            </a:prstGeom>
            <a:solidFill>
              <a:srgbClr val="FFE9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dirty="0"/>
            </a:p>
          </p:txBody>
        </p:sp>
        <p:sp>
          <p:nvSpPr>
            <p:cNvPr id="10" name="Freeform 7">
              <a:extLst>
                <a:ext uri="{FF2B5EF4-FFF2-40B4-BE49-F238E27FC236}">
                  <a16:creationId xmlns:a16="http://schemas.microsoft.com/office/drawing/2014/main" id="{746B2E1A-2D16-4354-8E2D-B65CFC21271A}"/>
                </a:ext>
              </a:extLst>
            </p:cNvPr>
            <p:cNvSpPr>
              <a:spLocks noSelect="1" noEditPoints="1"/>
            </p:cNvSpPr>
            <p:nvPr userDrawn="1"/>
          </p:nvSpPr>
          <p:spPr bwMode="auto">
            <a:xfrm>
              <a:off x="715" y="685"/>
              <a:ext cx="713" cy="598"/>
            </a:xfrm>
            <a:custGeom>
              <a:avLst/>
              <a:gdLst>
                <a:gd name="T0" fmla="*/ 114 w 713"/>
                <a:gd name="T1" fmla="*/ 598 h 598"/>
                <a:gd name="T2" fmla="*/ 0 w 713"/>
                <a:gd name="T3" fmla="*/ 598 h 598"/>
                <a:gd name="T4" fmla="*/ 0 w 713"/>
                <a:gd name="T5" fmla="*/ 0 h 598"/>
                <a:gd name="T6" fmla="*/ 114 w 713"/>
                <a:gd name="T7" fmla="*/ 0 h 598"/>
                <a:gd name="T8" fmla="*/ 114 w 713"/>
                <a:gd name="T9" fmla="*/ 598 h 598"/>
                <a:gd name="T10" fmla="*/ 713 w 713"/>
                <a:gd name="T11" fmla="*/ 0 h 598"/>
                <a:gd name="T12" fmla="*/ 596 w 713"/>
                <a:gd name="T13" fmla="*/ 0 h 598"/>
                <a:gd name="T14" fmla="*/ 596 w 713"/>
                <a:gd name="T15" fmla="*/ 426 h 598"/>
                <a:gd name="T16" fmla="*/ 346 w 713"/>
                <a:gd name="T17" fmla="*/ 0 h 598"/>
                <a:gd name="T18" fmla="*/ 205 w 713"/>
                <a:gd name="T19" fmla="*/ 0 h 598"/>
                <a:gd name="T20" fmla="*/ 205 w 713"/>
                <a:gd name="T21" fmla="*/ 598 h 598"/>
                <a:gd name="T22" fmla="*/ 322 w 713"/>
                <a:gd name="T23" fmla="*/ 598 h 598"/>
                <a:gd name="T24" fmla="*/ 322 w 713"/>
                <a:gd name="T25" fmla="*/ 172 h 598"/>
                <a:gd name="T26" fmla="*/ 573 w 713"/>
                <a:gd name="T27" fmla="*/ 598 h 598"/>
                <a:gd name="T28" fmla="*/ 713 w 713"/>
                <a:gd name="T29" fmla="*/ 598 h 598"/>
                <a:gd name="T30" fmla="*/ 713 w 713"/>
                <a:gd name="T31" fmla="*/ 0 h 5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13" h="598">
                  <a:moveTo>
                    <a:pt x="114" y="598"/>
                  </a:moveTo>
                  <a:lnTo>
                    <a:pt x="0" y="598"/>
                  </a:lnTo>
                  <a:lnTo>
                    <a:pt x="0" y="0"/>
                  </a:lnTo>
                  <a:lnTo>
                    <a:pt x="114" y="0"/>
                  </a:lnTo>
                  <a:lnTo>
                    <a:pt x="114" y="598"/>
                  </a:lnTo>
                  <a:close/>
                  <a:moveTo>
                    <a:pt x="713" y="0"/>
                  </a:moveTo>
                  <a:lnTo>
                    <a:pt x="596" y="0"/>
                  </a:lnTo>
                  <a:lnTo>
                    <a:pt x="596" y="426"/>
                  </a:lnTo>
                  <a:lnTo>
                    <a:pt x="346" y="0"/>
                  </a:lnTo>
                  <a:lnTo>
                    <a:pt x="205" y="0"/>
                  </a:lnTo>
                  <a:lnTo>
                    <a:pt x="205" y="598"/>
                  </a:lnTo>
                  <a:lnTo>
                    <a:pt x="322" y="598"/>
                  </a:lnTo>
                  <a:lnTo>
                    <a:pt x="322" y="172"/>
                  </a:lnTo>
                  <a:lnTo>
                    <a:pt x="573" y="598"/>
                  </a:lnTo>
                  <a:lnTo>
                    <a:pt x="713" y="598"/>
                  </a:lnTo>
                  <a:lnTo>
                    <a:pt x="7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dirty="0"/>
            </a:p>
          </p:txBody>
        </p:sp>
        <p:sp>
          <p:nvSpPr>
            <p:cNvPr id="15" name="Freeform 8">
              <a:extLst>
                <a:ext uri="{FF2B5EF4-FFF2-40B4-BE49-F238E27FC236}">
                  <a16:creationId xmlns:a16="http://schemas.microsoft.com/office/drawing/2014/main" id="{238E3A65-0097-438E-B2CD-07777255CE2A}"/>
                </a:ext>
              </a:extLst>
            </p:cNvPr>
            <p:cNvSpPr>
              <a:spLocks noSelect="1" noEditPoints="1"/>
            </p:cNvSpPr>
            <p:nvPr userDrawn="1"/>
          </p:nvSpPr>
          <p:spPr bwMode="auto">
            <a:xfrm>
              <a:off x="713" y="1682"/>
              <a:ext cx="714" cy="71"/>
            </a:xfrm>
            <a:custGeom>
              <a:avLst/>
              <a:gdLst>
                <a:gd name="T0" fmla="*/ 42 w 3569"/>
                <a:gd name="T1" fmla="*/ 348 h 354"/>
                <a:gd name="T2" fmla="*/ 0 w 3569"/>
                <a:gd name="T3" fmla="*/ 8 h 354"/>
                <a:gd name="T4" fmla="*/ 42 w 3569"/>
                <a:gd name="T5" fmla="*/ 174 h 354"/>
                <a:gd name="T6" fmla="*/ 271 w 3569"/>
                <a:gd name="T7" fmla="*/ 8 h 354"/>
                <a:gd name="T8" fmla="*/ 182 w 3569"/>
                <a:gd name="T9" fmla="*/ 215 h 354"/>
                <a:gd name="T10" fmla="*/ 225 w 3569"/>
                <a:gd name="T11" fmla="*/ 348 h 354"/>
                <a:gd name="T12" fmla="*/ 42 w 3569"/>
                <a:gd name="T13" fmla="*/ 228 h 354"/>
                <a:gd name="T14" fmla="*/ 500 w 3569"/>
                <a:gd name="T15" fmla="*/ 354 h 354"/>
                <a:gd name="T16" fmla="*/ 500 w 3569"/>
                <a:gd name="T17" fmla="*/ 0 h 354"/>
                <a:gd name="T18" fmla="*/ 628 w 3569"/>
                <a:gd name="T19" fmla="*/ 177 h 354"/>
                <a:gd name="T20" fmla="*/ 373 w 3569"/>
                <a:gd name="T21" fmla="*/ 177 h 354"/>
                <a:gd name="T22" fmla="*/ 628 w 3569"/>
                <a:gd name="T23" fmla="*/ 177 h 354"/>
                <a:gd name="T24" fmla="*/ 1005 w 3569"/>
                <a:gd name="T25" fmla="*/ 348 h 354"/>
                <a:gd name="T26" fmla="*/ 823 w 3569"/>
                <a:gd name="T27" fmla="*/ 348 h 354"/>
                <a:gd name="T28" fmla="*/ 781 w 3569"/>
                <a:gd name="T29" fmla="*/ 8 h 354"/>
                <a:gd name="T30" fmla="*/ 1010 w 3569"/>
                <a:gd name="T31" fmla="*/ 284 h 354"/>
                <a:gd name="T32" fmla="*/ 1051 w 3569"/>
                <a:gd name="T33" fmla="*/ 8 h 354"/>
                <a:gd name="T34" fmla="*/ 1229 w 3569"/>
                <a:gd name="T35" fmla="*/ 348 h 354"/>
                <a:gd name="T36" fmla="*/ 1187 w 3569"/>
                <a:gd name="T37" fmla="*/ 8 h 354"/>
                <a:gd name="T38" fmla="*/ 1229 w 3569"/>
                <a:gd name="T39" fmla="*/ 348 h 354"/>
                <a:gd name="T40" fmla="*/ 1588 w 3569"/>
                <a:gd name="T41" fmla="*/ 348 h 354"/>
                <a:gd name="T42" fmla="*/ 1405 w 3569"/>
                <a:gd name="T43" fmla="*/ 348 h 354"/>
                <a:gd name="T44" fmla="*/ 1364 w 3569"/>
                <a:gd name="T45" fmla="*/ 8 h 354"/>
                <a:gd name="T46" fmla="*/ 1593 w 3569"/>
                <a:gd name="T47" fmla="*/ 284 h 354"/>
                <a:gd name="T48" fmla="*/ 1634 w 3569"/>
                <a:gd name="T49" fmla="*/ 8 h 354"/>
                <a:gd name="T50" fmla="*/ 1809 w 3569"/>
                <a:gd name="T51" fmla="*/ 228 h 354"/>
                <a:gd name="T52" fmla="*/ 1768 w 3569"/>
                <a:gd name="T53" fmla="*/ 348 h 354"/>
                <a:gd name="T54" fmla="*/ 1809 w 3569"/>
                <a:gd name="T55" fmla="*/ 8 h 354"/>
                <a:gd name="T56" fmla="*/ 1980 w 3569"/>
                <a:gd name="T57" fmla="*/ 8 h 354"/>
                <a:gd name="T58" fmla="*/ 1897 w 3569"/>
                <a:gd name="T59" fmla="*/ 143 h 354"/>
                <a:gd name="T60" fmla="*/ 1992 w 3569"/>
                <a:gd name="T61" fmla="*/ 348 h 354"/>
                <a:gd name="T62" fmla="*/ 1809 w 3569"/>
                <a:gd name="T63" fmla="*/ 228 h 354"/>
                <a:gd name="T64" fmla="*/ 2139 w 3569"/>
                <a:gd name="T65" fmla="*/ 348 h 354"/>
                <a:gd name="T66" fmla="*/ 2181 w 3569"/>
                <a:gd name="T67" fmla="*/ 8 h 354"/>
                <a:gd name="T68" fmla="*/ 2355 w 3569"/>
                <a:gd name="T69" fmla="*/ 308 h 354"/>
                <a:gd name="T70" fmla="*/ 2505 w 3569"/>
                <a:gd name="T71" fmla="*/ 348 h 354"/>
                <a:gd name="T72" fmla="*/ 2463 w 3569"/>
                <a:gd name="T73" fmla="*/ 8 h 354"/>
                <a:gd name="T74" fmla="*/ 2505 w 3569"/>
                <a:gd name="T75" fmla="*/ 348 h 354"/>
                <a:gd name="T76" fmla="*/ 2603 w 3569"/>
                <a:gd name="T77" fmla="*/ 240 h 354"/>
                <a:gd name="T78" fmla="*/ 2716 w 3569"/>
                <a:gd name="T79" fmla="*/ 314 h 354"/>
                <a:gd name="T80" fmla="*/ 2789 w 3569"/>
                <a:gd name="T81" fmla="*/ 8 h 354"/>
                <a:gd name="T82" fmla="*/ 2830 w 3569"/>
                <a:gd name="T83" fmla="*/ 233 h 354"/>
                <a:gd name="T84" fmla="*/ 2997 w 3569"/>
                <a:gd name="T85" fmla="*/ 228 h 354"/>
                <a:gd name="T86" fmla="*/ 2955 w 3569"/>
                <a:gd name="T87" fmla="*/ 348 h 354"/>
                <a:gd name="T88" fmla="*/ 2997 w 3569"/>
                <a:gd name="T89" fmla="*/ 8 h 354"/>
                <a:gd name="T90" fmla="*/ 3167 w 3569"/>
                <a:gd name="T91" fmla="*/ 8 h 354"/>
                <a:gd name="T92" fmla="*/ 3085 w 3569"/>
                <a:gd name="T93" fmla="*/ 143 h 354"/>
                <a:gd name="T94" fmla="*/ 3180 w 3569"/>
                <a:gd name="T95" fmla="*/ 348 h 354"/>
                <a:gd name="T96" fmla="*/ 2997 w 3569"/>
                <a:gd name="T97" fmla="*/ 228 h 354"/>
                <a:gd name="T98" fmla="*/ 3569 w 3569"/>
                <a:gd name="T99" fmla="*/ 48 h 354"/>
                <a:gd name="T100" fmla="*/ 3368 w 3569"/>
                <a:gd name="T101" fmla="*/ 151 h 354"/>
                <a:gd name="T102" fmla="*/ 3550 w 3569"/>
                <a:gd name="T103" fmla="*/ 190 h 354"/>
                <a:gd name="T104" fmla="*/ 3368 w 3569"/>
                <a:gd name="T105" fmla="*/ 308 h 354"/>
                <a:gd name="T106" fmla="*/ 3569 w 3569"/>
                <a:gd name="T107" fmla="*/ 348 h 354"/>
                <a:gd name="T108" fmla="*/ 3326 w 3569"/>
                <a:gd name="T109" fmla="*/ 8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569" h="354">
                  <a:moveTo>
                    <a:pt x="42" y="228"/>
                  </a:moveTo>
                  <a:cubicBezTo>
                    <a:pt x="42" y="348"/>
                    <a:pt x="42" y="348"/>
                    <a:pt x="42" y="348"/>
                  </a:cubicBezTo>
                  <a:cubicBezTo>
                    <a:pt x="0" y="348"/>
                    <a:pt x="0" y="348"/>
                    <a:pt x="0" y="348"/>
                  </a:cubicBezTo>
                  <a:cubicBezTo>
                    <a:pt x="0" y="8"/>
                    <a:pt x="0" y="8"/>
                    <a:pt x="0" y="8"/>
                  </a:cubicBezTo>
                  <a:cubicBezTo>
                    <a:pt x="42" y="8"/>
                    <a:pt x="42" y="8"/>
                    <a:pt x="42" y="8"/>
                  </a:cubicBezTo>
                  <a:cubicBezTo>
                    <a:pt x="42" y="174"/>
                    <a:pt x="42" y="174"/>
                    <a:pt x="42" y="174"/>
                  </a:cubicBezTo>
                  <a:cubicBezTo>
                    <a:pt x="213" y="8"/>
                    <a:pt x="213" y="8"/>
                    <a:pt x="213" y="8"/>
                  </a:cubicBezTo>
                  <a:cubicBezTo>
                    <a:pt x="271" y="8"/>
                    <a:pt x="271" y="8"/>
                    <a:pt x="271" y="8"/>
                  </a:cubicBezTo>
                  <a:cubicBezTo>
                    <a:pt x="130" y="143"/>
                    <a:pt x="130" y="143"/>
                    <a:pt x="130" y="143"/>
                  </a:cubicBezTo>
                  <a:cubicBezTo>
                    <a:pt x="182" y="215"/>
                    <a:pt x="182" y="215"/>
                    <a:pt x="182" y="215"/>
                  </a:cubicBezTo>
                  <a:cubicBezTo>
                    <a:pt x="277" y="348"/>
                    <a:pt x="277" y="348"/>
                    <a:pt x="277" y="348"/>
                  </a:cubicBezTo>
                  <a:cubicBezTo>
                    <a:pt x="225" y="348"/>
                    <a:pt x="225" y="348"/>
                    <a:pt x="225" y="348"/>
                  </a:cubicBezTo>
                  <a:cubicBezTo>
                    <a:pt x="100" y="172"/>
                    <a:pt x="100" y="172"/>
                    <a:pt x="100" y="172"/>
                  </a:cubicBezTo>
                  <a:lnTo>
                    <a:pt x="42" y="228"/>
                  </a:lnTo>
                  <a:close/>
                  <a:moveTo>
                    <a:pt x="669" y="177"/>
                  </a:moveTo>
                  <a:cubicBezTo>
                    <a:pt x="669" y="275"/>
                    <a:pt x="593" y="354"/>
                    <a:pt x="500" y="354"/>
                  </a:cubicBezTo>
                  <a:cubicBezTo>
                    <a:pt x="407" y="354"/>
                    <a:pt x="332" y="276"/>
                    <a:pt x="332" y="177"/>
                  </a:cubicBezTo>
                  <a:cubicBezTo>
                    <a:pt x="332" y="78"/>
                    <a:pt x="407" y="0"/>
                    <a:pt x="500" y="0"/>
                  </a:cubicBezTo>
                  <a:cubicBezTo>
                    <a:pt x="595" y="0"/>
                    <a:pt x="669" y="76"/>
                    <a:pt x="669" y="177"/>
                  </a:cubicBezTo>
                  <a:close/>
                  <a:moveTo>
                    <a:pt x="628" y="177"/>
                  </a:moveTo>
                  <a:cubicBezTo>
                    <a:pt x="628" y="98"/>
                    <a:pt x="572" y="40"/>
                    <a:pt x="500" y="40"/>
                  </a:cubicBezTo>
                  <a:cubicBezTo>
                    <a:pt x="430" y="40"/>
                    <a:pt x="373" y="100"/>
                    <a:pt x="373" y="177"/>
                  </a:cubicBezTo>
                  <a:cubicBezTo>
                    <a:pt x="373" y="254"/>
                    <a:pt x="430" y="314"/>
                    <a:pt x="500" y="314"/>
                  </a:cubicBezTo>
                  <a:cubicBezTo>
                    <a:pt x="570" y="314"/>
                    <a:pt x="628" y="253"/>
                    <a:pt x="628" y="177"/>
                  </a:cubicBezTo>
                  <a:close/>
                  <a:moveTo>
                    <a:pt x="1051" y="348"/>
                  </a:moveTo>
                  <a:cubicBezTo>
                    <a:pt x="1005" y="348"/>
                    <a:pt x="1005" y="348"/>
                    <a:pt x="1005" y="348"/>
                  </a:cubicBezTo>
                  <a:cubicBezTo>
                    <a:pt x="823" y="71"/>
                    <a:pt x="823" y="71"/>
                    <a:pt x="823" y="71"/>
                  </a:cubicBezTo>
                  <a:cubicBezTo>
                    <a:pt x="823" y="348"/>
                    <a:pt x="823" y="348"/>
                    <a:pt x="823" y="348"/>
                  </a:cubicBezTo>
                  <a:cubicBezTo>
                    <a:pt x="781" y="348"/>
                    <a:pt x="781" y="348"/>
                    <a:pt x="781" y="348"/>
                  </a:cubicBezTo>
                  <a:cubicBezTo>
                    <a:pt x="781" y="8"/>
                    <a:pt x="781" y="8"/>
                    <a:pt x="781" y="8"/>
                  </a:cubicBezTo>
                  <a:cubicBezTo>
                    <a:pt x="828" y="8"/>
                    <a:pt x="828" y="8"/>
                    <a:pt x="828" y="8"/>
                  </a:cubicBezTo>
                  <a:cubicBezTo>
                    <a:pt x="1010" y="284"/>
                    <a:pt x="1010" y="284"/>
                    <a:pt x="1010" y="284"/>
                  </a:cubicBezTo>
                  <a:cubicBezTo>
                    <a:pt x="1010" y="8"/>
                    <a:pt x="1010" y="8"/>
                    <a:pt x="1010" y="8"/>
                  </a:cubicBezTo>
                  <a:cubicBezTo>
                    <a:pt x="1051" y="8"/>
                    <a:pt x="1051" y="8"/>
                    <a:pt x="1051" y="8"/>
                  </a:cubicBezTo>
                  <a:lnTo>
                    <a:pt x="1051" y="348"/>
                  </a:lnTo>
                  <a:close/>
                  <a:moveTo>
                    <a:pt x="1229" y="348"/>
                  </a:moveTo>
                  <a:cubicBezTo>
                    <a:pt x="1187" y="348"/>
                    <a:pt x="1187" y="348"/>
                    <a:pt x="1187" y="348"/>
                  </a:cubicBezTo>
                  <a:cubicBezTo>
                    <a:pt x="1187" y="8"/>
                    <a:pt x="1187" y="8"/>
                    <a:pt x="1187" y="8"/>
                  </a:cubicBezTo>
                  <a:cubicBezTo>
                    <a:pt x="1229" y="8"/>
                    <a:pt x="1229" y="8"/>
                    <a:pt x="1229" y="8"/>
                  </a:cubicBezTo>
                  <a:lnTo>
                    <a:pt x="1229" y="348"/>
                  </a:lnTo>
                  <a:close/>
                  <a:moveTo>
                    <a:pt x="1634" y="348"/>
                  </a:moveTo>
                  <a:cubicBezTo>
                    <a:pt x="1588" y="348"/>
                    <a:pt x="1588" y="348"/>
                    <a:pt x="1588" y="348"/>
                  </a:cubicBezTo>
                  <a:cubicBezTo>
                    <a:pt x="1405" y="71"/>
                    <a:pt x="1405" y="71"/>
                    <a:pt x="1405" y="71"/>
                  </a:cubicBezTo>
                  <a:cubicBezTo>
                    <a:pt x="1405" y="348"/>
                    <a:pt x="1405" y="348"/>
                    <a:pt x="1405" y="348"/>
                  </a:cubicBezTo>
                  <a:cubicBezTo>
                    <a:pt x="1364" y="348"/>
                    <a:pt x="1364" y="348"/>
                    <a:pt x="1364" y="348"/>
                  </a:cubicBezTo>
                  <a:cubicBezTo>
                    <a:pt x="1364" y="8"/>
                    <a:pt x="1364" y="8"/>
                    <a:pt x="1364" y="8"/>
                  </a:cubicBezTo>
                  <a:cubicBezTo>
                    <a:pt x="1410" y="8"/>
                    <a:pt x="1410" y="8"/>
                    <a:pt x="1410" y="8"/>
                  </a:cubicBezTo>
                  <a:cubicBezTo>
                    <a:pt x="1593" y="284"/>
                    <a:pt x="1593" y="284"/>
                    <a:pt x="1593" y="284"/>
                  </a:cubicBezTo>
                  <a:cubicBezTo>
                    <a:pt x="1593" y="8"/>
                    <a:pt x="1593" y="8"/>
                    <a:pt x="1593" y="8"/>
                  </a:cubicBezTo>
                  <a:cubicBezTo>
                    <a:pt x="1634" y="8"/>
                    <a:pt x="1634" y="8"/>
                    <a:pt x="1634" y="8"/>
                  </a:cubicBezTo>
                  <a:lnTo>
                    <a:pt x="1634" y="348"/>
                  </a:lnTo>
                  <a:close/>
                  <a:moveTo>
                    <a:pt x="1809" y="228"/>
                  </a:moveTo>
                  <a:cubicBezTo>
                    <a:pt x="1809" y="348"/>
                    <a:pt x="1809" y="348"/>
                    <a:pt x="1809" y="348"/>
                  </a:cubicBezTo>
                  <a:cubicBezTo>
                    <a:pt x="1768" y="348"/>
                    <a:pt x="1768" y="348"/>
                    <a:pt x="1768" y="348"/>
                  </a:cubicBezTo>
                  <a:cubicBezTo>
                    <a:pt x="1768" y="8"/>
                    <a:pt x="1768" y="8"/>
                    <a:pt x="1768" y="8"/>
                  </a:cubicBezTo>
                  <a:cubicBezTo>
                    <a:pt x="1809" y="8"/>
                    <a:pt x="1809" y="8"/>
                    <a:pt x="1809" y="8"/>
                  </a:cubicBezTo>
                  <a:cubicBezTo>
                    <a:pt x="1809" y="174"/>
                    <a:pt x="1809" y="174"/>
                    <a:pt x="1809" y="174"/>
                  </a:cubicBezTo>
                  <a:cubicBezTo>
                    <a:pt x="1980" y="8"/>
                    <a:pt x="1980" y="8"/>
                    <a:pt x="1980" y="8"/>
                  </a:cubicBezTo>
                  <a:cubicBezTo>
                    <a:pt x="2038" y="8"/>
                    <a:pt x="2038" y="8"/>
                    <a:pt x="2038" y="8"/>
                  </a:cubicBezTo>
                  <a:cubicBezTo>
                    <a:pt x="1897" y="143"/>
                    <a:pt x="1897" y="143"/>
                    <a:pt x="1897" y="143"/>
                  </a:cubicBezTo>
                  <a:cubicBezTo>
                    <a:pt x="2044" y="348"/>
                    <a:pt x="2044" y="348"/>
                    <a:pt x="2044" y="348"/>
                  </a:cubicBezTo>
                  <a:cubicBezTo>
                    <a:pt x="1992" y="348"/>
                    <a:pt x="1992" y="348"/>
                    <a:pt x="1992" y="348"/>
                  </a:cubicBezTo>
                  <a:cubicBezTo>
                    <a:pt x="1867" y="172"/>
                    <a:pt x="1867" y="172"/>
                    <a:pt x="1867" y="172"/>
                  </a:cubicBezTo>
                  <a:lnTo>
                    <a:pt x="1809" y="228"/>
                  </a:lnTo>
                  <a:close/>
                  <a:moveTo>
                    <a:pt x="2355" y="348"/>
                  </a:moveTo>
                  <a:cubicBezTo>
                    <a:pt x="2139" y="348"/>
                    <a:pt x="2139" y="348"/>
                    <a:pt x="2139" y="348"/>
                  </a:cubicBezTo>
                  <a:cubicBezTo>
                    <a:pt x="2139" y="8"/>
                    <a:pt x="2139" y="8"/>
                    <a:pt x="2139" y="8"/>
                  </a:cubicBezTo>
                  <a:cubicBezTo>
                    <a:pt x="2181" y="8"/>
                    <a:pt x="2181" y="8"/>
                    <a:pt x="2181" y="8"/>
                  </a:cubicBezTo>
                  <a:cubicBezTo>
                    <a:pt x="2181" y="308"/>
                    <a:pt x="2181" y="308"/>
                    <a:pt x="2181" y="308"/>
                  </a:cubicBezTo>
                  <a:cubicBezTo>
                    <a:pt x="2355" y="308"/>
                    <a:pt x="2355" y="308"/>
                    <a:pt x="2355" y="308"/>
                  </a:cubicBezTo>
                  <a:lnTo>
                    <a:pt x="2355" y="348"/>
                  </a:lnTo>
                  <a:close/>
                  <a:moveTo>
                    <a:pt x="2505" y="348"/>
                  </a:moveTo>
                  <a:cubicBezTo>
                    <a:pt x="2463" y="348"/>
                    <a:pt x="2463" y="348"/>
                    <a:pt x="2463" y="348"/>
                  </a:cubicBezTo>
                  <a:cubicBezTo>
                    <a:pt x="2463" y="8"/>
                    <a:pt x="2463" y="8"/>
                    <a:pt x="2463" y="8"/>
                  </a:cubicBezTo>
                  <a:cubicBezTo>
                    <a:pt x="2505" y="8"/>
                    <a:pt x="2505" y="8"/>
                    <a:pt x="2505" y="8"/>
                  </a:cubicBezTo>
                  <a:lnTo>
                    <a:pt x="2505" y="348"/>
                  </a:lnTo>
                  <a:close/>
                  <a:moveTo>
                    <a:pt x="2716" y="354"/>
                  </a:moveTo>
                  <a:cubicBezTo>
                    <a:pt x="2651" y="354"/>
                    <a:pt x="2603" y="304"/>
                    <a:pt x="2603" y="240"/>
                  </a:cubicBezTo>
                  <a:cubicBezTo>
                    <a:pt x="2644" y="240"/>
                    <a:pt x="2644" y="240"/>
                    <a:pt x="2644" y="240"/>
                  </a:cubicBezTo>
                  <a:cubicBezTo>
                    <a:pt x="2644" y="280"/>
                    <a:pt x="2670" y="314"/>
                    <a:pt x="2716" y="314"/>
                  </a:cubicBezTo>
                  <a:cubicBezTo>
                    <a:pt x="2765" y="314"/>
                    <a:pt x="2789" y="281"/>
                    <a:pt x="2789" y="233"/>
                  </a:cubicBezTo>
                  <a:cubicBezTo>
                    <a:pt x="2789" y="8"/>
                    <a:pt x="2789" y="8"/>
                    <a:pt x="2789" y="8"/>
                  </a:cubicBezTo>
                  <a:cubicBezTo>
                    <a:pt x="2830" y="8"/>
                    <a:pt x="2830" y="8"/>
                    <a:pt x="2830" y="8"/>
                  </a:cubicBezTo>
                  <a:cubicBezTo>
                    <a:pt x="2830" y="233"/>
                    <a:pt x="2830" y="233"/>
                    <a:pt x="2830" y="233"/>
                  </a:cubicBezTo>
                  <a:cubicBezTo>
                    <a:pt x="2830" y="304"/>
                    <a:pt x="2789" y="354"/>
                    <a:pt x="2716" y="354"/>
                  </a:cubicBezTo>
                  <a:close/>
                  <a:moveTo>
                    <a:pt x="2997" y="228"/>
                  </a:moveTo>
                  <a:cubicBezTo>
                    <a:pt x="2997" y="348"/>
                    <a:pt x="2997" y="348"/>
                    <a:pt x="2997" y="348"/>
                  </a:cubicBezTo>
                  <a:cubicBezTo>
                    <a:pt x="2955" y="348"/>
                    <a:pt x="2955" y="348"/>
                    <a:pt x="2955" y="348"/>
                  </a:cubicBezTo>
                  <a:cubicBezTo>
                    <a:pt x="2955" y="8"/>
                    <a:pt x="2955" y="8"/>
                    <a:pt x="2955" y="8"/>
                  </a:cubicBezTo>
                  <a:cubicBezTo>
                    <a:pt x="2997" y="8"/>
                    <a:pt x="2997" y="8"/>
                    <a:pt x="2997" y="8"/>
                  </a:cubicBezTo>
                  <a:cubicBezTo>
                    <a:pt x="2997" y="174"/>
                    <a:pt x="2997" y="174"/>
                    <a:pt x="2997" y="174"/>
                  </a:cubicBezTo>
                  <a:cubicBezTo>
                    <a:pt x="3167" y="8"/>
                    <a:pt x="3167" y="8"/>
                    <a:pt x="3167" y="8"/>
                  </a:cubicBezTo>
                  <a:cubicBezTo>
                    <a:pt x="3226" y="8"/>
                    <a:pt x="3226" y="8"/>
                    <a:pt x="3226" y="8"/>
                  </a:cubicBezTo>
                  <a:cubicBezTo>
                    <a:pt x="3085" y="143"/>
                    <a:pt x="3085" y="143"/>
                    <a:pt x="3085" y="143"/>
                  </a:cubicBezTo>
                  <a:cubicBezTo>
                    <a:pt x="3231" y="348"/>
                    <a:pt x="3231" y="348"/>
                    <a:pt x="3231" y="348"/>
                  </a:cubicBezTo>
                  <a:cubicBezTo>
                    <a:pt x="3180" y="348"/>
                    <a:pt x="3180" y="348"/>
                    <a:pt x="3180" y="348"/>
                  </a:cubicBezTo>
                  <a:cubicBezTo>
                    <a:pt x="3055" y="172"/>
                    <a:pt x="3055" y="172"/>
                    <a:pt x="3055" y="172"/>
                  </a:cubicBezTo>
                  <a:lnTo>
                    <a:pt x="2997" y="228"/>
                  </a:lnTo>
                  <a:close/>
                  <a:moveTo>
                    <a:pt x="3569" y="8"/>
                  </a:moveTo>
                  <a:cubicBezTo>
                    <a:pt x="3569" y="48"/>
                    <a:pt x="3569" y="48"/>
                    <a:pt x="3569" y="48"/>
                  </a:cubicBezTo>
                  <a:cubicBezTo>
                    <a:pt x="3368" y="48"/>
                    <a:pt x="3368" y="48"/>
                    <a:pt x="3368" y="48"/>
                  </a:cubicBezTo>
                  <a:cubicBezTo>
                    <a:pt x="3368" y="151"/>
                    <a:pt x="3368" y="151"/>
                    <a:pt x="3368" y="151"/>
                  </a:cubicBezTo>
                  <a:cubicBezTo>
                    <a:pt x="3550" y="151"/>
                    <a:pt x="3550" y="151"/>
                    <a:pt x="3550" y="151"/>
                  </a:cubicBezTo>
                  <a:cubicBezTo>
                    <a:pt x="3550" y="190"/>
                    <a:pt x="3550" y="190"/>
                    <a:pt x="3550" y="190"/>
                  </a:cubicBezTo>
                  <a:cubicBezTo>
                    <a:pt x="3368" y="190"/>
                    <a:pt x="3368" y="190"/>
                    <a:pt x="3368" y="190"/>
                  </a:cubicBezTo>
                  <a:cubicBezTo>
                    <a:pt x="3368" y="308"/>
                    <a:pt x="3368" y="308"/>
                    <a:pt x="3368" y="308"/>
                  </a:cubicBezTo>
                  <a:cubicBezTo>
                    <a:pt x="3569" y="308"/>
                    <a:pt x="3569" y="308"/>
                    <a:pt x="3569" y="308"/>
                  </a:cubicBezTo>
                  <a:cubicBezTo>
                    <a:pt x="3569" y="348"/>
                    <a:pt x="3569" y="348"/>
                    <a:pt x="3569" y="348"/>
                  </a:cubicBezTo>
                  <a:cubicBezTo>
                    <a:pt x="3326" y="348"/>
                    <a:pt x="3326" y="348"/>
                    <a:pt x="3326" y="348"/>
                  </a:cubicBezTo>
                  <a:cubicBezTo>
                    <a:pt x="3326" y="8"/>
                    <a:pt x="3326" y="8"/>
                    <a:pt x="3326" y="8"/>
                  </a:cubicBezTo>
                  <a:lnTo>
                    <a:pt x="3569" y="8"/>
                  </a:lnTo>
                  <a:close/>
                </a:path>
              </a:pathLst>
            </a:custGeom>
            <a:solidFill>
              <a:srgbClr val="1F1D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dirty="0"/>
            </a:p>
          </p:txBody>
        </p:sp>
      </p:grpSp>
    </p:spTree>
    <p:extLst>
      <p:ext uri="{BB962C8B-B14F-4D97-AF65-F5344CB8AC3E}">
        <p14:creationId xmlns:p14="http://schemas.microsoft.com/office/powerpoint/2010/main" val="521505487"/>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el en kader">
    <p:spTree>
      <p:nvGrpSpPr>
        <p:cNvPr id="1" name=""/>
        <p:cNvGrpSpPr/>
        <p:nvPr/>
      </p:nvGrpSpPr>
      <p:grpSpPr>
        <a:xfrm>
          <a:off x="0" y="0"/>
          <a:ext cx="0" cy="0"/>
          <a:chOff x="0" y="0"/>
          <a:chExt cx="0" cy="0"/>
        </a:xfrm>
      </p:grpSpPr>
      <p:sp>
        <p:nvSpPr>
          <p:cNvPr id="3" name="Tijdelijke aanduiding voor inhoud 2"/>
          <p:cNvSpPr>
            <a:spLocks noGrp="1" noSelect="1"/>
          </p:cNvSpPr>
          <p:nvPr>
            <p:ph idx="1" hasCustomPrompt="1"/>
          </p:nvPr>
        </p:nvSpPr>
        <p:spPr bwMode="gray">
          <a:xfrm>
            <a:off x="624078" y="1898640"/>
            <a:ext cx="10972800" cy="3628440"/>
          </a:xfrm>
          <a:prstGeom prst="rect">
            <a:avLst/>
          </a:prstGeom>
        </p:spPr>
        <p:txBody>
          <a:bodyPr/>
          <a:lstStyle>
            <a:lvl1pPr>
              <a:defRPr baseline="0"/>
            </a:lvl1pPr>
          </a:lstStyle>
          <a:p>
            <a:pPr lvl="0"/>
            <a:r>
              <a:rPr lang="nl-NL" noProof="1"/>
              <a:t>[Typ tekst of klik op een pictogram om een object in te voegen]</a:t>
            </a:r>
          </a:p>
        </p:txBody>
      </p:sp>
      <p:sp>
        <p:nvSpPr>
          <p:cNvPr id="10" name="***Tijdelijke aanduiding voor tekst 9">
            <a:extLst>
              <a:ext uri="{FF2B5EF4-FFF2-40B4-BE49-F238E27FC236}">
                <a16:creationId xmlns:a16="http://schemas.microsoft.com/office/drawing/2014/main" id="{EE1262BB-5275-4169-9476-9693DA00979C}"/>
              </a:ext>
            </a:extLst>
          </p:cNvPr>
          <p:cNvSpPr>
            <a:spLocks noGrp="1" noSelect="1"/>
          </p:cNvSpPr>
          <p:nvPr>
            <p:ph type="body" sz="quarter" idx="13" hasCustomPrompt="1"/>
          </p:nvPr>
        </p:nvSpPr>
        <p:spPr bwMode="gray">
          <a:xfrm>
            <a:off x="624077" y="1150589"/>
            <a:ext cx="1750642" cy="391991"/>
          </a:xfrm>
          <a:solidFill>
            <a:schemeClr val="accent1"/>
          </a:solidFill>
        </p:spPr>
        <p:txBody>
          <a:bodyPr wrap="none" lIns="90000" tIns="3600" rIns="90000" bIns="3600">
            <a:spAutoFit/>
          </a:bodyPr>
          <a:lstStyle>
            <a:lvl1pPr marL="0" indent="0" algn="l">
              <a:lnSpc>
                <a:spcPct val="100000"/>
              </a:lnSpc>
              <a:spcAft>
                <a:spcPts val="0"/>
              </a:spcAft>
              <a:buFontTx/>
              <a:buNone/>
              <a:defRPr sz="2499" b="0"/>
            </a:lvl1pPr>
            <a:lvl2pPr marL="0" marR="0" indent="0" algn="l" fontAlgn="auto">
              <a:lnSpc>
                <a:spcPct val="100000"/>
              </a:lnSpc>
              <a:spcBef>
                <a:spcPts val="0"/>
              </a:spcBef>
              <a:spcAft>
                <a:spcPts val="0"/>
              </a:spcAft>
              <a:buFontTx/>
              <a:buNone/>
              <a:defRPr kumimoji="0" sz="2499" b="0" i="0" u="none" baseline="0">
                <a:solidFill>
                  <a:schemeClr val="tx1">
                    <a:lumMod val="100000"/>
                  </a:schemeClr>
                </a:solidFill>
                <a:latin typeface="Arial" panose="020B0604020202020204" pitchFamily="34" charset="0"/>
              </a:defRPr>
            </a:lvl2pPr>
            <a:lvl3pPr marL="0" marR="0" indent="0" algn="l" fontAlgn="auto">
              <a:lnSpc>
                <a:spcPct val="100000"/>
              </a:lnSpc>
              <a:spcBef>
                <a:spcPts val="0"/>
              </a:spcBef>
              <a:spcAft>
                <a:spcPts val="0"/>
              </a:spcAft>
              <a:buFontTx/>
              <a:buNone/>
              <a:defRPr kumimoji="0" sz="2499" b="0" i="0" u="none" baseline="0">
                <a:solidFill>
                  <a:schemeClr val="tx1">
                    <a:lumMod val="100000"/>
                  </a:schemeClr>
                </a:solidFill>
                <a:latin typeface="Arial" panose="020B0604020202020204" pitchFamily="34" charset="0"/>
              </a:defRPr>
            </a:lvl3pPr>
            <a:lvl4pPr marL="0" marR="0" indent="0" algn="l" fontAlgn="auto">
              <a:lnSpc>
                <a:spcPct val="100000"/>
              </a:lnSpc>
              <a:spcBef>
                <a:spcPts val="0"/>
              </a:spcBef>
              <a:spcAft>
                <a:spcPts val="0"/>
              </a:spcAft>
              <a:buFontTx/>
              <a:buNone/>
              <a:defRPr kumimoji="0" sz="2499" b="0" i="0" u="none" baseline="0">
                <a:solidFill>
                  <a:schemeClr val="tx1">
                    <a:lumMod val="100000"/>
                  </a:schemeClr>
                </a:solidFill>
                <a:latin typeface="Arial" panose="020B0604020202020204" pitchFamily="34" charset="0"/>
              </a:defRPr>
            </a:lvl4pPr>
            <a:lvl5pPr marL="0" marR="0" indent="0" algn="l" fontAlgn="auto">
              <a:lnSpc>
                <a:spcPct val="100000"/>
              </a:lnSpc>
              <a:spcBef>
                <a:spcPts val="0"/>
              </a:spcBef>
              <a:spcAft>
                <a:spcPts val="0"/>
              </a:spcAft>
              <a:buFontTx/>
              <a:buNone/>
              <a:defRPr kumimoji="0" sz="2499" b="0" i="0" u="none" baseline="0">
                <a:solidFill>
                  <a:schemeClr val="tx1">
                    <a:lumMod val="100000"/>
                  </a:schemeClr>
                </a:solidFill>
                <a:latin typeface="Arial" panose="020B0604020202020204" pitchFamily="34" charset="0"/>
              </a:defRPr>
            </a:lvl5pPr>
            <a:lvl6pPr marL="0" marR="0" indent="0" algn="l" fontAlgn="auto">
              <a:lnSpc>
                <a:spcPct val="100000"/>
              </a:lnSpc>
              <a:spcBef>
                <a:spcPts val="0"/>
              </a:spcBef>
              <a:spcAft>
                <a:spcPts val="0"/>
              </a:spcAft>
              <a:buFontTx/>
              <a:buNone/>
              <a:defRPr kumimoji="0" sz="2499" b="0" i="0" u="none" baseline="0">
                <a:solidFill>
                  <a:schemeClr val="tx1">
                    <a:lumMod val="100000"/>
                  </a:schemeClr>
                </a:solidFill>
                <a:latin typeface="Arial" panose="020B0604020202020204" pitchFamily="34" charset="0"/>
              </a:defRPr>
            </a:lvl6pPr>
            <a:lvl7pPr marL="0" marR="0" indent="0" algn="l" fontAlgn="auto">
              <a:lnSpc>
                <a:spcPct val="100000"/>
              </a:lnSpc>
              <a:spcBef>
                <a:spcPts val="0"/>
              </a:spcBef>
              <a:spcAft>
                <a:spcPts val="0"/>
              </a:spcAft>
              <a:buFontTx/>
              <a:buNone/>
              <a:defRPr kumimoji="0" sz="2499" b="0" i="0" u="none" baseline="0">
                <a:solidFill>
                  <a:schemeClr val="tx1">
                    <a:lumMod val="100000"/>
                  </a:schemeClr>
                </a:solidFill>
                <a:latin typeface="Arial" panose="020B0604020202020204" pitchFamily="34" charset="0"/>
              </a:defRPr>
            </a:lvl7pPr>
            <a:lvl8pPr marL="0" marR="0" indent="0" algn="l" fontAlgn="auto">
              <a:lnSpc>
                <a:spcPct val="100000"/>
              </a:lnSpc>
              <a:spcBef>
                <a:spcPts val="0"/>
              </a:spcBef>
              <a:spcAft>
                <a:spcPts val="0"/>
              </a:spcAft>
              <a:buFontTx/>
              <a:buNone/>
              <a:defRPr kumimoji="0" sz="2499" b="0" i="0" u="none" baseline="0">
                <a:solidFill>
                  <a:schemeClr val="tx1">
                    <a:lumMod val="100000"/>
                  </a:schemeClr>
                </a:solidFill>
                <a:latin typeface="Arial" panose="020B0604020202020204" pitchFamily="34" charset="0"/>
              </a:defRPr>
            </a:lvl8pPr>
            <a:lvl9pPr marL="0" marR="0" indent="0" algn="l" fontAlgn="auto">
              <a:lnSpc>
                <a:spcPct val="100000"/>
              </a:lnSpc>
              <a:spcBef>
                <a:spcPts val="0"/>
              </a:spcBef>
              <a:spcAft>
                <a:spcPts val="0"/>
              </a:spcAft>
              <a:buFontTx/>
              <a:buNone/>
              <a:defRPr kumimoji="0" sz="2499" b="0" i="0" u="none" baseline="0">
                <a:solidFill>
                  <a:schemeClr val="tx1">
                    <a:lumMod val="100000"/>
                  </a:schemeClr>
                </a:solidFill>
                <a:latin typeface="Arial" panose="020B0604020202020204" pitchFamily="34" charset="0"/>
              </a:defRPr>
            </a:lvl9pPr>
          </a:lstStyle>
          <a:p>
            <a:pPr lvl="0"/>
            <a:r>
              <a:rPr lang="nl-NL" dirty="0"/>
              <a:t>[Ondertitel]</a:t>
            </a:r>
          </a:p>
        </p:txBody>
      </p:sp>
      <p:sp>
        <p:nvSpPr>
          <p:cNvPr id="2" name="Titel 1"/>
          <p:cNvSpPr>
            <a:spLocks noGrp="1" noSelect="1"/>
          </p:cNvSpPr>
          <p:nvPr>
            <p:ph type="title" hasCustomPrompt="1"/>
          </p:nvPr>
        </p:nvSpPr>
        <p:spPr bwMode="gray">
          <a:xfrm>
            <a:off x="624078" y="613080"/>
            <a:ext cx="1285374" cy="534368"/>
          </a:xfrm>
          <a:solidFill>
            <a:schemeClr val="tx1"/>
          </a:solidFill>
        </p:spPr>
        <p:txBody>
          <a:bodyPr/>
          <a:lstStyle>
            <a:lvl1pPr>
              <a:defRPr/>
            </a:lvl1pPr>
          </a:lstStyle>
          <a:p>
            <a:r>
              <a:rPr lang="nl-NL" noProof="1"/>
              <a:t>[Titel]</a:t>
            </a:r>
          </a:p>
        </p:txBody>
      </p:sp>
      <p:sp>
        <p:nvSpPr>
          <p:cNvPr id="8" name="Rechthoek 6"/>
          <p:cNvSpPr>
            <a:spLocks noSelect="1"/>
          </p:cNvSpPr>
          <p:nvPr userDrawn="1"/>
        </p:nvSpPr>
        <p:spPr>
          <a:xfrm>
            <a:off x="-1871512" y="152640"/>
            <a:ext cx="1799531" cy="82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r>
              <a:rPr lang="nl-NL" sz="1200" dirty="0">
                <a:solidFill>
                  <a:schemeClr val="tx1"/>
                </a:solidFill>
              </a:rPr>
              <a:t>De arcering groeit mee met de tekst</a:t>
            </a:r>
            <a:r>
              <a:rPr lang="nl-NL" sz="1200" baseline="0" dirty="0">
                <a:solidFill>
                  <a:schemeClr val="tx1"/>
                </a:solidFill>
              </a:rPr>
              <a:t>. </a:t>
            </a:r>
            <a:r>
              <a:rPr lang="nl-NL" sz="1200" dirty="0">
                <a:solidFill>
                  <a:schemeClr val="tx1"/>
                </a:solidFill>
              </a:rPr>
              <a:t>Geef geen enters in de gearceerde vlakken.</a:t>
            </a:r>
          </a:p>
        </p:txBody>
      </p:sp>
      <p:sp>
        <p:nvSpPr>
          <p:cNvPr id="7" name="Date Placeholder 6"/>
          <p:cNvSpPr>
            <a:spLocks noGrp="1" noSelect="1"/>
          </p:cNvSpPr>
          <p:nvPr>
            <p:ph type="dt" sz="half" idx="14"/>
          </p:nvPr>
        </p:nvSpPr>
        <p:spPr/>
        <p:txBody>
          <a:bodyPr/>
          <a:lstStyle/>
          <a:p>
            <a:pPr algn="r"/>
            <a:fld id="{9B42FE94-0940-4148-A3DD-784B74A3E574}" type="datetime1">
              <a:rPr lang="nl-NL" noProof="1" smtClean="0"/>
              <a:t>27-5-2026</a:t>
            </a:fld>
            <a:r>
              <a:rPr lang="nl-NL" noProof="1"/>
              <a:t> |</a:t>
            </a:r>
          </a:p>
        </p:txBody>
      </p:sp>
      <p:sp>
        <p:nvSpPr>
          <p:cNvPr id="9" name="Footer Placeholder 8"/>
          <p:cNvSpPr>
            <a:spLocks noGrp="1" noSelect="1"/>
          </p:cNvSpPr>
          <p:nvPr>
            <p:ph type="ftr" sz="quarter" idx="15"/>
          </p:nvPr>
        </p:nvSpPr>
        <p:spPr/>
        <p:txBody>
          <a:bodyPr/>
          <a:lstStyle/>
          <a:p>
            <a:pPr algn="l"/>
            <a:endParaRPr lang="nl-NL" noProof="1"/>
          </a:p>
        </p:txBody>
      </p:sp>
    </p:spTree>
    <p:extLst>
      <p:ext uri="{BB962C8B-B14F-4D97-AF65-F5344CB8AC3E}">
        <p14:creationId xmlns:p14="http://schemas.microsoft.com/office/powerpoint/2010/main" val="137157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nhoud">
    <p:spTree>
      <p:nvGrpSpPr>
        <p:cNvPr id="1" name=""/>
        <p:cNvGrpSpPr/>
        <p:nvPr/>
      </p:nvGrpSpPr>
      <p:grpSpPr>
        <a:xfrm>
          <a:off x="0" y="0"/>
          <a:ext cx="0" cy="0"/>
          <a:chOff x="0" y="0"/>
          <a:chExt cx="0" cy="0"/>
        </a:xfrm>
      </p:grpSpPr>
      <p:sp>
        <p:nvSpPr>
          <p:cNvPr id="7" name="Rechthoek 6"/>
          <p:cNvSpPr>
            <a:spLocks noSelect="1"/>
          </p:cNvSpPr>
          <p:nvPr userDrawn="1"/>
        </p:nvSpPr>
        <p:spPr>
          <a:xfrm>
            <a:off x="-1871512" y="152636"/>
            <a:ext cx="1799531" cy="82809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r>
              <a:rPr lang="nl-NL" sz="1200" dirty="0">
                <a:solidFill>
                  <a:schemeClr val="tx1"/>
                </a:solidFill>
              </a:rPr>
              <a:t>De arcering groeit mee met de tekst</a:t>
            </a:r>
            <a:r>
              <a:rPr lang="nl-NL" sz="1200" baseline="0" dirty="0">
                <a:solidFill>
                  <a:schemeClr val="tx1"/>
                </a:solidFill>
              </a:rPr>
              <a:t>. </a:t>
            </a:r>
            <a:r>
              <a:rPr lang="nl-NL" sz="1200" dirty="0">
                <a:solidFill>
                  <a:schemeClr val="tx1"/>
                </a:solidFill>
              </a:rPr>
              <a:t>Geef geen enters in de gearceerde vlakken.</a:t>
            </a:r>
          </a:p>
        </p:txBody>
      </p:sp>
      <p:sp>
        <p:nvSpPr>
          <p:cNvPr id="8" name="Tijdelijke aanduiding voor tekst 7 (JU-Free)"/>
          <p:cNvSpPr>
            <a:spLocks noGrp="1"/>
          </p:cNvSpPr>
          <p:nvPr>
            <p:ph type="body" sz="quarter" idx="16" hasCustomPrompt="1"/>
          </p:nvPr>
        </p:nvSpPr>
        <p:spPr>
          <a:xfrm>
            <a:off x="624078" y="1541880"/>
            <a:ext cx="10972822" cy="3628440"/>
          </a:xfrm>
        </p:spPr>
        <p:txBody>
          <a:bodyPr/>
          <a:lstStyle>
            <a:lvl1pPr>
              <a:lnSpc>
                <a:spcPct val="130000"/>
              </a:lnSpc>
              <a:defRPr sz="2599"/>
            </a:lvl1pPr>
            <a:lvl2pPr marL="0" marR="0" indent="0" algn="l" fontAlgn="auto">
              <a:lnSpc>
                <a:spcPct val="0"/>
              </a:lnSpc>
              <a:spcBef>
                <a:spcPts val="0"/>
              </a:spcBef>
              <a:spcAft>
                <a:spcPts val="0"/>
              </a:spcAft>
              <a:defRPr kumimoji="0" sz="2599" b="0" i="0" u="none" baseline="0">
                <a:solidFill>
                  <a:schemeClr val="tx1">
                    <a:lumMod val="100000"/>
                  </a:schemeClr>
                </a:solidFill>
                <a:latin typeface="Arial" panose="020B0604020202020204" pitchFamily="34" charset="0"/>
              </a:defRPr>
            </a:lvl2pPr>
            <a:lvl3pPr marL="0" marR="0" indent="0" algn="l" fontAlgn="auto">
              <a:lnSpc>
                <a:spcPct val="0"/>
              </a:lnSpc>
              <a:spcBef>
                <a:spcPts val="0"/>
              </a:spcBef>
              <a:spcAft>
                <a:spcPts val="0"/>
              </a:spcAft>
              <a:defRPr kumimoji="0" sz="2599" b="0" i="0" u="none" baseline="0">
                <a:solidFill>
                  <a:schemeClr val="tx1">
                    <a:lumMod val="100000"/>
                  </a:schemeClr>
                </a:solidFill>
                <a:latin typeface="Arial" panose="020B0604020202020204" pitchFamily="34" charset="0"/>
              </a:defRPr>
            </a:lvl3pPr>
            <a:lvl4pPr marL="0" marR="0" indent="0" algn="l" fontAlgn="auto">
              <a:lnSpc>
                <a:spcPct val="0"/>
              </a:lnSpc>
              <a:spcBef>
                <a:spcPts val="0"/>
              </a:spcBef>
              <a:spcAft>
                <a:spcPts val="0"/>
              </a:spcAft>
              <a:defRPr kumimoji="0" sz="2599" b="0" i="0" u="none" baseline="0">
                <a:solidFill>
                  <a:schemeClr val="tx1">
                    <a:lumMod val="100000"/>
                  </a:schemeClr>
                </a:solidFill>
                <a:latin typeface="Arial" panose="020B0604020202020204" pitchFamily="34" charset="0"/>
              </a:defRPr>
            </a:lvl4pPr>
            <a:lvl5pPr marL="0" marR="0" indent="0" algn="l" fontAlgn="auto">
              <a:lnSpc>
                <a:spcPct val="0"/>
              </a:lnSpc>
              <a:spcBef>
                <a:spcPts val="0"/>
              </a:spcBef>
              <a:spcAft>
                <a:spcPts val="0"/>
              </a:spcAft>
              <a:defRPr kumimoji="0" sz="2599" b="0" i="0" u="none" baseline="0">
                <a:solidFill>
                  <a:schemeClr val="tx1">
                    <a:lumMod val="100000"/>
                  </a:schemeClr>
                </a:solidFill>
                <a:latin typeface="Arial" panose="020B0604020202020204" pitchFamily="34" charset="0"/>
              </a:defRPr>
            </a:lvl5pPr>
            <a:lvl6pPr marL="0" marR="0" indent="0" algn="l" fontAlgn="auto">
              <a:lnSpc>
                <a:spcPct val="0"/>
              </a:lnSpc>
              <a:spcBef>
                <a:spcPts val="0"/>
              </a:spcBef>
              <a:spcAft>
                <a:spcPts val="0"/>
              </a:spcAft>
              <a:defRPr kumimoji="0" sz="2599" b="0" i="0" u="none" baseline="0">
                <a:solidFill>
                  <a:schemeClr val="tx1">
                    <a:lumMod val="100000"/>
                  </a:schemeClr>
                </a:solidFill>
                <a:latin typeface="Arial" panose="020B0604020202020204" pitchFamily="34" charset="0"/>
              </a:defRPr>
            </a:lvl6pPr>
            <a:lvl7pPr marL="0" marR="0" indent="0" algn="l" fontAlgn="auto">
              <a:lnSpc>
                <a:spcPct val="0"/>
              </a:lnSpc>
              <a:spcBef>
                <a:spcPts val="0"/>
              </a:spcBef>
              <a:spcAft>
                <a:spcPts val="0"/>
              </a:spcAft>
              <a:defRPr kumimoji="0" sz="2599" b="0" i="0" u="none" baseline="0">
                <a:solidFill>
                  <a:schemeClr val="tx1">
                    <a:lumMod val="100000"/>
                  </a:schemeClr>
                </a:solidFill>
                <a:latin typeface="Arial" panose="020B0604020202020204" pitchFamily="34" charset="0"/>
              </a:defRPr>
            </a:lvl7pPr>
            <a:lvl8pPr marL="0" marR="0" indent="0" algn="l" fontAlgn="auto">
              <a:lnSpc>
                <a:spcPct val="0"/>
              </a:lnSpc>
              <a:spcBef>
                <a:spcPts val="0"/>
              </a:spcBef>
              <a:spcAft>
                <a:spcPts val="0"/>
              </a:spcAft>
              <a:defRPr kumimoji="0" sz="2599" b="0" i="0" u="none" baseline="0">
                <a:solidFill>
                  <a:schemeClr val="tx1">
                    <a:lumMod val="100000"/>
                  </a:schemeClr>
                </a:solidFill>
                <a:latin typeface="Arial" panose="020B0604020202020204" pitchFamily="34" charset="0"/>
              </a:defRPr>
            </a:lvl8pPr>
            <a:lvl9pPr marL="0" marR="0" indent="0" algn="l" fontAlgn="auto">
              <a:lnSpc>
                <a:spcPct val="0"/>
              </a:lnSpc>
              <a:spcBef>
                <a:spcPts val="0"/>
              </a:spcBef>
              <a:spcAft>
                <a:spcPts val="0"/>
              </a:spcAft>
              <a:defRPr kumimoji="0" sz="2599" b="0" i="0" u="none" baseline="0">
                <a:solidFill>
                  <a:schemeClr val="tx1">
                    <a:lumMod val="100000"/>
                  </a:schemeClr>
                </a:solidFill>
                <a:latin typeface="Arial" panose="020B0604020202020204" pitchFamily="34" charset="0"/>
              </a:defRPr>
            </a:lvl9pPr>
          </a:lstStyle>
          <a:p>
            <a:pPr lvl="0"/>
            <a:r>
              <a:rPr lang="nl-NL" dirty="0"/>
              <a:t>[Inhoud]</a:t>
            </a:r>
          </a:p>
          <a:p>
            <a:pPr lvl="0"/>
            <a:r>
              <a:rPr lang="nl-NL" noProof="1"/>
              <a:t>JU-LEVEL1=Inhoud</a:t>
            </a:r>
            <a:endParaRPr lang="nl-NL" dirty="0"/>
          </a:p>
          <a:p>
            <a:pPr marL="0" marR="0" lvl="3" indent="0" algn="l" defTabSz="1088610" rtl="0" eaLnBrk="1" fontAlgn="auto" latinLnBrk="0" hangingPunct="1">
              <a:lnSpc>
                <a:spcPct val="0"/>
              </a:lnSpc>
              <a:spcBef>
                <a:spcPts val="0"/>
              </a:spcBef>
              <a:spcAft>
                <a:spcPts val="0"/>
              </a:spcAft>
              <a:buFont typeface="Arial" pitchFamily="34" charset="0"/>
              <a:buNone/>
            </a:pPr>
            <a:endParaRPr lang="nl-NL" dirty="0"/>
          </a:p>
        </p:txBody>
      </p:sp>
      <p:sp>
        <p:nvSpPr>
          <p:cNvPr id="9" name="Titel 1"/>
          <p:cNvSpPr>
            <a:spLocks noGrp="1" noSelect="1"/>
          </p:cNvSpPr>
          <p:nvPr>
            <p:ph type="title" hasCustomPrompt="1"/>
          </p:nvPr>
        </p:nvSpPr>
        <p:spPr bwMode="gray">
          <a:xfrm>
            <a:off x="624078" y="613080"/>
            <a:ext cx="1285374" cy="534368"/>
          </a:xfrm>
          <a:solidFill>
            <a:schemeClr val="tx1"/>
          </a:solidFill>
        </p:spPr>
        <p:txBody>
          <a:bodyPr/>
          <a:lstStyle>
            <a:lvl1pPr>
              <a:defRPr/>
            </a:lvl1pPr>
          </a:lstStyle>
          <a:p>
            <a:r>
              <a:rPr lang="nl-NL" noProof="1"/>
              <a:t>[Titel]</a:t>
            </a:r>
          </a:p>
        </p:txBody>
      </p:sp>
      <p:sp>
        <p:nvSpPr>
          <p:cNvPr id="3" name="Date Placeholder 2"/>
          <p:cNvSpPr>
            <a:spLocks noGrp="1" noSelect="1"/>
          </p:cNvSpPr>
          <p:nvPr>
            <p:ph type="dt" sz="half" idx="17"/>
          </p:nvPr>
        </p:nvSpPr>
        <p:spPr/>
        <p:txBody>
          <a:bodyPr/>
          <a:lstStyle/>
          <a:p>
            <a:pPr algn="r"/>
            <a:fld id="{573968FA-7F6B-48C1-AED3-E60CCD961DC6}" type="datetime1">
              <a:rPr lang="nl-NL" noProof="1" smtClean="0"/>
              <a:t>27-5-2026</a:t>
            </a:fld>
            <a:r>
              <a:rPr lang="nl-NL" noProof="1"/>
              <a:t> |</a:t>
            </a:r>
          </a:p>
        </p:txBody>
      </p:sp>
      <p:sp>
        <p:nvSpPr>
          <p:cNvPr id="4" name="Footer Placeholder 3"/>
          <p:cNvSpPr>
            <a:spLocks noGrp="1" noSelect="1"/>
          </p:cNvSpPr>
          <p:nvPr>
            <p:ph type="ftr" sz="quarter" idx="18"/>
          </p:nvPr>
        </p:nvSpPr>
        <p:spPr/>
        <p:txBody>
          <a:bodyPr/>
          <a:lstStyle/>
          <a:p>
            <a:pPr algn="l"/>
            <a:endParaRPr lang="nl-NL" noProof="1"/>
          </a:p>
        </p:txBody>
      </p:sp>
    </p:spTree>
    <p:extLst>
      <p:ext uri="{BB962C8B-B14F-4D97-AF65-F5344CB8AC3E}">
        <p14:creationId xmlns:p14="http://schemas.microsoft.com/office/powerpoint/2010/main" val="26627960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el en 2 kaders">
    <p:spTree>
      <p:nvGrpSpPr>
        <p:cNvPr id="1" name=""/>
        <p:cNvGrpSpPr/>
        <p:nvPr/>
      </p:nvGrpSpPr>
      <p:grpSpPr>
        <a:xfrm>
          <a:off x="0" y="0"/>
          <a:ext cx="0" cy="0"/>
          <a:chOff x="0" y="0"/>
          <a:chExt cx="0" cy="0"/>
        </a:xfrm>
      </p:grpSpPr>
      <p:sp>
        <p:nvSpPr>
          <p:cNvPr id="11" name="Tijdelijke aanduiding voor inhoud 10"/>
          <p:cNvSpPr>
            <a:spLocks noGrp="1" noSelect="1"/>
          </p:cNvSpPr>
          <p:nvPr>
            <p:ph sz="quarter" idx="14" hasCustomPrompt="1"/>
          </p:nvPr>
        </p:nvSpPr>
        <p:spPr bwMode="gray">
          <a:xfrm>
            <a:off x="6216018" y="1898640"/>
            <a:ext cx="5385600" cy="3628440"/>
          </a:xfrm>
          <a:prstGeom prst="rect">
            <a:avLst/>
          </a:prstGeom>
        </p:spPr>
        <p:txBody>
          <a:bodyPr/>
          <a:lstStyle>
            <a:lvl1pPr>
              <a:defRPr/>
            </a:lvl1pPr>
          </a:lstStyle>
          <a:p>
            <a:pPr lvl="0"/>
            <a:r>
              <a:rPr lang="nl-NL" noProof="1"/>
              <a:t>[Typ tekst of klik op een pictogram om een object in te voegen]</a:t>
            </a:r>
          </a:p>
        </p:txBody>
      </p:sp>
      <p:sp>
        <p:nvSpPr>
          <p:cNvPr id="9" name="Tijdelijke aanduiding voor inhoud 8"/>
          <p:cNvSpPr>
            <a:spLocks noGrp="1" noSelect="1"/>
          </p:cNvSpPr>
          <p:nvPr>
            <p:ph sz="quarter" idx="13" hasCustomPrompt="1"/>
          </p:nvPr>
        </p:nvSpPr>
        <p:spPr bwMode="gray">
          <a:xfrm>
            <a:off x="624078" y="1898640"/>
            <a:ext cx="5385600" cy="3628440"/>
          </a:xfrm>
          <a:prstGeom prst="rect">
            <a:avLst/>
          </a:prstGeom>
        </p:spPr>
        <p:txBody>
          <a:bodyPr/>
          <a:lstStyle>
            <a:lvl1pPr>
              <a:defRPr/>
            </a:lvl1pPr>
          </a:lstStyle>
          <a:p>
            <a:pPr lvl="0"/>
            <a:r>
              <a:rPr lang="nl-NL" noProof="1"/>
              <a:t>[Typ tekst of klik op een pictogram om een object in te voegen]</a:t>
            </a:r>
          </a:p>
        </p:txBody>
      </p:sp>
      <p:sp>
        <p:nvSpPr>
          <p:cNvPr id="8" name="Titel 7"/>
          <p:cNvSpPr>
            <a:spLocks noGrp="1" noSelect="1"/>
          </p:cNvSpPr>
          <p:nvPr>
            <p:ph type="title" hasCustomPrompt="1"/>
          </p:nvPr>
        </p:nvSpPr>
        <p:spPr bwMode="gray">
          <a:xfrm>
            <a:off x="624078" y="613080"/>
            <a:ext cx="1285225" cy="534240"/>
          </a:xfrm>
        </p:spPr>
        <p:txBody>
          <a:bodyPr/>
          <a:lstStyle>
            <a:lvl1pPr>
              <a:defRPr/>
            </a:lvl1pPr>
          </a:lstStyle>
          <a:p>
            <a:r>
              <a:rPr lang="nl-NL" noProof="1"/>
              <a:t>[Titel]</a:t>
            </a:r>
            <a:endParaRPr lang="nl-NL" dirty="0"/>
          </a:p>
        </p:txBody>
      </p:sp>
      <p:sp>
        <p:nvSpPr>
          <p:cNvPr id="7" name="Rechthoek 6"/>
          <p:cNvSpPr>
            <a:spLocks noSelect="1"/>
          </p:cNvSpPr>
          <p:nvPr userDrawn="1"/>
        </p:nvSpPr>
        <p:spPr>
          <a:xfrm>
            <a:off x="-1871512" y="152636"/>
            <a:ext cx="1799531" cy="82809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r>
              <a:rPr lang="nl-NL" sz="1200" dirty="0">
                <a:solidFill>
                  <a:schemeClr val="tx1"/>
                </a:solidFill>
              </a:rPr>
              <a:t>De arcering groeit mee met de tekst</a:t>
            </a:r>
            <a:r>
              <a:rPr lang="nl-NL" sz="1200" baseline="0" dirty="0">
                <a:solidFill>
                  <a:schemeClr val="tx1"/>
                </a:solidFill>
              </a:rPr>
              <a:t>. </a:t>
            </a:r>
            <a:r>
              <a:rPr lang="nl-NL" sz="1200" dirty="0">
                <a:solidFill>
                  <a:schemeClr val="tx1"/>
                </a:solidFill>
              </a:rPr>
              <a:t>Geef geen enters in de gearceerde vlakken.</a:t>
            </a:r>
          </a:p>
        </p:txBody>
      </p:sp>
      <p:sp>
        <p:nvSpPr>
          <p:cNvPr id="3" name="Date Placeholder 2"/>
          <p:cNvSpPr>
            <a:spLocks noGrp="1" noSelect="1"/>
          </p:cNvSpPr>
          <p:nvPr>
            <p:ph type="dt" sz="half" idx="15"/>
          </p:nvPr>
        </p:nvSpPr>
        <p:spPr/>
        <p:txBody>
          <a:bodyPr/>
          <a:lstStyle/>
          <a:p>
            <a:pPr algn="r"/>
            <a:fld id="{C36D98E9-8B7C-4213-BA3A-C91BA3F5C65D}" type="datetime1">
              <a:rPr lang="nl-NL" noProof="1" smtClean="0"/>
              <a:t>27-5-2026</a:t>
            </a:fld>
            <a:r>
              <a:rPr lang="nl-NL" noProof="1"/>
              <a:t> |</a:t>
            </a:r>
          </a:p>
        </p:txBody>
      </p:sp>
      <p:sp>
        <p:nvSpPr>
          <p:cNvPr id="4" name="Footer Placeholder 3"/>
          <p:cNvSpPr>
            <a:spLocks noGrp="1" noSelect="1"/>
          </p:cNvSpPr>
          <p:nvPr>
            <p:ph type="ftr" sz="quarter" idx="16"/>
          </p:nvPr>
        </p:nvSpPr>
        <p:spPr/>
        <p:txBody>
          <a:bodyPr/>
          <a:lstStyle/>
          <a:p>
            <a:pPr algn="l"/>
            <a:endParaRPr lang="nl-NL" noProof="1"/>
          </a:p>
        </p:txBody>
      </p:sp>
    </p:spTree>
    <p:extLst>
      <p:ext uri="{BB962C8B-B14F-4D97-AF65-F5344CB8AC3E}">
        <p14:creationId xmlns:p14="http://schemas.microsoft.com/office/powerpoint/2010/main" val="30139953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Functie (1 foto)">
    <p:spTree>
      <p:nvGrpSpPr>
        <p:cNvPr id="1" name=""/>
        <p:cNvGrpSpPr/>
        <p:nvPr/>
      </p:nvGrpSpPr>
      <p:grpSpPr>
        <a:xfrm>
          <a:off x="0" y="0"/>
          <a:ext cx="0" cy="0"/>
          <a:chOff x="0" y="0"/>
          <a:chExt cx="0" cy="0"/>
        </a:xfrm>
      </p:grpSpPr>
      <p:sp>
        <p:nvSpPr>
          <p:cNvPr id="8" name="Tijdelijke aanduiding voor afbeelding 7">
            <a:extLst>
              <a:ext uri="{FF2B5EF4-FFF2-40B4-BE49-F238E27FC236}">
                <a16:creationId xmlns:a16="http://schemas.microsoft.com/office/drawing/2014/main" id="{9EF48E88-B8E5-4993-8CA5-BDD3576E74C6}"/>
              </a:ext>
            </a:extLst>
          </p:cNvPr>
          <p:cNvSpPr>
            <a:spLocks noGrp="1" noSelect="1"/>
          </p:cNvSpPr>
          <p:nvPr>
            <p:ph type="pic" idx="14" hasCustomPrompt="1"/>
          </p:nvPr>
        </p:nvSpPr>
        <p:spPr bwMode="gray">
          <a:xfrm>
            <a:off x="628396" y="1766880"/>
            <a:ext cx="3659887" cy="3662280"/>
          </a:xfrm>
          <a:custGeom>
            <a:avLst/>
            <a:gdLst>
              <a:gd name="connsiteX0" fmla="*/ 1830420 w 3660840"/>
              <a:gd name="connsiteY0" fmla="*/ 0 h 3662280"/>
              <a:gd name="connsiteX1" fmla="*/ 3660840 w 3660840"/>
              <a:gd name="connsiteY1" fmla="*/ 1831140 h 3662280"/>
              <a:gd name="connsiteX2" fmla="*/ 1830420 w 3660840"/>
              <a:gd name="connsiteY2" fmla="*/ 3662280 h 3662280"/>
              <a:gd name="connsiteX3" fmla="*/ 0 w 3660840"/>
              <a:gd name="connsiteY3" fmla="*/ 1831140 h 3662280"/>
              <a:gd name="connsiteX4" fmla="*/ 1830420 w 3660840"/>
              <a:gd name="connsiteY4" fmla="*/ 0 h 3662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60840" h="3662280">
                <a:moveTo>
                  <a:pt x="1830420" y="0"/>
                </a:moveTo>
                <a:cubicBezTo>
                  <a:pt x="2841333" y="0"/>
                  <a:pt x="3660840" y="819829"/>
                  <a:pt x="3660840" y="1831140"/>
                </a:cubicBezTo>
                <a:cubicBezTo>
                  <a:pt x="3660840" y="2842451"/>
                  <a:pt x="2841333" y="3662280"/>
                  <a:pt x="1830420" y="3662280"/>
                </a:cubicBezTo>
                <a:cubicBezTo>
                  <a:pt x="819507" y="3662280"/>
                  <a:pt x="0" y="2842451"/>
                  <a:pt x="0" y="1831140"/>
                </a:cubicBezTo>
                <a:cubicBezTo>
                  <a:pt x="0" y="819829"/>
                  <a:pt x="819507" y="0"/>
                  <a:pt x="1830420" y="0"/>
                </a:cubicBezTo>
                <a:close/>
              </a:path>
            </a:pathLst>
          </a:custGeom>
        </p:spPr>
        <p:txBody>
          <a:bodyPr wrap="square" anchor="ctr">
            <a:noAutofit/>
          </a:bodyPr>
          <a:lstStyle>
            <a:lvl1pPr marL="270027" indent="-270027" algn="ctr" defTabSz="1088610" rtl="0" eaLnBrk="1" latinLnBrk="0" hangingPunct="1">
              <a:lnSpc>
                <a:spcPct val="102000"/>
              </a:lnSpc>
              <a:spcBef>
                <a:spcPts val="0"/>
              </a:spcBef>
              <a:buClr>
                <a:schemeClr val="accent1"/>
              </a:buClr>
              <a:buFont typeface="Arial" pitchFamily="34" charset="0"/>
              <a:buNone/>
              <a:defRPr/>
            </a:lvl1pPr>
          </a:lstStyle>
          <a:p>
            <a:r>
              <a:rPr lang="nl-NL" dirty="0"/>
              <a:t>[Afbeelding]</a:t>
            </a:r>
          </a:p>
        </p:txBody>
      </p:sp>
      <p:sp>
        <p:nvSpPr>
          <p:cNvPr id="15" name="***Tijdelijke aanduiding voor tekst 9">
            <a:extLst>
              <a:ext uri="{FF2B5EF4-FFF2-40B4-BE49-F238E27FC236}">
                <a16:creationId xmlns:a16="http://schemas.microsoft.com/office/drawing/2014/main" id="{0273A94E-6DF4-46EC-AABD-F11A56B42C9D}"/>
              </a:ext>
            </a:extLst>
          </p:cNvPr>
          <p:cNvSpPr>
            <a:spLocks noGrp="1" noSelect="1"/>
          </p:cNvSpPr>
          <p:nvPr>
            <p:ph type="body" sz="quarter" idx="13" hasCustomPrompt="1"/>
          </p:nvPr>
        </p:nvSpPr>
        <p:spPr bwMode="gray">
          <a:xfrm>
            <a:off x="4826041" y="2454758"/>
            <a:ext cx="1215378" cy="399261"/>
          </a:xfrm>
          <a:solidFill>
            <a:schemeClr val="accent1"/>
          </a:solidFill>
        </p:spPr>
        <p:txBody>
          <a:bodyPr wrap="none" lIns="90000" tIns="7200" rIns="90000" bIns="7200">
            <a:spAutoFit/>
          </a:bodyPr>
          <a:lstStyle>
            <a:lvl1pPr marL="0" indent="0" algn="l">
              <a:lnSpc>
                <a:spcPct val="100000"/>
              </a:lnSpc>
              <a:buFontTx/>
              <a:buNone/>
              <a:defRPr sz="2499" b="0"/>
            </a:lvl1pPr>
            <a:lvl2pPr marL="0" indent="0" algn="l">
              <a:lnSpc>
                <a:spcPct val="100000"/>
              </a:lnSpc>
              <a:buFontTx/>
              <a:buNone/>
              <a:defRPr sz="2499" b="0"/>
            </a:lvl2pPr>
            <a:lvl3pPr marL="0" indent="0" algn="l">
              <a:lnSpc>
                <a:spcPct val="100000"/>
              </a:lnSpc>
              <a:buFontTx/>
              <a:buNone/>
              <a:defRPr sz="2499" b="0"/>
            </a:lvl3pPr>
            <a:lvl4pPr marL="0" indent="0" algn="l">
              <a:lnSpc>
                <a:spcPct val="100000"/>
              </a:lnSpc>
              <a:buFontTx/>
              <a:buNone/>
              <a:defRPr sz="2499" b="0"/>
            </a:lvl4pPr>
            <a:lvl5pPr marL="0" indent="0" algn="l">
              <a:lnSpc>
                <a:spcPct val="100000"/>
              </a:lnSpc>
              <a:buFontTx/>
              <a:buNone/>
              <a:defRPr sz="2499" b="0"/>
            </a:lvl5pPr>
            <a:lvl6pPr marL="0" indent="0" algn="l">
              <a:lnSpc>
                <a:spcPct val="100000"/>
              </a:lnSpc>
              <a:buFontTx/>
              <a:buNone/>
              <a:defRPr sz="2499" b="0"/>
            </a:lvl6pPr>
            <a:lvl7pPr marL="0" indent="0" algn="l">
              <a:lnSpc>
                <a:spcPct val="100000"/>
              </a:lnSpc>
              <a:buFontTx/>
              <a:buNone/>
              <a:defRPr sz="2499" b="0"/>
            </a:lvl7pPr>
            <a:lvl8pPr marL="0" indent="0" algn="l">
              <a:lnSpc>
                <a:spcPct val="100000"/>
              </a:lnSpc>
              <a:buFontTx/>
              <a:buNone/>
              <a:defRPr sz="2499" b="0"/>
            </a:lvl8pPr>
            <a:lvl9pPr marL="0" indent="0" algn="l">
              <a:lnSpc>
                <a:spcPct val="100000"/>
              </a:lnSpc>
              <a:buFontTx/>
              <a:buNone/>
              <a:defRPr sz="2499" b="0"/>
            </a:lvl9pPr>
          </a:lstStyle>
          <a:p>
            <a:pPr lvl="0"/>
            <a:r>
              <a:rPr lang="nl-NL" dirty="0"/>
              <a:t>[Naam]</a:t>
            </a:r>
          </a:p>
        </p:txBody>
      </p:sp>
      <p:sp>
        <p:nvSpPr>
          <p:cNvPr id="10" name="Rechthoek 9"/>
          <p:cNvSpPr>
            <a:spLocks noSelect="1"/>
          </p:cNvSpPr>
          <p:nvPr userDrawn="1"/>
        </p:nvSpPr>
        <p:spPr bwMode="gray">
          <a:xfrm>
            <a:off x="-2074780" y="3000215"/>
            <a:ext cx="1979704" cy="201296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r>
              <a:rPr lang="nl-NL" sz="1200" dirty="0">
                <a:solidFill>
                  <a:schemeClr val="tx1"/>
                </a:solidFill>
              </a:rPr>
              <a:t>In het </a:t>
            </a:r>
            <a:r>
              <a:rPr lang="nl-NL" sz="1200" dirty="0" err="1">
                <a:solidFill>
                  <a:schemeClr val="tx1"/>
                </a:solidFill>
              </a:rPr>
              <a:t>tekstvak</a:t>
            </a:r>
            <a:r>
              <a:rPr lang="nl-NL" sz="1200" dirty="0">
                <a:solidFill>
                  <a:schemeClr val="tx1"/>
                </a:solidFill>
              </a:rPr>
              <a:t> komt:</a:t>
            </a:r>
          </a:p>
          <a:p>
            <a:pPr algn="l"/>
            <a:r>
              <a:rPr lang="nl-NL" sz="1200" dirty="0">
                <a:solidFill>
                  <a:schemeClr val="tx1"/>
                </a:solidFill>
              </a:rPr>
              <a:t>Functie</a:t>
            </a:r>
          </a:p>
          <a:p>
            <a:pPr algn="l"/>
            <a:r>
              <a:rPr lang="nl-NL" sz="1200" b="1" dirty="0">
                <a:solidFill>
                  <a:schemeClr val="tx1"/>
                </a:solidFill>
              </a:rPr>
              <a:t>Mail</a:t>
            </a:r>
            <a:r>
              <a:rPr lang="nl-NL" sz="1200" dirty="0">
                <a:solidFill>
                  <a:schemeClr val="tx1"/>
                </a:solidFill>
              </a:rPr>
              <a:t> [e-mailadres]</a:t>
            </a:r>
          </a:p>
          <a:p>
            <a:pPr algn="l"/>
            <a:r>
              <a:rPr lang="nl-NL" sz="1200" b="1" dirty="0">
                <a:solidFill>
                  <a:schemeClr val="tx1"/>
                </a:solidFill>
              </a:rPr>
              <a:t>Tel.</a:t>
            </a:r>
            <a:r>
              <a:rPr lang="nl-NL" sz="1200" dirty="0">
                <a:solidFill>
                  <a:schemeClr val="tx1"/>
                </a:solidFill>
              </a:rPr>
              <a:t> [telefoonnummer]</a:t>
            </a:r>
          </a:p>
          <a:p>
            <a:pPr algn="l"/>
            <a:r>
              <a:rPr lang="nl-NL" sz="1200" b="1" dirty="0">
                <a:solidFill>
                  <a:schemeClr val="tx1"/>
                </a:solidFill>
              </a:rPr>
              <a:t>Mobiel</a:t>
            </a:r>
            <a:r>
              <a:rPr lang="nl-NL" sz="1200" dirty="0">
                <a:solidFill>
                  <a:schemeClr val="tx1"/>
                </a:solidFill>
              </a:rPr>
              <a:t> (Mobiel nummer)</a:t>
            </a:r>
          </a:p>
          <a:p>
            <a:pPr algn="l"/>
            <a:r>
              <a:rPr lang="nl-NL" sz="1200" b="1" dirty="0">
                <a:solidFill>
                  <a:schemeClr val="tx1"/>
                </a:solidFill>
              </a:rPr>
              <a:t>Twitter</a:t>
            </a:r>
            <a:r>
              <a:rPr lang="nl-NL" sz="1200" dirty="0">
                <a:solidFill>
                  <a:schemeClr val="tx1"/>
                </a:solidFill>
              </a:rPr>
              <a:t> [Twitternaam]</a:t>
            </a:r>
          </a:p>
          <a:p>
            <a:pPr algn="l"/>
            <a:r>
              <a:rPr lang="nl-NL" sz="1200" dirty="0">
                <a:solidFill>
                  <a:schemeClr val="tx1"/>
                </a:solidFill>
              </a:rPr>
              <a:t>www.inretail.nl</a:t>
            </a:r>
          </a:p>
          <a:p>
            <a:pPr algn="l"/>
            <a:r>
              <a:rPr lang="nl-NL" sz="1200" dirty="0">
                <a:solidFill>
                  <a:schemeClr val="tx1"/>
                </a:solidFill>
              </a:rPr>
              <a:t>Let op dat de kopjes Mail, Tel., Mobiel en Twitter</a:t>
            </a:r>
            <a:r>
              <a:rPr lang="nl-NL" sz="1200" baseline="0" dirty="0">
                <a:solidFill>
                  <a:schemeClr val="tx1"/>
                </a:solidFill>
              </a:rPr>
              <a:t> vet zijn. </a:t>
            </a:r>
            <a:endParaRPr lang="nl-NL" sz="1200" dirty="0">
              <a:solidFill>
                <a:schemeClr val="tx1"/>
              </a:solidFill>
            </a:endParaRPr>
          </a:p>
        </p:txBody>
      </p:sp>
      <p:sp>
        <p:nvSpPr>
          <p:cNvPr id="12" name="***Functie"/>
          <p:cNvSpPr>
            <a:spLocks noGrp="1" noSelect="1"/>
          </p:cNvSpPr>
          <p:nvPr>
            <p:ph type="body" sz="quarter" idx="22" hasCustomPrompt="1"/>
          </p:nvPr>
        </p:nvSpPr>
        <p:spPr bwMode="gray">
          <a:xfrm>
            <a:off x="4837761" y="3122239"/>
            <a:ext cx="6759040" cy="1695600"/>
          </a:xfrm>
        </p:spPr>
        <p:txBody>
          <a:bodyPr/>
          <a:lstStyle>
            <a:lvl1pPr>
              <a:defRPr/>
            </a:lvl1pPr>
          </a:lstStyle>
          <a:p>
            <a:pPr lvl="0"/>
            <a:r>
              <a:rPr lang="nl-NL" dirty="0"/>
              <a:t>[Tekst]</a:t>
            </a:r>
          </a:p>
        </p:txBody>
      </p:sp>
      <p:sp>
        <p:nvSpPr>
          <p:cNvPr id="2" name="Tekstvak 1">
            <a:extLst>
              <a:ext uri="{FF2B5EF4-FFF2-40B4-BE49-F238E27FC236}">
                <a16:creationId xmlns:a16="http://schemas.microsoft.com/office/drawing/2014/main" id="{5ABF25BE-7D02-4273-8F96-4D3E0100C17A}"/>
              </a:ext>
            </a:extLst>
          </p:cNvPr>
          <p:cNvSpPr txBox="1">
            <a:spLocks noSelect="1"/>
          </p:cNvSpPr>
          <p:nvPr userDrawn="1"/>
        </p:nvSpPr>
        <p:spPr>
          <a:xfrm>
            <a:off x="624078" y="613079"/>
            <a:ext cx="3048046" cy="534240"/>
          </a:xfrm>
          <a:prstGeom prst="rect">
            <a:avLst/>
          </a:prstGeom>
          <a:solidFill>
            <a:schemeClr val="tx1"/>
          </a:solidFill>
        </p:spPr>
        <p:txBody>
          <a:bodyPr wrap="square" lIns="107972" tIns="35991" rIns="35991" bIns="0" rtlCol="0">
            <a:noAutofit/>
          </a:bodyPr>
          <a:lstStyle/>
          <a:p>
            <a:r>
              <a:rPr lang="nl-NL" sz="2999" dirty="0">
                <a:solidFill>
                  <a:schemeClr val="bg1"/>
                </a:solidFill>
                <a:latin typeface="+mj-lt"/>
              </a:rPr>
              <a:t>Even voorstellen</a:t>
            </a:r>
          </a:p>
        </p:txBody>
      </p:sp>
      <p:sp>
        <p:nvSpPr>
          <p:cNvPr id="4" name="Date Placeholder 3"/>
          <p:cNvSpPr>
            <a:spLocks noGrp="1" noSelect="1"/>
          </p:cNvSpPr>
          <p:nvPr>
            <p:ph type="dt" sz="half" idx="23"/>
          </p:nvPr>
        </p:nvSpPr>
        <p:spPr/>
        <p:txBody>
          <a:bodyPr/>
          <a:lstStyle/>
          <a:p>
            <a:pPr algn="r"/>
            <a:fld id="{AC755836-9288-4574-92AD-4FA190AB4187}" type="datetime1">
              <a:rPr lang="nl-NL" noProof="1" smtClean="0"/>
              <a:t>27-5-2026</a:t>
            </a:fld>
            <a:r>
              <a:rPr lang="nl-NL" noProof="1"/>
              <a:t> |</a:t>
            </a:r>
          </a:p>
        </p:txBody>
      </p:sp>
      <p:sp>
        <p:nvSpPr>
          <p:cNvPr id="5" name="Footer Placeholder 4"/>
          <p:cNvSpPr>
            <a:spLocks noGrp="1" noSelect="1"/>
          </p:cNvSpPr>
          <p:nvPr>
            <p:ph type="ftr" sz="quarter" idx="24"/>
          </p:nvPr>
        </p:nvSpPr>
        <p:spPr/>
        <p:txBody>
          <a:bodyPr/>
          <a:lstStyle/>
          <a:p>
            <a:pPr algn="l"/>
            <a:endParaRPr lang="nl-NL" noProof="1"/>
          </a:p>
        </p:txBody>
      </p:sp>
    </p:spTree>
    <p:extLst>
      <p:ext uri="{BB962C8B-B14F-4D97-AF65-F5344CB8AC3E}">
        <p14:creationId xmlns:p14="http://schemas.microsoft.com/office/powerpoint/2010/main" val="170101525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e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17.xml"/><Relationship Id="rId18" Type="http://schemas.openxmlformats.org/officeDocument/2006/relationships/slideLayout" Target="../slideLayouts/slideLayout22.xml"/><Relationship Id="rId26" Type="http://schemas.openxmlformats.org/officeDocument/2006/relationships/slideLayout" Target="../slideLayouts/slideLayout30.xml"/><Relationship Id="rId3" Type="http://schemas.openxmlformats.org/officeDocument/2006/relationships/slideLayout" Target="../slideLayouts/slideLayout7.xml"/><Relationship Id="rId21" Type="http://schemas.openxmlformats.org/officeDocument/2006/relationships/slideLayout" Target="../slideLayouts/slideLayout25.xml"/><Relationship Id="rId34" Type="http://schemas.openxmlformats.org/officeDocument/2006/relationships/slideLayout" Target="../slideLayouts/slideLayout38.xml"/><Relationship Id="rId7" Type="http://schemas.openxmlformats.org/officeDocument/2006/relationships/slideLayout" Target="../slideLayouts/slideLayout11.xml"/><Relationship Id="rId12" Type="http://schemas.openxmlformats.org/officeDocument/2006/relationships/slideLayout" Target="../slideLayouts/slideLayout16.xml"/><Relationship Id="rId17" Type="http://schemas.openxmlformats.org/officeDocument/2006/relationships/slideLayout" Target="../slideLayouts/slideLayout21.xml"/><Relationship Id="rId25" Type="http://schemas.openxmlformats.org/officeDocument/2006/relationships/slideLayout" Target="../slideLayouts/slideLayout29.xml"/><Relationship Id="rId33" Type="http://schemas.openxmlformats.org/officeDocument/2006/relationships/slideLayout" Target="../slideLayouts/slideLayout37.xml"/><Relationship Id="rId2" Type="http://schemas.openxmlformats.org/officeDocument/2006/relationships/slideLayout" Target="../slideLayouts/slideLayout6.xml"/><Relationship Id="rId16" Type="http://schemas.openxmlformats.org/officeDocument/2006/relationships/slideLayout" Target="../slideLayouts/slideLayout20.xml"/><Relationship Id="rId20" Type="http://schemas.openxmlformats.org/officeDocument/2006/relationships/slideLayout" Target="../slideLayouts/slideLayout24.xml"/><Relationship Id="rId29" Type="http://schemas.openxmlformats.org/officeDocument/2006/relationships/slideLayout" Target="../slideLayouts/slideLayout33.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24" Type="http://schemas.openxmlformats.org/officeDocument/2006/relationships/slideLayout" Target="../slideLayouts/slideLayout28.xml"/><Relationship Id="rId32" Type="http://schemas.openxmlformats.org/officeDocument/2006/relationships/slideLayout" Target="../slideLayouts/slideLayout36.xml"/><Relationship Id="rId5" Type="http://schemas.openxmlformats.org/officeDocument/2006/relationships/slideLayout" Target="../slideLayouts/slideLayout9.xml"/><Relationship Id="rId15" Type="http://schemas.openxmlformats.org/officeDocument/2006/relationships/slideLayout" Target="../slideLayouts/slideLayout19.xml"/><Relationship Id="rId23" Type="http://schemas.openxmlformats.org/officeDocument/2006/relationships/slideLayout" Target="../slideLayouts/slideLayout27.xml"/><Relationship Id="rId28" Type="http://schemas.openxmlformats.org/officeDocument/2006/relationships/slideLayout" Target="../slideLayouts/slideLayout32.xml"/><Relationship Id="rId36" Type="http://schemas.openxmlformats.org/officeDocument/2006/relationships/theme" Target="../theme/theme2.xml"/><Relationship Id="rId10" Type="http://schemas.openxmlformats.org/officeDocument/2006/relationships/slideLayout" Target="../slideLayouts/slideLayout14.xml"/><Relationship Id="rId19" Type="http://schemas.openxmlformats.org/officeDocument/2006/relationships/slideLayout" Target="../slideLayouts/slideLayout23.xml"/><Relationship Id="rId31" Type="http://schemas.openxmlformats.org/officeDocument/2006/relationships/slideLayout" Target="../slideLayouts/slideLayout35.xml"/><Relationship Id="rId4" Type="http://schemas.openxmlformats.org/officeDocument/2006/relationships/slideLayout" Target="../slideLayouts/slideLayout8.xml"/><Relationship Id="rId9" Type="http://schemas.openxmlformats.org/officeDocument/2006/relationships/slideLayout" Target="../slideLayouts/slideLayout13.xml"/><Relationship Id="rId14" Type="http://schemas.openxmlformats.org/officeDocument/2006/relationships/slideLayout" Target="../slideLayouts/slideLayout18.xml"/><Relationship Id="rId22" Type="http://schemas.openxmlformats.org/officeDocument/2006/relationships/slideLayout" Target="../slideLayouts/slideLayout26.xml"/><Relationship Id="rId27" Type="http://schemas.openxmlformats.org/officeDocument/2006/relationships/slideLayout" Target="../slideLayouts/slideLayout31.xml"/><Relationship Id="rId30" Type="http://schemas.openxmlformats.org/officeDocument/2006/relationships/slideLayout" Target="../slideLayouts/slideLayout34.xml"/><Relationship Id="rId35" Type="http://schemas.openxmlformats.org/officeDocument/2006/relationships/slideLayout" Target="../slideLayouts/slideLayout39.xml"/><Relationship Id="rId8"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6"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pitchFamily="44" charset="-128"/>
          <a:cs typeface="+mj-cs"/>
        </a:defRPr>
      </a:lvl1pPr>
      <a:lvl2pPr algn="ctr" defTabSz="457200" rtl="0" eaLnBrk="0" fontAlgn="base" hangingPunct="0">
        <a:spcBef>
          <a:spcPct val="0"/>
        </a:spcBef>
        <a:spcAft>
          <a:spcPct val="0"/>
        </a:spcAft>
        <a:defRPr sz="4400">
          <a:solidFill>
            <a:schemeClr val="tx1"/>
          </a:solidFill>
          <a:latin typeface="Calibri" pitchFamily="44" charset="0"/>
          <a:ea typeface="ＭＳ Ｐゴシック" pitchFamily="44" charset="-128"/>
        </a:defRPr>
      </a:lvl2pPr>
      <a:lvl3pPr algn="ctr" defTabSz="457200" rtl="0" eaLnBrk="0" fontAlgn="base" hangingPunct="0">
        <a:spcBef>
          <a:spcPct val="0"/>
        </a:spcBef>
        <a:spcAft>
          <a:spcPct val="0"/>
        </a:spcAft>
        <a:defRPr sz="4400">
          <a:solidFill>
            <a:schemeClr val="tx1"/>
          </a:solidFill>
          <a:latin typeface="Calibri" pitchFamily="44" charset="0"/>
          <a:ea typeface="ＭＳ Ｐゴシック" pitchFamily="44" charset="-128"/>
        </a:defRPr>
      </a:lvl3pPr>
      <a:lvl4pPr algn="ctr" defTabSz="457200" rtl="0" eaLnBrk="0" fontAlgn="base" hangingPunct="0">
        <a:spcBef>
          <a:spcPct val="0"/>
        </a:spcBef>
        <a:spcAft>
          <a:spcPct val="0"/>
        </a:spcAft>
        <a:defRPr sz="4400">
          <a:solidFill>
            <a:schemeClr val="tx1"/>
          </a:solidFill>
          <a:latin typeface="Calibri" pitchFamily="44" charset="0"/>
          <a:ea typeface="ＭＳ Ｐゴシック" pitchFamily="44" charset="-128"/>
        </a:defRPr>
      </a:lvl4pPr>
      <a:lvl5pPr algn="ctr" defTabSz="457200" rtl="0" eaLnBrk="0" fontAlgn="base" hangingPunct="0">
        <a:spcBef>
          <a:spcPct val="0"/>
        </a:spcBef>
        <a:spcAft>
          <a:spcPct val="0"/>
        </a:spcAft>
        <a:defRPr sz="4400">
          <a:solidFill>
            <a:schemeClr val="tx1"/>
          </a:solidFill>
          <a:latin typeface="Calibri" pitchFamily="44" charset="0"/>
          <a:ea typeface="ＭＳ Ｐゴシック" pitchFamily="44" charset="-128"/>
        </a:defRPr>
      </a:lvl5pPr>
      <a:lvl6pPr marL="457200" algn="ctr" defTabSz="457200" rtl="0" fontAlgn="base">
        <a:spcBef>
          <a:spcPct val="0"/>
        </a:spcBef>
        <a:spcAft>
          <a:spcPct val="0"/>
        </a:spcAft>
        <a:defRPr sz="4400">
          <a:solidFill>
            <a:schemeClr val="tx1"/>
          </a:solidFill>
          <a:latin typeface="Calibri" pitchFamily="44" charset="0"/>
          <a:ea typeface="ＭＳ Ｐゴシック" pitchFamily="44" charset="-128"/>
        </a:defRPr>
      </a:lvl6pPr>
      <a:lvl7pPr marL="914400" algn="ctr" defTabSz="457200" rtl="0" fontAlgn="base">
        <a:spcBef>
          <a:spcPct val="0"/>
        </a:spcBef>
        <a:spcAft>
          <a:spcPct val="0"/>
        </a:spcAft>
        <a:defRPr sz="4400">
          <a:solidFill>
            <a:schemeClr val="tx1"/>
          </a:solidFill>
          <a:latin typeface="Calibri" pitchFamily="44" charset="0"/>
          <a:ea typeface="ＭＳ Ｐゴシック" pitchFamily="44" charset="-128"/>
        </a:defRPr>
      </a:lvl7pPr>
      <a:lvl8pPr marL="1371600" algn="ctr" defTabSz="457200" rtl="0" fontAlgn="base">
        <a:spcBef>
          <a:spcPct val="0"/>
        </a:spcBef>
        <a:spcAft>
          <a:spcPct val="0"/>
        </a:spcAft>
        <a:defRPr sz="4400">
          <a:solidFill>
            <a:schemeClr val="tx1"/>
          </a:solidFill>
          <a:latin typeface="Calibri" pitchFamily="44" charset="0"/>
          <a:ea typeface="ＭＳ Ｐゴシック" pitchFamily="44" charset="-128"/>
        </a:defRPr>
      </a:lvl8pPr>
      <a:lvl9pPr marL="1828800" algn="ctr" defTabSz="457200" rtl="0" fontAlgn="base">
        <a:spcBef>
          <a:spcPct val="0"/>
        </a:spcBef>
        <a:spcAft>
          <a:spcPct val="0"/>
        </a:spcAft>
        <a:defRPr sz="4400">
          <a:solidFill>
            <a:schemeClr val="tx1"/>
          </a:solidFill>
          <a:latin typeface="Calibri" pitchFamily="44" charset="0"/>
          <a:ea typeface="ＭＳ Ｐゴシック" pitchFamily="44" charset="-128"/>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pitchFamily="44" charset="-128"/>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pitchFamily="44"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pitchFamily="4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pitchFamily="4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pitchFamily="4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gray">
      <p:bgRef idx="1001">
        <a:schemeClr val="bg1"/>
      </p:bgRef>
    </p:bg>
    <p:spTree>
      <p:nvGrpSpPr>
        <p:cNvPr id="1" name=""/>
        <p:cNvGrpSpPr/>
        <p:nvPr/>
      </p:nvGrpSpPr>
      <p:grpSpPr>
        <a:xfrm>
          <a:off x="0" y="0"/>
          <a:ext cx="0" cy="0"/>
          <a:chOff x="0" y="0"/>
          <a:chExt cx="0" cy="0"/>
        </a:xfrm>
      </p:grpSpPr>
      <p:sp>
        <p:nvSpPr>
          <p:cNvPr id="2" name="Tijdelijke aanduiding voor titel 1"/>
          <p:cNvSpPr>
            <a:spLocks noGrp="1" noSelect="1"/>
          </p:cNvSpPr>
          <p:nvPr>
            <p:ph type="title"/>
          </p:nvPr>
        </p:nvSpPr>
        <p:spPr bwMode="gray">
          <a:xfrm>
            <a:off x="624002" y="613161"/>
            <a:ext cx="4932859" cy="534368"/>
          </a:xfrm>
          <a:prstGeom prst="rect">
            <a:avLst/>
          </a:prstGeom>
          <a:solidFill>
            <a:schemeClr val="tx1"/>
          </a:solidFill>
        </p:spPr>
        <p:txBody>
          <a:bodyPr vert="horz" wrap="none" lIns="108000" tIns="36000" rIns="108000" bIns="36000" rtlCol="0" anchor="t" anchorCtr="0">
            <a:spAutoFit/>
          </a:bodyPr>
          <a:lstStyle/>
          <a:p>
            <a:r>
              <a:rPr lang="nl-NL" noProof="1"/>
              <a:t>Klik om de stijl te bewerken</a:t>
            </a:r>
          </a:p>
        </p:txBody>
      </p:sp>
      <p:sp>
        <p:nvSpPr>
          <p:cNvPr id="3" name="Tijdelijke aanduiding voor tekst 2 (JU-Free)"/>
          <p:cNvSpPr>
            <a:spLocks noGrp="1"/>
          </p:cNvSpPr>
          <p:nvPr>
            <p:ph type="body" idx="1"/>
          </p:nvPr>
        </p:nvSpPr>
        <p:spPr bwMode="gray">
          <a:xfrm>
            <a:off x="624001" y="1870931"/>
            <a:ext cx="9971427" cy="3628345"/>
          </a:xfrm>
          <a:prstGeom prst="rect">
            <a:avLst/>
          </a:prstGeom>
        </p:spPr>
        <p:txBody>
          <a:bodyPr vert="horz" lIns="0" tIns="0" rIns="0" bIns="0" rtlCol="0">
            <a:noAutofit/>
          </a:bodyPr>
          <a:lstStyle/>
          <a:p>
            <a:pPr lvl="0"/>
            <a:r>
              <a:rPr lang="nl-NL" noProof="1"/>
              <a:t>JU-LEVEL1=Opsomming bolletje</a:t>
            </a:r>
          </a:p>
          <a:p>
            <a:pPr lvl="1"/>
            <a:r>
              <a:rPr lang="nl-NL" noProof="1"/>
              <a:t>JU-LEVEL2=Opsomming streepje</a:t>
            </a:r>
          </a:p>
          <a:p>
            <a:pPr lvl="2"/>
            <a:r>
              <a:rPr lang="nl-NL" noProof="1"/>
              <a:t>JU-LEVEL3=Opsommming klein bolletje</a:t>
            </a:r>
          </a:p>
          <a:p>
            <a:pPr lvl="3"/>
            <a:r>
              <a:rPr lang="nl-NL" noProof="1"/>
              <a:t>JU-LEVEL4=Opsomming klein streepje</a:t>
            </a:r>
          </a:p>
          <a:p>
            <a:pPr lvl="4"/>
            <a:r>
              <a:rPr lang="nl-NL" noProof="1"/>
              <a:t>JU-LEVEL5=Opsomming bolletje v2</a:t>
            </a:r>
          </a:p>
          <a:p>
            <a:pPr lvl="5"/>
            <a:r>
              <a:rPr lang="nl-NL" noProof="1"/>
              <a:t>JU-LEVEL6=Opsomming streepje v2</a:t>
            </a:r>
          </a:p>
          <a:p>
            <a:pPr lvl="6"/>
            <a:r>
              <a:rPr lang="nl-NL" noProof="1"/>
              <a:t>JU-LEVEL7=Kop</a:t>
            </a:r>
          </a:p>
          <a:p>
            <a:pPr lvl="7"/>
            <a:r>
              <a:rPr lang="nl-NL" noProof="1"/>
              <a:t>JU-LEVEL8=Basistekst</a:t>
            </a:r>
          </a:p>
          <a:p>
            <a:pPr lvl="8"/>
            <a:r>
              <a:rPr lang="nl-NL" noProof="1"/>
              <a:t>JU-LEVEL9=Zwevend </a:t>
            </a:r>
          </a:p>
        </p:txBody>
      </p:sp>
      <p:sp>
        <p:nvSpPr>
          <p:cNvPr id="9" name="Afgeronde rechthoek 8" hidden="1"/>
          <p:cNvSpPr>
            <a:spLocks noSelect="1"/>
          </p:cNvSpPr>
          <p:nvPr userDrawn="1"/>
        </p:nvSpPr>
        <p:spPr bwMode="gray">
          <a:xfrm>
            <a:off x="-2308591" y="97177"/>
            <a:ext cx="2146029" cy="4837280"/>
          </a:xfrm>
          <a:prstGeom prst="roundRect">
            <a:avLst>
              <a:gd name="adj" fmla="val 970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wrap="square" lIns="90012" tIns="46806" rIns="90012" bIns="46806" rtlCol="0" anchor="t">
            <a:noAutofit/>
          </a:bodyPr>
          <a:lstStyle/>
          <a:p>
            <a:pPr algn="l"/>
            <a:r>
              <a:rPr lang="nl-NL" sz="900" noProof="1">
                <a:solidFill>
                  <a:schemeClr val="tx1"/>
                </a:solidFill>
              </a:rPr>
              <a:t>Als je een kleurenschema maakt, wijs deze dan ook toe aan het</a:t>
            </a:r>
            <a:r>
              <a:rPr lang="nl-NL" sz="900" baseline="0" noProof="1">
                <a:solidFill>
                  <a:schemeClr val="tx1"/>
                </a:solidFill>
              </a:rPr>
              <a:t> notitiemodel en het hand-outmodel.</a:t>
            </a:r>
          </a:p>
          <a:p>
            <a:pPr algn="l"/>
            <a:r>
              <a:rPr lang="nl-NL" sz="900" baseline="0" noProof="1">
                <a:solidFill>
                  <a:schemeClr val="tx1"/>
                </a:solidFill>
              </a:rPr>
              <a:t>Dat geldt ook voor het lettertypeschema.</a:t>
            </a:r>
          </a:p>
          <a:p>
            <a:pPr algn="l"/>
            <a:endParaRPr lang="nl-NL" sz="900" baseline="0" noProof="1">
              <a:solidFill>
                <a:schemeClr val="tx1"/>
              </a:solidFill>
            </a:endParaRPr>
          </a:p>
          <a:p>
            <a:pPr algn="l"/>
            <a:r>
              <a:rPr lang="nl-NL" sz="900" baseline="0" noProof="1">
                <a:solidFill>
                  <a:schemeClr val="tx1"/>
                </a:solidFill>
              </a:rPr>
              <a:t>Via Beeld kun je in die modellen komen.</a:t>
            </a:r>
          </a:p>
          <a:p>
            <a:pPr algn="l"/>
            <a:r>
              <a:rPr lang="nl-NL" sz="900" baseline="0" noProof="1">
                <a:solidFill>
                  <a:schemeClr val="tx1"/>
                </a:solidFill>
              </a:rPr>
              <a:t>Dit geldt voor PP versie 2007 en hoger.</a:t>
            </a:r>
            <a:r>
              <a:rPr lang="nl-NL" sz="900" noProof="1">
                <a:solidFill>
                  <a:schemeClr val="tx1"/>
                </a:solidFill>
              </a:rPr>
              <a:t> </a:t>
            </a:r>
          </a:p>
          <a:p>
            <a:pPr algn="l"/>
            <a:endParaRPr lang="nl-NL" sz="900" noProof="1">
              <a:solidFill>
                <a:schemeClr val="tx1"/>
              </a:solidFill>
            </a:endParaRPr>
          </a:p>
          <a:p>
            <a:pPr algn="l"/>
            <a:r>
              <a:rPr lang="nl-NL" sz="900" noProof="1">
                <a:solidFill>
                  <a:schemeClr val="tx1"/>
                </a:solidFill>
              </a:rPr>
              <a:t>Dit</a:t>
            </a:r>
            <a:r>
              <a:rPr lang="nl-NL" sz="900" baseline="0" noProof="1">
                <a:solidFill>
                  <a:schemeClr val="tx1"/>
                </a:solidFill>
              </a:rPr>
              <a:t> basissjabloon bevat 1 model, waarvan lijstniveau 1 een opsomming is. Als de klant iets anders als lijstniveau 1 wil, dan moet de sjabloonbouwer dat wijzigen.</a:t>
            </a:r>
          </a:p>
          <a:p>
            <a:pPr marL="272152" indent="-272152" algn="l">
              <a:buFont typeface="+mj-lt"/>
              <a:buNone/>
            </a:pPr>
            <a:endParaRPr lang="nl-NL" sz="900" baseline="0" noProof="1">
              <a:solidFill>
                <a:schemeClr val="tx1"/>
              </a:solidFill>
            </a:endParaRPr>
          </a:p>
          <a:p>
            <a:pPr marL="0" indent="0" algn="l">
              <a:buFont typeface="+mj-lt"/>
              <a:buNone/>
            </a:pPr>
            <a:r>
              <a:rPr lang="nl-NL" sz="900" baseline="0" noProof="1">
                <a:solidFill>
                  <a:schemeClr val="tx1"/>
                </a:solidFill>
              </a:rPr>
              <a:t>Let op als je bouwt in de EN versie, dat de taal standaard UK is. Wijzig de taal eventueel naar VS. Taal instellen gaat het snelst met de Handige macro.</a:t>
            </a:r>
          </a:p>
          <a:p>
            <a:pPr marL="0" indent="0" algn="l">
              <a:buFont typeface="+mj-lt"/>
              <a:buNone/>
            </a:pPr>
            <a:endParaRPr lang="nl-NL" sz="900" baseline="0" noProof="1">
              <a:solidFill>
                <a:schemeClr val="tx1"/>
              </a:solidFill>
            </a:endParaRPr>
          </a:p>
          <a:p>
            <a:pPr marL="0" indent="0" algn="l">
              <a:buFont typeface="+mj-lt"/>
              <a:buNone/>
            </a:pPr>
            <a:r>
              <a:rPr lang="nl-NL" sz="900" baseline="0" noProof="1">
                <a:solidFill>
                  <a:schemeClr val="tx1"/>
                </a:solidFill>
              </a:rPr>
              <a:t>In principe maken we geen voorbeelddia's. Alles kan nu met een Picture placeholder. Als dat niet mogelijk is, geef dan die indeling een aparte naam (titeldia, gebruik voorbeelddia) en plaats deze helemaal onderaan de dia-indelingen.</a:t>
            </a:r>
          </a:p>
          <a:p>
            <a:pPr marL="0" indent="0" algn="l">
              <a:buFont typeface="+mj-lt"/>
              <a:buNone/>
            </a:pPr>
            <a:endParaRPr lang="nl-NL" sz="900" baseline="0" noProof="1">
              <a:solidFill>
                <a:schemeClr val="tx1"/>
              </a:solidFill>
            </a:endParaRPr>
          </a:p>
          <a:p>
            <a:pPr marL="0" indent="0" algn="l">
              <a:buFont typeface="+mj-lt"/>
              <a:buNone/>
            </a:pPr>
            <a:r>
              <a:rPr lang="nl-NL" sz="900" baseline="0" noProof="1">
                <a:solidFill>
                  <a:schemeClr val="tx1"/>
                </a:solidFill>
              </a:rPr>
              <a:t>Verwijder dit instructievak.</a:t>
            </a:r>
            <a:endParaRPr lang="nl-NL" sz="900" noProof="1">
              <a:solidFill>
                <a:schemeClr val="tx1"/>
              </a:solidFill>
            </a:endParaRPr>
          </a:p>
        </p:txBody>
      </p:sp>
      <p:sp>
        <p:nvSpPr>
          <p:cNvPr id="8" name="Afgeronde rechthoek 7" hidden="1"/>
          <p:cNvSpPr>
            <a:spLocks noSelect="1"/>
          </p:cNvSpPr>
          <p:nvPr userDrawn="1"/>
        </p:nvSpPr>
        <p:spPr bwMode="gray">
          <a:xfrm>
            <a:off x="623474" y="4845201"/>
            <a:ext cx="10974228" cy="1106169"/>
          </a:xfrm>
          <a:prstGeom prst="roundRect">
            <a:avLst>
              <a:gd name="adj" fmla="val 970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marL="0" indent="0" algn="l">
              <a:buFont typeface="+mj-lt"/>
              <a:buNone/>
            </a:pPr>
            <a:r>
              <a:rPr lang="nl-NL" sz="900" baseline="0" noProof="1">
                <a:solidFill>
                  <a:schemeClr val="tx1"/>
                </a:solidFill>
              </a:rPr>
              <a:t>Als de klant op de vervolgdia alleen een onderdeel van de voettekst heeft, die afwijkt van de titeldia (bijv. pagnr op vervolg en datum op titel), dan het volgende. In de moederindeling stellen we altijd de drie voetteksten goed in. Vervolgens op alle dia's vink je de voettekst uit en aan (zo zijn ze allemaal gelijk aan de moederindeling). Daarna verwijder je op elke dia de overbodige voettekstvelden (in dit geval voettekst en datum). Op de titeldia moet de datum een klikveld [datum] worden, en niet het datumveld van de voettekst worden gebruikt. Sluit daarna de modelweergave. Pas op elke dia Opnieuw in stellen toe. Je zult zien dat de voettekst nu fout staat. Zet vervolgens eerst de voettekstopties (via Invoegen | Koptekst en voettekst) uit en druk op OK. Daarna kun je gewoon weer de voettekstopties aanvinken en op OK drukken. . De voettekst (in dit geval paginanummer wordt dan goed weergegeven. Je zult zien dat de opties van datum en voettekst niet zijn aangevinkt als je de optie controleert. </a:t>
            </a:r>
          </a:p>
          <a:p>
            <a:pPr marL="0" indent="0" algn="l">
              <a:buFont typeface="+mj-lt"/>
              <a:buNone/>
            </a:pPr>
            <a:endParaRPr lang="nl-NL" sz="900" baseline="0" noProof="1">
              <a:solidFill>
                <a:schemeClr val="tx1"/>
              </a:solidFill>
            </a:endParaRPr>
          </a:p>
          <a:p>
            <a:pPr marL="0" indent="0" algn="l">
              <a:buFont typeface="+mj-lt"/>
              <a:buNone/>
            </a:pPr>
            <a:r>
              <a:rPr lang="nl-NL" sz="900" baseline="0" noProof="1">
                <a:solidFill>
                  <a:schemeClr val="tx1"/>
                </a:solidFill>
              </a:rPr>
              <a:t>Verwijder dit instructievak.</a:t>
            </a:r>
            <a:endParaRPr lang="nl-NL" sz="900" noProof="1">
              <a:solidFill>
                <a:schemeClr val="tx1"/>
              </a:solidFill>
            </a:endParaRPr>
          </a:p>
        </p:txBody>
      </p:sp>
      <p:sp>
        <p:nvSpPr>
          <p:cNvPr id="17" name="Freeform 7">
            <a:extLst>
              <a:ext uri="{FF2B5EF4-FFF2-40B4-BE49-F238E27FC236}">
                <a16:creationId xmlns:a16="http://schemas.microsoft.com/office/drawing/2014/main" id="{C7DAB5BC-CFDE-4BE9-A24D-6050D8E5CD4D}"/>
              </a:ext>
            </a:extLst>
          </p:cNvPr>
          <p:cNvSpPr>
            <a:spLocks noSelect="1"/>
          </p:cNvSpPr>
          <p:nvPr userDrawn="1"/>
        </p:nvSpPr>
        <p:spPr bwMode="gray">
          <a:xfrm>
            <a:off x="0" y="5162551"/>
            <a:ext cx="12190026" cy="1695450"/>
          </a:xfrm>
          <a:custGeom>
            <a:avLst/>
            <a:gdLst>
              <a:gd name="T0" fmla="*/ 0 w 38404"/>
              <a:gd name="T1" fmla="*/ 2611 h 5343"/>
              <a:gd name="T2" fmla="*/ 0 w 38404"/>
              <a:gd name="T3" fmla="*/ 5343 h 5343"/>
              <a:gd name="T4" fmla="*/ 38404 w 38404"/>
              <a:gd name="T5" fmla="*/ 5343 h 5343"/>
              <a:gd name="T6" fmla="*/ 38404 w 38404"/>
              <a:gd name="T7" fmla="*/ 0 h 5343"/>
              <a:gd name="T8" fmla="*/ 0 w 38404"/>
              <a:gd name="T9" fmla="*/ 2611 h 5343"/>
            </a:gdLst>
            <a:ahLst/>
            <a:cxnLst>
              <a:cxn ang="0">
                <a:pos x="T0" y="T1"/>
              </a:cxn>
              <a:cxn ang="0">
                <a:pos x="T2" y="T3"/>
              </a:cxn>
              <a:cxn ang="0">
                <a:pos x="T4" y="T5"/>
              </a:cxn>
              <a:cxn ang="0">
                <a:pos x="T6" y="T7"/>
              </a:cxn>
              <a:cxn ang="0">
                <a:pos x="T8" y="T9"/>
              </a:cxn>
            </a:cxnLst>
            <a:rect l="0" t="0" r="r" b="b"/>
            <a:pathLst>
              <a:path w="38404" h="5343">
                <a:moveTo>
                  <a:pt x="0" y="2611"/>
                </a:moveTo>
                <a:cubicBezTo>
                  <a:pt x="0" y="5343"/>
                  <a:pt x="0" y="5343"/>
                  <a:pt x="0" y="5343"/>
                </a:cubicBezTo>
                <a:cubicBezTo>
                  <a:pt x="38404" y="5343"/>
                  <a:pt x="38404" y="5343"/>
                  <a:pt x="38404" y="5343"/>
                </a:cubicBezTo>
                <a:cubicBezTo>
                  <a:pt x="38404" y="0"/>
                  <a:pt x="38404" y="0"/>
                  <a:pt x="38404" y="0"/>
                </a:cubicBezTo>
                <a:cubicBezTo>
                  <a:pt x="15917" y="4105"/>
                  <a:pt x="3066" y="2988"/>
                  <a:pt x="0" y="2611"/>
                </a:cubicBezTo>
                <a:close/>
              </a:path>
            </a:pathLst>
          </a:custGeom>
          <a:solidFill>
            <a:srgbClr val="FFE91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nl-NL" dirty="0"/>
          </a:p>
        </p:txBody>
      </p:sp>
      <p:sp>
        <p:nvSpPr>
          <p:cNvPr id="4" name="Tijdelijke aanduiding voor datum 3"/>
          <p:cNvSpPr>
            <a:spLocks noGrp="1" noSelect="1"/>
          </p:cNvSpPr>
          <p:nvPr>
            <p:ph type="dt" sz="half" idx="2"/>
          </p:nvPr>
        </p:nvSpPr>
        <p:spPr bwMode="gray">
          <a:xfrm>
            <a:off x="552096" y="6276600"/>
            <a:ext cx="899766" cy="365040"/>
          </a:xfrm>
          <a:prstGeom prst="rect">
            <a:avLst/>
          </a:prstGeom>
        </p:spPr>
        <p:txBody>
          <a:bodyPr vert="horz" lIns="0" tIns="0" rIns="0" bIns="0" rtlCol="0" anchor="ctr">
            <a:noAutofit/>
          </a:bodyPr>
          <a:lstStyle>
            <a:lvl1pPr algn="l">
              <a:defRPr sz="1300">
                <a:solidFill>
                  <a:srgbClr val="898989"/>
                </a:solidFill>
                <a:latin typeface="Georgia" panose="02040502050405020303" pitchFamily="18" charset="0"/>
              </a:defRPr>
            </a:lvl1pPr>
          </a:lstStyle>
          <a:p>
            <a:pPr algn="r"/>
            <a:fld id="{83ED7DCE-B47E-489D-8A6C-E42849131514}" type="datetime1">
              <a:rPr lang="nl-NL" noProof="1" smtClean="0"/>
              <a:t>27-5-2026</a:t>
            </a:fld>
            <a:r>
              <a:rPr lang="nl-NL" noProof="1"/>
              <a:t> |</a:t>
            </a:r>
          </a:p>
        </p:txBody>
      </p:sp>
      <p:sp>
        <p:nvSpPr>
          <p:cNvPr id="5" name="Tijdelijke aanduiding voor voettekst 4"/>
          <p:cNvSpPr>
            <a:spLocks noGrp="1" noSelect="1"/>
          </p:cNvSpPr>
          <p:nvPr>
            <p:ph type="ftr" sz="quarter" idx="3"/>
          </p:nvPr>
        </p:nvSpPr>
        <p:spPr bwMode="gray">
          <a:xfrm>
            <a:off x="1512283" y="6276745"/>
            <a:ext cx="8205863" cy="365125"/>
          </a:xfrm>
          <a:prstGeom prst="rect">
            <a:avLst/>
          </a:prstGeom>
        </p:spPr>
        <p:txBody>
          <a:bodyPr vert="horz" lIns="0" tIns="0" rIns="0" bIns="0" rtlCol="0" anchor="ctr">
            <a:noAutofit/>
          </a:bodyPr>
          <a:lstStyle>
            <a:lvl1pPr algn="ctr">
              <a:defRPr sz="1300">
                <a:solidFill>
                  <a:srgbClr val="898989"/>
                </a:solidFill>
                <a:latin typeface="Georgia" panose="02040502050405020303" pitchFamily="18" charset="0"/>
              </a:defRPr>
            </a:lvl1pPr>
          </a:lstStyle>
          <a:p>
            <a:pPr algn="l"/>
            <a:endParaRPr lang="nl-NL" noProof="1"/>
          </a:p>
        </p:txBody>
      </p:sp>
      <p:sp>
        <p:nvSpPr>
          <p:cNvPr id="6" name="Tijdelijke aanduiding voor dianummer 5"/>
          <p:cNvSpPr>
            <a:spLocks noGrp="1" noSelect="1"/>
          </p:cNvSpPr>
          <p:nvPr>
            <p:ph type="sldNum" sz="quarter" idx="4"/>
          </p:nvPr>
        </p:nvSpPr>
        <p:spPr bwMode="gray">
          <a:xfrm>
            <a:off x="9912153" y="6276744"/>
            <a:ext cx="683275" cy="363600"/>
          </a:xfrm>
          <a:prstGeom prst="rect">
            <a:avLst/>
          </a:prstGeom>
        </p:spPr>
        <p:txBody>
          <a:bodyPr vert="horz" lIns="0" tIns="0" rIns="0" bIns="0" rtlCol="0" anchor="ctr">
            <a:noAutofit/>
          </a:bodyPr>
          <a:lstStyle>
            <a:lvl1pPr algn="r">
              <a:defRPr sz="1300">
                <a:solidFill>
                  <a:srgbClr val="898989"/>
                </a:solidFill>
                <a:latin typeface="Georgia" panose="02040502050405020303" pitchFamily="18" charset="0"/>
              </a:defRPr>
            </a:lvl1pPr>
          </a:lstStyle>
          <a:p>
            <a:fld id="{1336C48C-F87C-4E4B-81EF-5027B17D1F61}" type="slidenum">
              <a:rPr lang="nl-NL" noProof="1" smtClean="0"/>
              <a:pPr/>
              <a:t>‹nr.›</a:t>
            </a:fld>
            <a:endParaRPr lang="nl-NL" noProof="1"/>
          </a:p>
        </p:txBody>
      </p:sp>
      <p:grpSp>
        <p:nvGrpSpPr>
          <p:cNvPr id="16" name="Group 4">
            <a:extLst>
              <a:ext uri="{FF2B5EF4-FFF2-40B4-BE49-F238E27FC236}">
                <a16:creationId xmlns:a16="http://schemas.microsoft.com/office/drawing/2014/main" id="{C7E9CC87-0FE5-4B42-8BA7-C648A3538884}"/>
              </a:ext>
            </a:extLst>
          </p:cNvPr>
          <p:cNvGrpSpPr>
            <a:grpSpLocks noSelect="1" noChangeAspect="1"/>
          </p:cNvGrpSpPr>
          <p:nvPr userDrawn="1"/>
        </p:nvGrpSpPr>
        <p:grpSpPr bwMode="auto">
          <a:xfrm>
            <a:off x="11071524" y="5635626"/>
            <a:ext cx="750693" cy="885825"/>
            <a:chOff x="6976" y="3550"/>
            <a:chExt cx="473" cy="558"/>
          </a:xfrm>
        </p:grpSpPr>
        <p:sp>
          <p:nvSpPr>
            <p:cNvPr id="19" name="Freeform 5">
              <a:extLst>
                <a:ext uri="{FF2B5EF4-FFF2-40B4-BE49-F238E27FC236}">
                  <a16:creationId xmlns:a16="http://schemas.microsoft.com/office/drawing/2014/main" id="{F460014C-A9A6-4F80-B12F-99033B30A033}"/>
                </a:ext>
              </a:extLst>
            </p:cNvPr>
            <p:cNvSpPr>
              <a:spLocks noSelect="1" noEditPoints="1"/>
            </p:cNvSpPr>
            <p:nvPr userDrawn="1"/>
          </p:nvSpPr>
          <p:spPr bwMode="auto">
            <a:xfrm>
              <a:off x="6976" y="4045"/>
              <a:ext cx="473" cy="63"/>
            </a:xfrm>
            <a:custGeom>
              <a:avLst/>
              <a:gdLst>
                <a:gd name="T0" fmla="*/ 0 w 2366"/>
                <a:gd name="T1" fmla="*/ 312 h 312"/>
                <a:gd name="T2" fmla="*/ 38 w 2366"/>
                <a:gd name="T3" fmla="*/ 0 h 312"/>
                <a:gd name="T4" fmla="*/ 437 w 2366"/>
                <a:gd name="T5" fmla="*/ 0 h 312"/>
                <a:gd name="T6" fmla="*/ 399 w 2366"/>
                <a:gd name="T7" fmla="*/ 253 h 312"/>
                <a:gd name="T8" fmla="*/ 189 w 2366"/>
                <a:gd name="T9" fmla="*/ 0 h 312"/>
                <a:gd name="T10" fmla="*/ 227 w 2366"/>
                <a:gd name="T11" fmla="*/ 312 h 312"/>
                <a:gd name="T12" fmla="*/ 395 w 2366"/>
                <a:gd name="T13" fmla="*/ 312 h 312"/>
                <a:gd name="T14" fmla="*/ 437 w 2366"/>
                <a:gd name="T15" fmla="*/ 0 h 312"/>
                <a:gd name="T16" fmla="*/ 816 w 2366"/>
                <a:gd name="T17" fmla="*/ 274 h 312"/>
                <a:gd name="T18" fmla="*/ 783 w 2366"/>
                <a:gd name="T19" fmla="*/ 170 h 312"/>
                <a:gd name="T20" fmla="*/ 724 w 2366"/>
                <a:gd name="T21" fmla="*/ 0 h 312"/>
                <a:gd name="T22" fmla="*/ 587 w 2366"/>
                <a:gd name="T23" fmla="*/ 312 h 312"/>
                <a:gd name="T24" fmla="*/ 625 w 2366"/>
                <a:gd name="T25" fmla="*/ 188 h 312"/>
                <a:gd name="T26" fmla="*/ 778 w 2366"/>
                <a:gd name="T27" fmla="*/ 235 h 312"/>
                <a:gd name="T28" fmla="*/ 784 w 2366"/>
                <a:gd name="T29" fmla="*/ 312 h 312"/>
                <a:gd name="T30" fmla="*/ 625 w 2366"/>
                <a:gd name="T31" fmla="*/ 152 h 312"/>
                <a:gd name="T32" fmla="*/ 724 w 2366"/>
                <a:gd name="T33" fmla="*/ 36 h 312"/>
                <a:gd name="T34" fmla="*/ 726 w 2366"/>
                <a:gd name="T35" fmla="*/ 152 h 312"/>
                <a:gd name="T36" fmla="*/ 961 w 2366"/>
                <a:gd name="T37" fmla="*/ 0 h 312"/>
                <a:gd name="T38" fmla="*/ 1184 w 2366"/>
                <a:gd name="T39" fmla="*/ 312 h 312"/>
                <a:gd name="T40" fmla="*/ 1000 w 2366"/>
                <a:gd name="T41" fmla="*/ 275 h 312"/>
                <a:gd name="T42" fmla="*/ 1166 w 2366"/>
                <a:gd name="T43" fmla="*/ 167 h 312"/>
                <a:gd name="T44" fmla="*/ 1000 w 2366"/>
                <a:gd name="T45" fmla="*/ 130 h 312"/>
                <a:gd name="T46" fmla="*/ 1184 w 2366"/>
                <a:gd name="T47" fmla="*/ 36 h 312"/>
                <a:gd name="T48" fmla="*/ 961 w 2366"/>
                <a:gd name="T49" fmla="*/ 0 h 312"/>
                <a:gd name="T50" fmla="*/ 1526 w 2366"/>
                <a:gd name="T51" fmla="*/ 0 h 312"/>
                <a:gd name="T52" fmla="*/ 1292 w 2366"/>
                <a:gd name="T53" fmla="*/ 36 h 312"/>
                <a:gd name="T54" fmla="*/ 1390 w 2366"/>
                <a:gd name="T55" fmla="*/ 312 h 312"/>
                <a:gd name="T56" fmla="*/ 1428 w 2366"/>
                <a:gd name="T57" fmla="*/ 36 h 312"/>
                <a:gd name="T58" fmla="*/ 1786 w 2366"/>
                <a:gd name="T59" fmla="*/ 221 h 312"/>
                <a:gd name="T60" fmla="*/ 1862 w 2366"/>
                <a:gd name="T61" fmla="*/ 312 h 312"/>
                <a:gd name="T62" fmla="*/ 1703 w 2366"/>
                <a:gd name="T63" fmla="*/ 0 h 312"/>
                <a:gd name="T64" fmla="*/ 1627 w 2366"/>
                <a:gd name="T65" fmla="*/ 312 h 312"/>
                <a:gd name="T66" fmla="*/ 1786 w 2366"/>
                <a:gd name="T67" fmla="*/ 221 h 312"/>
                <a:gd name="T68" fmla="*/ 1673 w 2366"/>
                <a:gd name="T69" fmla="*/ 185 h 312"/>
                <a:gd name="T70" fmla="*/ 1774 w 2366"/>
                <a:gd name="T71" fmla="*/ 185 h 312"/>
                <a:gd name="T72" fmla="*/ 1979 w 2366"/>
                <a:gd name="T73" fmla="*/ 0 h 312"/>
                <a:gd name="T74" fmla="*/ 2017 w 2366"/>
                <a:gd name="T75" fmla="*/ 312 h 312"/>
                <a:gd name="T76" fmla="*/ 2366 w 2366"/>
                <a:gd name="T77" fmla="*/ 275 h 312"/>
                <a:gd name="T78" fmla="*/ 2206 w 2366"/>
                <a:gd name="T79" fmla="*/ 0 h 312"/>
                <a:gd name="T80" fmla="*/ 2168 w 2366"/>
                <a:gd name="T81" fmla="*/ 312 h 312"/>
                <a:gd name="T82" fmla="*/ 2366 w 2366"/>
                <a:gd name="T83" fmla="*/ 275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366" h="312">
                  <a:moveTo>
                    <a:pt x="38" y="312"/>
                  </a:moveTo>
                  <a:cubicBezTo>
                    <a:pt x="0" y="312"/>
                    <a:pt x="0" y="312"/>
                    <a:pt x="0" y="312"/>
                  </a:cubicBezTo>
                  <a:cubicBezTo>
                    <a:pt x="0" y="0"/>
                    <a:pt x="0" y="0"/>
                    <a:pt x="0" y="0"/>
                  </a:cubicBezTo>
                  <a:cubicBezTo>
                    <a:pt x="38" y="0"/>
                    <a:pt x="38" y="0"/>
                    <a:pt x="38" y="0"/>
                  </a:cubicBezTo>
                  <a:lnTo>
                    <a:pt x="38" y="312"/>
                  </a:lnTo>
                  <a:close/>
                  <a:moveTo>
                    <a:pt x="437" y="0"/>
                  </a:moveTo>
                  <a:cubicBezTo>
                    <a:pt x="399" y="0"/>
                    <a:pt x="399" y="0"/>
                    <a:pt x="399" y="0"/>
                  </a:cubicBezTo>
                  <a:cubicBezTo>
                    <a:pt x="399" y="253"/>
                    <a:pt x="399" y="253"/>
                    <a:pt x="399" y="253"/>
                  </a:cubicBezTo>
                  <a:cubicBezTo>
                    <a:pt x="232" y="0"/>
                    <a:pt x="232" y="0"/>
                    <a:pt x="232" y="0"/>
                  </a:cubicBezTo>
                  <a:cubicBezTo>
                    <a:pt x="189" y="0"/>
                    <a:pt x="189" y="0"/>
                    <a:pt x="189" y="0"/>
                  </a:cubicBezTo>
                  <a:cubicBezTo>
                    <a:pt x="189" y="312"/>
                    <a:pt x="189" y="312"/>
                    <a:pt x="189" y="312"/>
                  </a:cubicBezTo>
                  <a:cubicBezTo>
                    <a:pt x="227" y="312"/>
                    <a:pt x="227" y="312"/>
                    <a:pt x="227" y="312"/>
                  </a:cubicBezTo>
                  <a:cubicBezTo>
                    <a:pt x="227" y="58"/>
                    <a:pt x="227" y="58"/>
                    <a:pt x="227" y="58"/>
                  </a:cubicBezTo>
                  <a:cubicBezTo>
                    <a:pt x="395" y="312"/>
                    <a:pt x="395" y="312"/>
                    <a:pt x="395" y="312"/>
                  </a:cubicBezTo>
                  <a:cubicBezTo>
                    <a:pt x="437" y="312"/>
                    <a:pt x="437" y="312"/>
                    <a:pt x="437" y="312"/>
                  </a:cubicBezTo>
                  <a:lnTo>
                    <a:pt x="437" y="0"/>
                  </a:lnTo>
                  <a:close/>
                  <a:moveTo>
                    <a:pt x="822" y="312"/>
                  </a:moveTo>
                  <a:cubicBezTo>
                    <a:pt x="819" y="303"/>
                    <a:pt x="816" y="286"/>
                    <a:pt x="816" y="274"/>
                  </a:cubicBezTo>
                  <a:cubicBezTo>
                    <a:pt x="816" y="235"/>
                    <a:pt x="816" y="235"/>
                    <a:pt x="816" y="235"/>
                  </a:cubicBezTo>
                  <a:cubicBezTo>
                    <a:pt x="816" y="204"/>
                    <a:pt x="804" y="182"/>
                    <a:pt x="783" y="170"/>
                  </a:cubicBezTo>
                  <a:cubicBezTo>
                    <a:pt x="809" y="154"/>
                    <a:pt x="825" y="127"/>
                    <a:pt x="825" y="94"/>
                  </a:cubicBezTo>
                  <a:cubicBezTo>
                    <a:pt x="825" y="38"/>
                    <a:pt x="788" y="0"/>
                    <a:pt x="724" y="0"/>
                  </a:cubicBezTo>
                  <a:cubicBezTo>
                    <a:pt x="587" y="0"/>
                    <a:pt x="587" y="0"/>
                    <a:pt x="587" y="0"/>
                  </a:cubicBezTo>
                  <a:cubicBezTo>
                    <a:pt x="587" y="312"/>
                    <a:pt x="587" y="312"/>
                    <a:pt x="587" y="312"/>
                  </a:cubicBezTo>
                  <a:cubicBezTo>
                    <a:pt x="625" y="312"/>
                    <a:pt x="625" y="312"/>
                    <a:pt x="625" y="312"/>
                  </a:cubicBezTo>
                  <a:cubicBezTo>
                    <a:pt x="625" y="188"/>
                    <a:pt x="625" y="188"/>
                    <a:pt x="625" y="188"/>
                  </a:cubicBezTo>
                  <a:cubicBezTo>
                    <a:pt x="727" y="188"/>
                    <a:pt x="727" y="188"/>
                    <a:pt x="727" y="188"/>
                  </a:cubicBezTo>
                  <a:cubicBezTo>
                    <a:pt x="762" y="188"/>
                    <a:pt x="778" y="205"/>
                    <a:pt x="778" y="235"/>
                  </a:cubicBezTo>
                  <a:cubicBezTo>
                    <a:pt x="778" y="278"/>
                    <a:pt x="778" y="278"/>
                    <a:pt x="778" y="278"/>
                  </a:cubicBezTo>
                  <a:cubicBezTo>
                    <a:pt x="778" y="292"/>
                    <a:pt x="780" y="303"/>
                    <a:pt x="784" y="312"/>
                  </a:cubicBezTo>
                  <a:cubicBezTo>
                    <a:pt x="822" y="312"/>
                    <a:pt x="822" y="312"/>
                    <a:pt x="822" y="312"/>
                  </a:cubicBezTo>
                  <a:moveTo>
                    <a:pt x="625" y="152"/>
                  </a:moveTo>
                  <a:cubicBezTo>
                    <a:pt x="625" y="36"/>
                    <a:pt x="625" y="36"/>
                    <a:pt x="625" y="36"/>
                  </a:cubicBezTo>
                  <a:cubicBezTo>
                    <a:pt x="724" y="36"/>
                    <a:pt x="724" y="36"/>
                    <a:pt x="724" y="36"/>
                  </a:cubicBezTo>
                  <a:cubicBezTo>
                    <a:pt x="763" y="36"/>
                    <a:pt x="787" y="54"/>
                    <a:pt x="787" y="94"/>
                  </a:cubicBezTo>
                  <a:cubicBezTo>
                    <a:pt x="787" y="130"/>
                    <a:pt x="763" y="152"/>
                    <a:pt x="726" y="152"/>
                  </a:cubicBezTo>
                  <a:lnTo>
                    <a:pt x="625" y="152"/>
                  </a:lnTo>
                  <a:close/>
                  <a:moveTo>
                    <a:pt x="961" y="0"/>
                  </a:moveTo>
                  <a:cubicBezTo>
                    <a:pt x="961" y="312"/>
                    <a:pt x="961" y="312"/>
                    <a:pt x="961" y="312"/>
                  </a:cubicBezTo>
                  <a:cubicBezTo>
                    <a:pt x="1184" y="312"/>
                    <a:pt x="1184" y="312"/>
                    <a:pt x="1184" y="312"/>
                  </a:cubicBezTo>
                  <a:cubicBezTo>
                    <a:pt x="1184" y="275"/>
                    <a:pt x="1184" y="275"/>
                    <a:pt x="1184" y="275"/>
                  </a:cubicBezTo>
                  <a:cubicBezTo>
                    <a:pt x="1000" y="275"/>
                    <a:pt x="1000" y="275"/>
                    <a:pt x="1000" y="275"/>
                  </a:cubicBezTo>
                  <a:cubicBezTo>
                    <a:pt x="1000" y="167"/>
                    <a:pt x="1000" y="167"/>
                    <a:pt x="1000" y="167"/>
                  </a:cubicBezTo>
                  <a:cubicBezTo>
                    <a:pt x="1166" y="167"/>
                    <a:pt x="1166" y="167"/>
                    <a:pt x="1166" y="167"/>
                  </a:cubicBezTo>
                  <a:cubicBezTo>
                    <a:pt x="1166" y="130"/>
                    <a:pt x="1166" y="130"/>
                    <a:pt x="1166" y="130"/>
                  </a:cubicBezTo>
                  <a:cubicBezTo>
                    <a:pt x="1000" y="130"/>
                    <a:pt x="1000" y="130"/>
                    <a:pt x="1000" y="130"/>
                  </a:cubicBezTo>
                  <a:cubicBezTo>
                    <a:pt x="1000" y="36"/>
                    <a:pt x="1000" y="36"/>
                    <a:pt x="1000" y="36"/>
                  </a:cubicBezTo>
                  <a:cubicBezTo>
                    <a:pt x="1184" y="36"/>
                    <a:pt x="1184" y="36"/>
                    <a:pt x="1184" y="36"/>
                  </a:cubicBezTo>
                  <a:cubicBezTo>
                    <a:pt x="1184" y="0"/>
                    <a:pt x="1184" y="0"/>
                    <a:pt x="1184" y="0"/>
                  </a:cubicBezTo>
                  <a:lnTo>
                    <a:pt x="961" y="0"/>
                  </a:lnTo>
                  <a:close/>
                  <a:moveTo>
                    <a:pt x="1526" y="36"/>
                  </a:moveTo>
                  <a:cubicBezTo>
                    <a:pt x="1526" y="0"/>
                    <a:pt x="1526" y="0"/>
                    <a:pt x="1526" y="0"/>
                  </a:cubicBezTo>
                  <a:cubicBezTo>
                    <a:pt x="1292" y="0"/>
                    <a:pt x="1292" y="0"/>
                    <a:pt x="1292" y="0"/>
                  </a:cubicBezTo>
                  <a:cubicBezTo>
                    <a:pt x="1292" y="36"/>
                    <a:pt x="1292" y="36"/>
                    <a:pt x="1292" y="36"/>
                  </a:cubicBezTo>
                  <a:cubicBezTo>
                    <a:pt x="1390" y="36"/>
                    <a:pt x="1390" y="36"/>
                    <a:pt x="1390" y="36"/>
                  </a:cubicBezTo>
                  <a:cubicBezTo>
                    <a:pt x="1390" y="312"/>
                    <a:pt x="1390" y="312"/>
                    <a:pt x="1390" y="312"/>
                  </a:cubicBezTo>
                  <a:cubicBezTo>
                    <a:pt x="1428" y="312"/>
                    <a:pt x="1428" y="312"/>
                    <a:pt x="1428" y="312"/>
                  </a:cubicBezTo>
                  <a:cubicBezTo>
                    <a:pt x="1428" y="36"/>
                    <a:pt x="1428" y="36"/>
                    <a:pt x="1428" y="36"/>
                  </a:cubicBezTo>
                  <a:lnTo>
                    <a:pt x="1526" y="36"/>
                  </a:lnTo>
                  <a:close/>
                  <a:moveTo>
                    <a:pt x="1786" y="221"/>
                  </a:moveTo>
                  <a:cubicBezTo>
                    <a:pt x="1819" y="312"/>
                    <a:pt x="1819" y="312"/>
                    <a:pt x="1819" y="312"/>
                  </a:cubicBezTo>
                  <a:cubicBezTo>
                    <a:pt x="1862" y="312"/>
                    <a:pt x="1862" y="312"/>
                    <a:pt x="1862" y="312"/>
                  </a:cubicBezTo>
                  <a:cubicBezTo>
                    <a:pt x="1746" y="0"/>
                    <a:pt x="1746" y="0"/>
                    <a:pt x="1746" y="0"/>
                  </a:cubicBezTo>
                  <a:cubicBezTo>
                    <a:pt x="1703" y="0"/>
                    <a:pt x="1703" y="0"/>
                    <a:pt x="1703" y="0"/>
                  </a:cubicBezTo>
                  <a:cubicBezTo>
                    <a:pt x="1586" y="312"/>
                    <a:pt x="1586" y="312"/>
                    <a:pt x="1586" y="312"/>
                  </a:cubicBezTo>
                  <a:cubicBezTo>
                    <a:pt x="1627" y="312"/>
                    <a:pt x="1627" y="312"/>
                    <a:pt x="1627" y="312"/>
                  </a:cubicBezTo>
                  <a:cubicBezTo>
                    <a:pt x="1660" y="221"/>
                    <a:pt x="1660" y="221"/>
                    <a:pt x="1660" y="221"/>
                  </a:cubicBezTo>
                  <a:lnTo>
                    <a:pt x="1786" y="221"/>
                  </a:lnTo>
                  <a:close/>
                  <a:moveTo>
                    <a:pt x="1774" y="185"/>
                  </a:moveTo>
                  <a:cubicBezTo>
                    <a:pt x="1673" y="185"/>
                    <a:pt x="1673" y="185"/>
                    <a:pt x="1673" y="185"/>
                  </a:cubicBezTo>
                  <a:cubicBezTo>
                    <a:pt x="1724" y="46"/>
                    <a:pt x="1724" y="46"/>
                    <a:pt x="1724" y="46"/>
                  </a:cubicBezTo>
                  <a:lnTo>
                    <a:pt x="1774" y="185"/>
                  </a:lnTo>
                  <a:close/>
                  <a:moveTo>
                    <a:pt x="2017" y="0"/>
                  </a:moveTo>
                  <a:cubicBezTo>
                    <a:pt x="1979" y="0"/>
                    <a:pt x="1979" y="0"/>
                    <a:pt x="1979" y="0"/>
                  </a:cubicBezTo>
                  <a:cubicBezTo>
                    <a:pt x="1979" y="312"/>
                    <a:pt x="1979" y="312"/>
                    <a:pt x="1979" y="312"/>
                  </a:cubicBezTo>
                  <a:cubicBezTo>
                    <a:pt x="2017" y="312"/>
                    <a:pt x="2017" y="312"/>
                    <a:pt x="2017" y="312"/>
                  </a:cubicBezTo>
                  <a:lnTo>
                    <a:pt x="2017" y="0"/>
                  </a:lnTo>
                  <a:close/>
                  <a:moveTo>
                    <a:pt x="2366" y="275"/>
                  </a:moveTo>
                  <a:cubicBezTo>
                    <a:pt x="2206" y="275"/>
                    <a:pt x="2206" y="275"/>
                    <a:pt x="2206" y="275"/>
                  </a:cubicBezTo>
                  <a:cubicBezTo>
                    <a:pt x="2206" y="0"/>
                    <a:pt x="2206" y="0"/>
                    <a:pt x="2206" y="0"/>
                  </a:cubicBezTo>
                  <a:cubicBezTo>
                    <a:pt x="2168" y="0"/>
                    <a:pt x="2168" y="0"/>
                    <a:pt x="2168" y="0"/>
                  </a:cubicBezTo>
                  <a:cubicBezTo>
                    <a:pt x="2168" y="312"/>
                    <a:pt x="2168" y="312"/>
                    <a:pt x="2168" y="312"/>
                  </a:cubicBezTo>
                  <a:cubicBezTo>
                    <a:pt x="2366" y="312"/>
                    <a:pt x="2366" y="312"/>
                    <a:pt x="2366" y="312"/>
                  </a:cubicBezTo>
                  <a:lnTo>
                    <a:pt x="2366" y="275"/>
                  </a:lnTo>
                  <a:close/>
                </a:path>
              </a:pathLst>
            </a:custGeom>
            <a:solidFill>
              <a:srgbClr val="1F1D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dirty="0"/>
            </a:p>
          </p:txBody>
        </p:sp>
        <p:sp>
          <p:nvSpPr>
            <p:cNvPr id="20" name="Oval 6">
              <a:extLst>
                <a:ext uri="{FF2B5EF4-FFF2-40B4-BE49-F238E27FC236}">
                  <a16:creationId xmlns:a16="http://schemas.microsoft.com/office/drawing/2014/main" id="{2E03AF4B-F0A1-4BA0-AF86-DFC3992D3509}"/>
                </a:ext>
              </a:extLst>
            </p:cNvPr>
            <p:cNvSpPr>
              <a:spLocks noSelect="1" noChangeArrowheads="1"/>
            </p:cNvSpPr>
            <p:nvPr userDrawn="1"/>
          </p:nvSpPr>
          <p:spPr bwMode="auto">
            <a:xfrm>
              <a:off x="7015" y="3550"/>
              <a:ext cx="396" cy="396"/>
            </a:xfrm>
            <a:prstGeom prst="ellipse">
              <a:avLst/>
            </a:prstGeom>
            <a:solidFill>
              <a:srgbClr val="1F1D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dirty="0"/>
            </a:p>
          </p:txBody>
        </p:sp>
        <p:sp>
          <p:nvSpPr>
            <p:cNvPr id="21" name="Freeform 7">
              <a:extLst>
                <a:ext uri="{FF2B5EF4-FFF2-40B4-BE49-F238E27FC236}">
                  <a16:creationId xmlns:a16="http://schemas.microsoft.com/office/drawing/2014/main" id="{3333FF4F-85C5-4061-8236-DB10E9F62314}"/>
                </a:ext>
              </a:extLst>
            </p:cNvPr>
            <p:cNvSpPr>
              <a:spLocks noSelect="1" noEditPoints="1"/>
            </p:cNvSpPr>
            <p:nvPr userDrawn="1"/>
          </p:nvSpPr>
          <p:spPr bwMode="auto">
            <a:xfrm>
              <a:off x="7092" y="3646"/>
              <a:ext cx="241" cy="203"/>
            </a:xfrm>
            <a:custGeom>
              <a:avLst/>
              <a:gdLst>
                <a:gd name="T0" fmla="*/ 39 w 241"/>
                <a:gd name="T1" fmla="*/ 203 h 203"/>
                <a:gd name="T2" fmla="*/ 0 w 241"/>
                <a:gd name="T3" fmla="*/ 203 h 203"/>
                <a:gd name="T4" fmla="*/ 0 w 241"/>
                <a:gd name="T5" fmla="*/ 0 h 203"/>
                <a:gd name="T6" fmla="*/ 39 w 241"/>
                <a:gd name="T7" fmla="*/ 0 h 203"/>
                <a:gd name="T8" fmla="*/ 39 w 241"/>
                <a:gd name="T9" fmla="*/ 203 h 203"/>
                <a:gd name="T10" fmla="*/ 241 w 241"/>
                <a:gd name="T11" fmla="*/ 0 h 203"/>
                <a:gd name="T12" fmla="*/ 201 w 241"/>
                <a:gd name="T13" fmla="*/ 0 h 203"/>
                <a:gd name="T14" fmla="*/ 201 w 241"/>
                <a:gd name="T15" fmla="*/ 144 h 203"/>
                <a:gd name="T16" fmla="*/ 117 w 241"/>
                <a:gd name="T17" fmla="*/ 0 h 203"/>
                <a:gd name="T18" fmla="*/ 69 w 241"/>
                <a:gd name="T19" fmla="*/ 0 h 203"/>
                <a:gd name="T20" fmla="*/ 69 w 241"/>
                <a:gd name="T21" fmla="*/ 203 h 203"/>
                <a:gd name="T22" fmla="*/ 109 w 241"/>
                <a:gd name="T23" fmla="*/ 203 h 203"/>
                <a:gd name="T24" fmla="*/ 109 w 241"/>
                <a:gd name="T25" fmla="*/ 59 h 203"/>
                <a:gd name="T26" fmla="*/ 194 w 241"/>
                <a:gd name="T27" fmla="*/ 203 h 203"/>
                <a:gd name="T28" fmla="*/ 241 w 241"/>
                <a:gd name="T29" fmla="*/ 203 h 203"/>
                <a:gd name="T30" fmla="*/ 241 w 241"/>
                <a:gd name="T31" fmla="*/ 0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1" h="203">
                  <a:moveTo>
                    <a:pt x="39" y="203"/>
                  </a:moveTo>
                  <a:lnTo>
                    <a:pt x="0" y="203"/>
                  </a:lnTo>
                  <a:lnTo>
                    <a:pt x="0" y="0"/>
                  </a:lnTo>
                  <a:lnTo>
                    <a:pt x="39" y="0"/>
                  </a:lnTo>
                  <a:lnTo>
                    <a:pt x="39" y="203"/>
                  </a:lnTo>
                  <a:close/>
                  <a:moveTo>
                    <a:pt x="241" y="0"/>
                  </a:moveTo>
                  <a:lnTo>
                    <a:pt x="201" y="0"/>
                  </a:lnTo>
                  <a:lnTo>
                    <a:pt x="201" y="144"/>
                  </a:lnTo>
                  <a:lnTo>
                    <a:pt x="117" y="0"/>
                  </a:lnTo>
                  <a:lnTo>
                    <a:pt x="69" y="0"/>
                  </a:lnTo>
                  <a:lnTo>
                    <a:pt x="69" y="203"/>
                  </a:lnTo>
                  <a:lnTo>
                    <a:pt x="109" y="203"/>
                  </a:lnTo>
                  <a:lnTo>
                    <a:pt x="109" y="59"/>
                  </a:lnTo>
                  <a:lnTo>
                    <a:pt x="194" y="203"/>
                  </a:lnTo>
                  <a:lnTo>
                    <a:pt x="241" y="203"/>
                  </a:lnTo>
                  <a:lnTo>
                    <a:pt x="241" y="0"/>
                  </a:lnTo>
                  <a:close/>
                </a:path>
              </a:pathLst>
            </a:custGeom>
            <a:solidFill>
              <a:srgbClr val="FFE9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dirty="0"/>
            </a:p>
          </p:txBody>
        </p:sp>
        <p:sp>
          <p:nvSpPr>
            <p:cNvPr id="22" name="Freeform 8">
              <a:extLst>
                <a:ext uri="{FF2B5EF4-FFF2-40B4-BE49-F238E27FC236}">
                  <a16:creationId xmlns:a16="http://schemas.microsoft.com/office/drawing/2014/main" id="{CDAAD56A-9556-4C46-9F91-83EA2620BC38}"/>
                </a:ext>
              </a:extLst>
            </p:cNvPr>
            <p:cNvSpPr>
              <a:spLocks noSelect="1" noEditPoints="1"/>
            </p:cNvSpPr>
            <p:nvPr userDrawn="1"/>
          </p:nvSpPr>
          <p:spPr bwMode="auto">
            <a:xfrm>
              <a:off x="7091" y="3983"/>
              <a:ext cx="242" cy="24"/>
            </a:xfrm>
            <a:custGeom>
              <a:avLst/>
              <a:gdLst>
                <a:gd name="T0" fmla="*/ 14 w 1207"/>
                <a:gd name="T1" fmla="*/ 117 h 119"/>
                <a:gd name="T2" fmla="*/ 0 w 1207"/>
                <a:gd name="T3" fmla="*/ 2 h 119"/>
                <a:gd name="T4" fmla="*/ 14 w 1207"/>
                <a:gd name="T5" fmla="*/ 59 h 119"/>
                <a:gd name="T6" fmla="*/ 92 w 1207"/>
                <a:gd name="T7" fmla="*/ 2 h 119"/>
                <a:gd name="T8" fmla="*/ 62 w 1207"/>
                <a:gd name="T9" fmla="*/ 72 h 119"/>
                <a:gd name="T10" fmla="*/ 76 w 1207"/>
                <a:gd name="T11" fmla="*/ 117 h 119"/>
                <a:gd name="T12" fmla="*/ 14 w 1207"/>
                <a:gd name="T13" fmla="*/ 77 h 119"/>
                <a:gd name="T14" fmla="*/ 169 w 1207"/>
                <a:gd name="T15" fmla="*/ 119 h 119"/>
                <a:gd name="T16" fmla="*/ 169 w 1207"/>
                <a:gd name="T17" fmla="*/ 0 h 119"/>
                <a:gd name="T18" fmla="*/ 212 w 1207"/>
                <a:gd name="T19" fmla="*/ 59 h 119"/>
                <a:gd name="T20" fmla="*/ 126 w 1207"/>
                <a:gd name="T21" fmla="*/ 59 h 119"/>
                <a:gd name="T22" fmla="*/ 212 w 1207"/>
                <a:gd name="T23" fmla="*/ 59 h 119"/>
                <a:gd name="T24" fmla="*/ 340 w 1207"/>
                <a:gd name="T25" fmla="*/ 117 h 119"/>
                <a:gd name="T26" fmla="*/ 279 w 1207"/>
                <a:gd name="T27" fmla="*/ 117 h 119"/>
                <a:gd name="T28" fmla="*/ 264 w 1207"/>
                <a:gd name="T29" fmla="*/ 2 h 119"/>
                <a:gd name="T30" fmla="*/ 342 w 1207"/>
                <a:gd name="T31" fmla="*/ 96 h 119"/>
                <a:gd name="T32" fmla="*/ 356 w 1207"/>
                <a:gd name="T33" fmla="*/ 2 h 119"/>
                <a:gd name="T34" fmla="*/ 416 w 1207"/>
                <a:gd name="T35" fmla="*/ 117 h 119"/>
                <a:gd name="T36" fmla="*/ 402 w 1207"/>
                <a:gd name="T37" fmla="*/ 2 h 119"/>
                <a:gd name="T38" fmla="*/ 416 w 1207"/>
                <a:gd name="T39" fmla="*/ 117 h 119"/>
                <a:gd name="T40" fmla="*/ 537 w 1207"/>
                <a:gd name="T41" fmla="*/ 117 h 119"/>
                <a:gd name="T42" fmla="*/ 475 w 1207"/>
                <a:gd name="T43" fmla="*/ 117 h 119"/>
                <a:gd name="T44" fmla="*/ 461 w 1207"/>
                <a:gd name="T45" fmla="*/ 2 h 119"/>
                <a:gd name="T46" fmla="*/ 539 w 1207"/>
                <a:gd name="T47" fmla="*/ 96 h 119"/>
                <a:gd name="T48" fmla="*/ 553 w 1207"/>
                <a:gd name="T49" fmla="*/ 2 h 119"/>
                <a:gd name="T50" fmla="*/ 612 w 1207"/>
                <a:gd name="T51" fmla="*/ 77 h 119"/>
                <a:gd name="T52" fmla="*/ 598 w 1207"/>
                <a:gd name="T53" fmla="*/ 117 h 119"/>
                <a:gd name="T54" fmla="*/ 612 w 1207"/>
                <a:gd name="T55" fmla="*/ 2 h 119"/>
                <a:gd name="T56" fmla="*/ 670 w 1207"/>
                <a:gd name="T57" fmla="*/ 2 h 119"/>
                <a:gd name="T58" fmla="*/ 642 w 1207"/>
                <a:gd name="T59" fmla="*/ 48 h 119"/>
                <a:gd name="T60" fmla="*/ 674 w 1207"/>
                <a:gd name="T61" fmla="*/ 117 h 119"/>
                <a:gd name="T62" fmla="*/ 612 w 1207"/>
                <a:gd name="T63" fmla="*/ 77 h 119"/>
                <a:gd name="T64" fmla="*/ 723 w 1207"/>
                <a:gd name="T65" fmla="*/ 117 h 119"/>
                <a:gd name="T66" fmla="*/ 737 w 1207"/>
                <a:gd name="T67" fmla="*/ 2 h 119"/>
                <a:gd name="T68" fmla="*/ 796 w 1207"/>
                <a:gd name="T69" fmla="*/ 104 h 119"/>
                <a:gd name="T70" fmla="*/ 847 w 1207"/>
                <a:gd name="T71" fmla="*/ 117 h 119"/>
                <a:gd name="T72" fmla="*/ 833 w 1207"/>
                <a:gd name="T73" fmla="*/ 2 h 119"/>
                <a:gd name="T74" fmla="*/ 847 w 1207"/>
                <a:gd name="T75" fmla="*/ 117 h 119"/>
                <a:gd name="T76" fmla="*/ 880 w 1207"/>
                <a:gd name="T77" fmla="*/ 81 h 119"/>
                <a:gd name="T78" fmla="*/ 918 w 1207"/>
                <a:gd name="T79" fmla="*/ 106 h 119"/>
                <a:gd name="T80" fmla="*/ 943 w 1207"/>
                <a:gd name="T81" fmla="*/ 2 h 119"/>
                <a:gd name="T82" fmla="*/ 957 w 1207"/>
                <a:gd name="T83" fmla="*/ 78 h 119"/>
                <a:gd name="T84" fmla="*/ 1013 w 1207"/>
                <a:gd name="T85" fmla="*/ 77 h 119"/>
                <a:gd name="T86" fmla="*/ 999 w 1207"/>
                <a:gd name="T87" fmla="*/ 117 h 119"/>
                <a:gd name="T88" fmla="*/ 1013 w 1207"/>
                <a:gd name="T89" fmla="*/ 2 h 119"/>
                <a:gd name="T90" fmla="*/ 1071 w 1207"/>
                <a:gd name="T91" fmla="*/ 2 h 119"/>
                <a:gd name="T92" fmla="*/ 1043 w 1207"/>
                <a:gd name="T93" fmla="*/ 48 h 119"/>
                <a:gd name="T94" fmla="*/ 1075 w 1207"/>
                <a:gd name="T95" fmla="*/ 117 h 119"/>
                <a:gd name="T96" fmla="*/ 1013 w 1207"/>
                <a:gd name="T97" fmla="*/ 77 h 119"/>
                <a:gd name="T98" fmla="*/ 1207 w 1207"/>
                <a:gd name="T99" fmla="*/ 16 h 119"/>
                <a:gd name="T100" fmla="*/ 1139 w 1207"/>
                <a:gd name="T101" fmla="*/ 51 h 119"/>
                <a:gd name="T102" fmla="*/ 1200 w 1207"/>
                <a:gd name="T103" fmla="*/ 64 h 119"/>
                <a:gd name="T104" fmla="*/ 1139 w 1207"/>
                <a:gd name="T105" fmla="*/ 104 h 119"/>
                <a:gd name="T106" fmla="*/ 1207 w 1207"/>
                <a:gd name="T107" fmla="*/ 117 h 119"/>
                <a:gd name="T108" fmla="*/ 1125 w 1207"/>
                <a:gd name="T109" fmla="*/ 2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207" h="119">
                  <a:moveTo>
                    <a:pt x="14" y="77"/>
                  </a:moveTo>
                  <a:cubicBezTo>
                    <a:pt x="14" y="117"/>
                    <a:pt x="14" y="117"/>
                    <a:pt x="14" y="117"/>
                  </a:cubicBezTo>
                  <a:cubicBezTo>
                    <a:pt x="0" y="117"/>
                    <a:pt x="0" y="117"/>
                    <a:pt x="0" y="117"/>
                  </a:cubicBezTo>
                  <a:cubicBezTo>
                    <a:pt x="0" y="2"/>
                    <a:pt x="0" y="2"/>
                    <a:pt x="0" y="2"/>
                  </a:cubicBezTo>
                  <a:cubicBezTo>
                    <a:pt x="14" y="2"/>
                    <a:pt x="14" y="2"/>
                    <a:pt x="14" y="2"/>
                  </a:cubicBezTo>
                  <a:cubicBezTo>
                    <a:pt x="14" y="59"/>
                    <a:pt x="14" y="59"/>
                    <a:pt x="14" y="59"/>
                  </a:cubicBezTo>
                  <a:cubicBezTo>
                    <a:pt x="72" y="2"/>
                    <a:pt x="72" y="2"/>
                    <a:pt x="72" y="2"/>
                  </a:cubicBezTo>
                  <a:cubicBezTo>
                    <a:pt x="92" y="2"/>
                    <a:pt x="92" y="2"/>
                    <a:pt x="92" y="2"/>
                  </a:cubicBezTo>
                  <a:cubicBezTo>
                    <a:pt x="44" y="48"/>
                    <a:pt x="44" y="48"/>
                    <a:pt x="44" y="48"/>
                  </a:cubicBezTo>
                  <a:cubicBezTo>
                    <a:pt x="62" y="72"/>
                    <a:pt x="62" y="72"/>
                    <a:pt x="62" y="72"/>
                  </a:cubicBezTo>
                  <a:cubicBezTo>
                    <a:pt x="94" y="117"/>
                    <a:pt x="94" y="117"/>
                    <a:pt x="94" y="117"/>
                  </a:cubicBezTo>
                  <a:cubicBezTo>
                    <a:pt x="76" y="117"/>
                    <a:pt x="76" y="117"/>
                    <a:pt x="76" y="117"/>
                  </a:cubicBezTo>
                  <a:cubicBezTo>
                    <a:pt x="34" y="58"/>
                    <a:pt x="34" y="58"/>
                    <a:pt x="34" y="58"/>
                  </a:cubicBezTo>
                  <a:lnTo>
                    <a:pt x="14" y="77"/>
                  </a:lnTo>
                  <a:close/>
                  <a:moveTo>
                    <a:pt x="226" y="59"/>
                  </a:moveTo>
                  <a:cubicBezTo>
                    <a:pt x="226" y="93"/>
                    <a:pt x="201" y="119"/>
                    <a:pt x="169" y="119"/>
                  </a:cubicBezTo>
                  <a:cubicBezTo>
                    <a:pt x="138" y="119"/>
                    <a:pt x="113" y="93"/>
                    <a:pt x="113" y="59"/>
                  </a:cubicBezTo>
                  <a:cubicBezTo>
                    <a:pt x="113" y="26"/>
                    <a:pt x="138" y="0"/>
                    <a:pt x="169" y="0"/>
                  </a:cubicBezTo>
                  <a:cubicBezTo>
                    <a:pt x="201" y="0"/>
                    <a:pt x="226" y="25"/>
                    <a:pt x="226" y="59"/>
                  </a:cubicBezTo>
                  <a:close/>
                  <a:moveTo>
                    <a:pt x="212" y="59"/>
                  </a:moveTo>
                  <a:cubicBezTo>
                    <a:pt x="212" y="33"/>
                    <a:pt x="194" y="13"/>
                    <a:pt x="169" y="13"/>
                  </a:cubicBezTo>
                  <a:cubicBezTo>
                    <a:pt x="146" y="13"/>
                    <a:pt x="126" y="33"/>
                    <a:pt x="126" y="59"/>
                  </a:cubicBezTo>
                  <a:cubicBezTo>
                    <a:pt x="126" y="85"/>
                    <a:pt x="146" y="106"/>
                    <a:pt x="169" y="106"/>
                  </a:cubicBezTo>
                  <a:cubicBezTo>
                    <a:pt x="193" y="106"/>
                    <a:pt x="212" y="85"/>
                    <a:pt x="212" y="59"/>
                  </a:cubicBezTo>
                  <a:close/>
                  <a:moveTo>
                    <a:pt x="356" y="117"/>
                  </a:moveTo>
                  <a:cubicBezTo>
                    <a:pt x="340" y="117"/>
                    <a:pt x="340" y="117"/>
                    <a:pt x="340" y="117"/>
                  </a:cubicBezTo>
                  <a:cubicBezTo>
                    <a:pt x="279" y="24"/>
                    <a:pt x="279" y="24"/>
                    <a:pt x="279" y="24"/>
                  </a:cubicBezTo>
                  <a:cubicBezTo>
                    <a:pt x="279" y="117"/>
                    <a:pt x="279" y="117"/>
                    <a:pt x="279" y="117"/>
                  </a:cubicBezTo>
                  <a:cubicBezTo>
                    <a:pt x="264" y="117"/>
                    <a:pt x="264" y="117"/>
                    <a:pt x="264" y="117"/>
                  </a:cubicBezTo>
                  <a:cubicBezTo>
                    <a:pt x="264" y="2"/>
                    <a:pt x="264" y="2"/>
                    <a:pt x="264" y="2"/>
                  </a:cubicBezTo>
                  <a:cubicBezTo>
                    <a:pt x="280" y="2"/>
                    <a:pt x="280" y="2"/>
                    <a:pt x="280" y="2"/>
                  </a:cubicBezTo>
                  <a:cubicBezTo>
                    <a:pt x="342" y="96"/>
                    <a:pt x="342" y="96"/>
                    <a:pt x="342" y="96"/>
                  </a:cubicBezTo>
                  <a:cubicBezTo>
                    <a:pt x="342" y="2"/>
                    <a:pt x="342" y="2"/>
                    <a:pt x="342" y="2"/>
                  </a:cubicBezTo>
                  <a:cubicBezTo>
                    <a:pt x="356" y="2"/>
                    <a:pt x="356" y="2"/>
                    <a:pt x="356" y="2"/>
                  </a:cubicBezTo>
                  <a:lnTo>
                    <a:pt x="356" y="117"/>
                  </a:lnTo>
                  <a:close/>
                  <a:moveTo>
                    <a:pt x="416" y="117"/>
                  </a:moveTo>
                  <a:cubicBezTo>
                    <a:pt x="402" y="117"/>
                    <a:pt x="402" y="117"/>
                    <a:pt x="402" y="117"/>
                  </a:cubicBezTo>
                  <a:cubicBezTo>
                    <a:pt x="402" y="2"/>
                    <a:pt x="402" y="2"/>
                    <a:pt x="402" y="2"/>
                  </a:cubicBezTo>
                  <a:cubicBezTo>
                    <a:pt x="416" y="2"/>
                    <a:pt x="416" y="2"/>
                    <a:pt x="416" y="2"/>
                  </a:cubicBezTo>
                  <a:lnTo>
                    <a:pt x="416" y="117"/>
                  </a:lnTo>
                  <a:close/>
                  <a:moveTo>
                    <a:pt x="553" y="117"/>
                  </a:moveTo>
                  <a:cubicBezTo>
                    <a:pt x="537" y="117"/>
                    <a:pt x="537" y="117"/>
                    <a:pt x="537" y="117"/>
                  </a:cubicBezTo>
                  <a:cubicBezTo>
                    <a:pt x="475" y="24"/>
                    <a:pt x="475" y="24"/>
                    <a:pt x="475" y="24"/>
                  </a:cubicBezTo>
                  <a:cubicBezTo>
                    <a:pt x="475" y="117"/>
                    <a:pt x="475" y="117"/>
                    <a:pt x="475" y="117"/>
                  </a:cubicBezTo>
                  <a:cubicBezTo>
                    <a:pt x="461" y="117"/>
                    <a:pt x="461" y="117"/>
                    <a:pt x="461" y="117"/>
                  </a:cubicBezTo>
                  <a:cubicBezTo>
                    <a:pt x="461" y="2"/>
                    <a:pt x="461" y="2"/>
                    <a:pt x="461" y="2"/>
                  </a:cubicBezTo>
                  <a:cubicBezTo>
                    <a:pt x="477" y="2"/>
                    <a:pt x="477" y="2"/>
                    <a:pt x="477" y="2"/>
                  </a:cubicBezTo>
                  <a:cubicBezTo>
                    <a:pt x="539" y="96"/>
                    <a:pt x="539" y="96"/>
                    <a:pt x="539" y="96"/>
                  </a:cubicBezTo>
                  <a:cubicBezTo>
                    <a:pt x="539" y="2"/>
                    <a:pt x="539" y="2"/>
                    <a:pt x="539" y="2"/>
                  </a:cubicBezTo>
                  <a:cubicBezTo>
                    <a:pt x="553" y="2"/>
                    <a:pt x="553" y="2"/>
                    <a:pt x="553" y="2"/>
                  </a:cubicBezTo>
                  <a:lnTo>
                    <a:pt x="553" y="117"/>
                  </a:lnTo>
                  <a:close/>
                  <a:moveTo>
                    <a:pt x="612" y="77"/>
                  </a:moveTo>
                  <a:cubicBezTo>
                    <a:pt x="612" y="117"/>
                    <a:pt x="612" y="117"/>
                    <a:pt x="612" y="117"/>
                  </a:cubicBezTo>
                  <a:cubicBezTo>
                    <a:pt x="598" y="117"/>
                    <a:pt x="598" y="117"/>
                    <a:pt x="598" y="117"/>
                  </a:cubicBezTo>
                  <a:cubicBezTo>
                    <a:pt x="598" y="2"/>
                    <a:pt x="598" y="2"/>
                    <a:pt x="598" y="2"/>
                  </a:cubicBezTo>
                  <a:cubicBezTo>
                    <a:pt x="612" y="2"/>
                    <a:pt x="612" y="2"/>
                    <a:pt x="612" y="2"/>
                  </a:cubicBezTo>
                  <a:cubicBezTo>
                    <a:pt x="612" y="59"/>
                    <a:pt x="612" y="59"/>
                    <a:pt x="612" y="59"/>
                  </a:cubicBezTo>
                  <a:cubicBezTo>
                    <a:pt x="670" y="2"/>
                    <a:pt x="670" y="2"/>
                    <a:pt x="670" y="2"/>
                  </a:cubicBezTo>
                  <a:cubicBezTo>
                    <a:pt x="689" y="2"/>
                    <a:pt x="689" y="2"/>
                    <a:pt x="689" y="2"/>
                  </a:cubicBezTo>
                  <a:cubicBezTo>
                    <a:pt x="642" y="48"/>
                    <a:pt x="642" y="48"/>
                    <a:pt x="642" y="48"/>
                  </a:cubicBezTo>
                  <a:cubicBezTo>
                    <a:pt x="691" y="117"/>
                    <a:pt x="691" y="117"/>
                    <a:pt x="691" y="117"/>
                  </a:cubicBezTo>
                  <a:cubicBezTo>
                    <a:pt x="674" y="117"/>
                    <a:pt x="674" y="117"/>
                    <a:pt x="674" y="117"/>
                  </a:cubicBezTo>
                  <a:cubicBezTo>
                    <a:pt x="632" y="58"/>
                    <a:pt x="632" y="58"/>
                    <a:pt x="632" y="58"/>
                  </a:cubicBezTo>
                  <a:lnTo>
                    <a:pt x="612" y="77"/>
                  </a:lnTo>
                  <a:close/>
                  <a:moveTo>
                    <a:pt x="796" y="117"/>
                  </a:moveTo>
                  <a:cubicBezTo>
                    <a:pt x="723" y="117"/>
                    <a:pt x="723" y="117"/>
                    <a:pt x="723" y="117"/>
                  </a:cubicBezTo>
                  <a:cubicBezTo>
                    <a:pt x="723" y="2"/>
                    <a:pt x="723" y="2"/>
                    <a:pt x="723" y="2"/>
                  </a:cubicBezTo>
                  <a:cubicBezTo>
                    <a:pt x="737" y="2"/>
                    <a:pt x="737" y="2"/>
                    <a:pt x="737" y="2"/>
                  </a:cubicBezTo>
                  <a:cubicBezTo>
                    <a:pt x="737" y="104"/>
                    <a:pt x="737" y="104"/>
                    <a:pt x="737" y="104"/>
                  </a:cubicBezTo>
                  <a:cubicBezTo>
                    <a:pt x="796" y="104"/>
                    <a:pt x="796" y="104"/>
                    <a:pt x="796" y="104"/>
                  </a:cubicBezTo>
                  <a:lnTo>
                    <a:pt x="796" y="117"/>
                  </a:lnTo>
                  <a:close/>
                  <a:moveTo>
                    <a:pt x="847" y="117"/>
                  </a:moveTo>
                  <a:cubicBezTo>
                    <a:pt x="833" y="117"/>
                    <a:pt x="833" y="117"/>
                    <a:pt x="833" y="117"/>
                  </a:cubicBezTo>
                  <a:cubicBezTo>
                    <a:pt x="833" y="2"/>
                    <a:pt x="833" y="2"/>
                    <a:pt x="833" y="2"/>
                  </a:cubicBezTo>
                  <a:cubicBezTo>
                    <a:pt x="847" y="2"/>
                    <a:pt x="847" y="2"/>
                    <a:pt x="847" y="2"/>
                  </a:cubicBezTo>
                  <a:lnTo>
                    <a:pt x="847" y="117"/>
                  </a:lnTo>
                  <a:close/>
                  <a:moveTo>
                    <a:pt x="918" y="119"/>
                  </a:moveTo>
                  <a:cubicBezTo>
                    <a:pt x="896" y="119"/>
                    <a:pt x="880" y="102"/>
                    <a:pt x="880" y="81"/>
                  </a:cubicBezTo>
                  <a:cubicBezTo>
                    <a:pt x="894" y="81"/>
                    <a:pt x="894" y="81"/>
                    <a:pt x="894" y="81"/>
                  </a:cubicBezTo>
                  <a:cubicBezTo>
                    <a:pt x="894" y="94"/>
                    <a:pt x="903" y="106"/>
                    <a:pt x="918" y="106"/>
                  </a:cubicBezTo>
                  <a:cubicBezTo>
                    <a:pt x="935" y="106"/>
                    <a:pt x="943" y="95"/>
                    <a:pt x="943" y="78"/>
                  </a:cubicBezTo>
                  <a:cubicBezTo>
                    <a:pt x="943" y="2"/>
                    <a:pt x="943" y="2"/>
                    <a:pt x="943" y="2"/>
                  </a:cubicBezTo>
                  <a:cubicBezTo>
                    <a:pt x="957" y="2"/>
                    <a:pt x="957" y="2"/>
                    <a:pt x="957" y="2"/>
                  </a:cubicBezTo>
                  <a:cubicBezTo>
                    <a:pt x="957" y="78"/>
                    <a:pt x="957" y="78"/>
                    <a:pt x="957" y="78"/>
                  </a:cubicBezTo>
                  <a:cubicBezTo>
                    <a:pt x="957" y="102"/>
                    <a:pt x="943" y="119"/>
                    <a:pt x="918" y="119"/>
                  </a:cubicBezTo>
                  <a:close/>
                  <a:moveTo>
                    <a:pt x="1013" y="77"/>
                  </a:moveTo>
                  <a:cubicBezTo>
                    <a:pt x="1013" y="117"/>
                    <a:pt x="1013" y="117"/>
                    <a:pt x="1013" y="117"/>
                  </a:cubicBezTo>
                  <a:cubicBezTo>
                    <a:pt x="999" y="117"/>
                    <a:pt x="999" y="117"/>
                    <a:pt x="999" y="117"/>
                  </a:cubicBezTo>
                  <a:cubicBezTo>
                    <a:pt x="999" y="2"/>
                    <a:pt x="999" y="2"/>
                    <a:pt x="999" y="2"/>
                  </a:cubicBezTo>
                  <a:cubicBezTo>
                    <a:pt x="1013" y="2"/>
                    <a:pt x="1013" y="2"/>
                    <a:pt x="1013" y="2"/>
                  </a:cubicBezTo>
                  <a:cubicBezTo>
                    <a:pt x="1013" y="59"/>
                    <a:pt x="1013" y="59"/>
                    <a:pt x="1013" y="59"/>
                  </a:cubicBezTo>
                  <a:cubicBezTo>
                    <a:pt x="1071" y="2"/>
                    <a:pt x="1071" y="2"/>
                    <a:pt x="1071" y="2"/>
                  </a:cubicBezTo>
                  <a:cubicBezTo>
                    <a:pt x="1091" y="2"/>
                    <a:pt x="1091" y="2"/>
                    <a:pt x="1091" y="2"/>
                  </a:cubicBezTo>
                  <a:cubicBezTo>
                    <a:pt x="1043" y="48"/>
                    <a:pt x="1043" y="48"/>
                    <a:pt x="1043" y="48"/>
                  </a:cubicBezTo>
                  <a:cubicBezTo>
                    <a:pt x="1093" y="117"/>
                    <a:pt x="1093" y="117"/>
                    <a:pt x="1093" y="117"/>
                  </a:cubicBezTo>
                  <a:cubicBezTo>
                    <a:pt x="1075" y="117"/>
                    <a:pt x="1075" y="117"/>
                    <a:pt x="1075" y="117"/>
                  </a:cubicBezTo>
                  <a:cubicBezTo>
                    <a:pt x="1033" y="58"/>
                    <a:pt x="1033" y="58"/>
                    <a:pt x="1033" y="58"/>
                  </a:cubicBezTo>
                  <a:lnTo>
                    <a:pt x="1013" y="77"/>
                  </a:lnTo>
                  <a:close/>
                  <a:moveTo>
                    <a:pt x="1207" y="2"/>
                  </a:moveTo>
                  <a:cubicBezTo>
                    <a:pt x="1207" y="16"/>
                    <a:pt x="1207" y="16"/>
                    <a:pt x="1207" y="16"/>
                  </a:cubicBezTo>
                  <a:cubicBezTo>
                    <a:pt x="1139" y="16"/>
                    <a:pt x="1139" y="16"/>
                    <a:pt x="1139" y="16"/>
                  </a:cubicBezTo>
                  <a:cubicBezTo>
                    <a:pt x="1139" y="51"/>
                    <a:pt x="1139" y="51"/>
                    <a:pt x="1139" y="51"/>
                  </a:cubicBezTo>
                  <a:cubicBezTo>
                    <a:pt x="1200" y="51"/>
                    <a:pt x="1200" y="51"/>
                    <a:pt x="1200" y="51"/>
                  </a:cubicBezTo>
                  <a:cubicBezTo>
                    <a:pt x="1200" y="64"/>
                    <a:pt x="1200" y="64"/>
                    <a:pt x="1200" y="64"/>
                  </a:cubicBezTo>
                  <a:cubicBezTo>
                    <a:pt x="1139" y="64"/>
                    <a:pt x="1139" y="64"/>
                    <a:pt x="1139" y="64"/>
                  </a:cubicBezTo>
                  <a:cubicBezTo>
                    <a:pt x="1139" y="104"/>
                    <a:pt x="1139" y="104"/>
                    <a:pt x="1139" y="104"/>
                  </a:cubicBezTo>
                  <a:cubicBezTo>
                    <a:pt x="1207" y="104"/>
                    <a:pt x="1207" y="104"/>
                    <a:pt x="1207" y="104"/>
                  </a:cubicBezTo>
                  <a:cubicBezTo>
                    <a:pt x="1207" y="117"/>
                    <a:pt x="1207" y="117"/>
                    <a:pt x="1207" y="117"/>
                  </a:cubicBezTo>
                  <a:cubicBezTo>
                    <a:pt x="1125" y="117"/>
                    <a:pt x="1125" y="117"/>
                    <a:pt x="1125" y="117"/>
                  </a:cubicBezTo>
                  <a:cubicBezTo>
                    <a:pt x="1125" y="2"/>
                    <a:pt x="1125" y="2"/>
                    <a:pt x="1125" y="2"/>
                  </a:cubicBezTo>
                  <a:lnTo>
                    <a:pt x="1207" y="2"/>
                  </a:lnTo>
                  <a:close/>
                </a:path>
              </a:pathLst>
            </a:custGeom>
            <a:solidFill>
              <a:srgbClr val="1F1D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dirty="0"/>
            </a:p>
          </p:txBody>
        </p:sp>
      </p:grpSp>
    </p:spTree>
    <p:extLst>
      <p:ext uri="{BB962C8B-B14F-4D97-AF65-F5344CB8AC3E}">
        <p14:creationId xmlns:p14="http://schemas.microsoft.com/office/powerpoint/2010/main" val="4202736460"/>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 id="2147483681" r:id="rId13"/>
    <p:sldLayoutId id="2147483682" r:id="rId14"/>
    <p:sldLayoutId id="2147483683" r:id="rId15"/>
    <p:sldLayoutId id="2147483684" r:id="rId16"/>
    <p:sldLayoutId id="2147483685" r:id="rId17"/>
    <p:sldLayoutId id="2147483686" r:id="rId18"/>
    <p:sldLayoutId id="2147483687" r:id="rId19"/>
    <p:sldLayoutId id="2147483688" r:id="rId20"/>
    <p:sldLayoutId id="2147483689" r:id="rId21"/>
    <p:sldLayoutId id="2147483690" r:id="rId22"/>
    <p:sldLayoutId id="2147483691" r:id="rId23"/>
    <p:sldLayoutId id="2147483692" r:id="rId24"/>
    <p:sldLayoutId id="2147483693" r:id="rId25"/>
    <p:sldLayoutId id="2147483694" r:id="rId26"/>
    <p:sldLayoutId id="2147483695" r:id="rId27"/>
    <p:sldLayoutId id="2147483696" r:id="rId28"/>
    <p:sldLayoutId id="2147483697" r:id="rId29"/>
    <p:sldLayoutId id="2147483698" r:id="rId30"/>
    <p:sldLayoutId id="2147483699" r:id="rId31"/>
    <p:sldLayoutId id="2147483700" r:id="rId32"/>
    <p:sldLayoutId id="2147483701" r:id="rId33"/>
    <p:sldLayoutId id="2147483702" r:id="rId34"/>
    <p:sldLayoutId id="2147483703" r:id="rId35"/>
  </p:sldLayoutIdLst>
  <p:hf sldNum="0" hdr="0" ftr="0" dt="0"/>
  <p:txStyles>
    <p:titleStyle>
      <a:lvl1pPr algn="l" defTabSz="1088610" rtl="0" eaLnBrk="1" latinLnBrk="0" hangingPunct="1">
        <a:spcBef>
          <a:spcPct val="0"/>
        </a:spcBef>
        <a:buNone/>
        <a:defRPr sz="2999" b="0" kern="1200">
          <a:solidFill>
            <a:schemeClr val="bg1"/>
          </a:solidFill>
          <a:latin typeface="+mj-lt"/>
          <a:ea typeface="+mj-ea"/>
          <a:cs typeface="+mj-cs"/>
        </a:defRPr>
      </a:lvl1pPr>
    </p:titleStyle>
    <p:bodyStyle>
      <a:lvl1pPr marL="270027" indent="-270027" algn="l" defTabSz="1088610" rtl="0" eaLnBrk="1" latinLnBrk="0" hangingPunct="1">
        <a:lnSpc>
          <a:spcPct val="107000"/>
        </a:lnSpc>
        <a:spcBef>
          <a:spcPts val="0"/>
        </a:spcBef>
        <a:buClr>
          <a:schemeClr val="accent1"/>
        </a:buClr>
        <a:buFont typeface="Arial" pitchFamily="34" charset="0"/>
        <a:buChar char="•"/>
        <a:defRPr sz="1699" b="0" kern="1200" baseline="0">
          <a:solidFill>
            <a:schemeClr val="tx1"/>
          </a:solidFill>
          <a:latin typeface="+mn-lt"/>
          <a:ea typeface="+mn-ea"/>
          <a:cs typeface="+mn-cs"/>
        </a:defRPr>
      </a:lvl1pPr>
      <a:lvl2pPr marL="269919" indent="-270027" algn="l" defTabSz="1088610" rtl="0" eaLnBrk="1" latinLnBrk="0" hangingPunct="1">
        <a:lnSpc>
          <a:spcPct val="107000"/>
        </a:lnSpc>
        <a:spcBef>
          <a:spcPts val="0"/>
        </a:spcBef>
        <a:buClr>
          <a:schemeClr val="accent1"/>
        </a:buClr>
        <a:buFont typeface="Arial" panose="020B0604020202020204" pitchFamily="34" charset="0"/>
        <a:buChar char="–"/>
        <a:defRPr sz="1699" kern="1200">
          <a:solidFill>
            <a:schemeClr val="tx1"/>
          </a:solidFill>
          <a:latin typeface="+mn-lt"/>
          <a:ea typeface="+mn-ea"/>
          <a:cs typeface="+mn-cs"/>
        </a:defRPr>
      </a:lvl2pPr>
      <a:lvl3pPr marL="539838" indent="-269919" algn="l" defTabSz="1088610" rtl="0" eaLnBrk="1" latinLnBrk="0" hangingPunct="1">
        <a:lnSpc>
          <a:spcPct val="107000"/>
        </a:lnSpc>
        <a:spcBef>
          <a:spcPts val="0"/>
        </a:spcBef>
        <a:buClr>
          <a:schemeClr val="accent1"/>
        </a:buClr>
        <a:buFont typeface="Arial" panose="020B0604020202020204" pitchFamily="34" charset="0"/>
        <a:buChar char="•"/>
        <a:defRPr lang="nl-NL" sz="1400" b="0" kern="1200" noProof="1">
          <a:solidFill>
            <a:schemeClr val="tx1"/>
          </a:solidFill>
          <a:latin typeface="+mn-lt"/>
          <a:ea typeface="+mn-ea"/>
          <a:cs typeface="+mn-cs"/>
        </a:defRPr>
      </a:lvl3pPr>
      <a:lvl4pPr marL="539838" indent="-269919" algn="l" defTabSz="1088610" rtl="0" eaLnBrk="1" latinLnBrk="0" hangingPunct="1">
        <a:lnSpc>
          <a:spcPct val="107000"/>
        </a:lnSpc>
        <a:spcBef>
          <a:spcPts val="0"/>
        </a:spcBef>
        <a:buClr>
          <a:schemeClr val="accent1"/>
        </a:buClr>
        <a:buFont typeface="Arial" panose="020B0604020202020204" pitchFamily="34" charset="0"/>
        <a:buChar char="‒"/>
        <a:defRPr lang="nl-NL" sz="1400" b="0" kern="1200" baseline="0" noProof="1">
          <a:solidFill>
            <a:schemeClr val="tx1"/>
          </a:solidFill>
          <a:latin typeface="+mn-lt"/>
          <a:ea typeface="+mn-ea"/>
          <a:cs typeface="+mn-cs"/>
        </a:defRPr>
      </a:lvl4pPr>
      <a:lvl5pPr marL="539838" indent="-269919" algn="l" defTabSz="1088610" rtl="0" eaLnBrk="1" latinLnBrk="0" hangingPunct="1">
        <a:lnSpc>
          <a:spcPct val="107000"/>
        </a:lnSpc>
        <a:spcBef>
          <a:spcPts val="0"/>
        </a:spcBef>
        <a:buClr>
          <a:schemeClr val="accent1"/>
        </a:buClr>
        <a:buFont typeface="Arial" panose="020B0604020202020204" pitchFamily="34" charset="0"/>
        <a:buChar char="•"/>
        <a:defRPr sz="1200" kern="1200">
          <a:solidFill>
            <a:schemeClr val="tx1"/>
          </a:solidFill>
          <a:latin typeface="+mn-lt"/>
          <a:ea typeface="+mn-ea"/>
          <a:cs typeface="+mn-cs"/>
        </a:defRPr>
      </a:lvl5pPr>
      <a:lvl6pPr marL="539838" indent="-269919" algn="l" defTabSz="1088610" rtl="0" eaLnBrk="1" latinLnBrk="0" hangingPunct="1">
        <a:lnSpc>
          <a:spcPct val="107000"/>
        </a:lnSpc>
        <a:spcBef>
          <a:spcPts val="0"/>
        </a:spcBef>
        <a:buClr>
          <a:schemeClr val="accent1"/>
        </a:buClr>
        <a:buFont typeface="Arial" panose="020B0604020202020204" pitchFamily="34" charset="0"/>
        <a:buChar char="‒"/>
        <a:defRPr sz="1200" kern="1200">
          <a:solidFill>
            <a:schemeClr val="tx1"/>
          </a:solidFill>
          <a:latin typeface="+mn-lt"/>
          <a:ea typeface="+mn-ea"/>
          <a:cs typeface="+mn-cs"/>
        </a:defRPr>
      </a:lvl6pPr>
      <a:lvl7pPr marL="0" indent="0" algn="l" defTabSz="1088610" rtl="0" eaLnBrk="1" latinLnBrk="0" hangingPunct="1">
        <a:lnSpc>
          <a:spcPct val="107000"/>
        </a:lnSpc>
        <a:spcBef>
          <a:spcPts val="2399"/>
        </a:spcBef>
        <a:buFont typeface="Arial" pitchFamily="34" charset="0"/>
        <a:buNone/>
        <a:defRPr sz="1699" b="1" kern="1200">
          <a:solidFill>
            <a:schemeClr val="tx1"/>
          </a:solidFill>
          <a:latin typeface="+mn-lt"/>
          <a:ea typeface="+mn-ea"/>
          <a:cs typeface="+mn-cs"/>
        </a:defRPr>
      </a:lvl7pPr>
      <a:lvl8pPr marL="0" indent="0" algn="l" defTabSz="1088610" rtl="0" eaLnBrk="1" latinLnBrk="0" hangingPunct="1">
        <a:lnSpc>
          <a:spcPct val="107000"/>
        </a:lnSpc>
        <a:spcBef>
          <a:spcPts val="0"/>
        </a:spcBef>
        <a:buFont typeface="Arial" pitchFamily="34" charset="0"/>
        <a:buNone/>
        <a:defRPr sz="1699" kern="1200">
          <a:solidFill>
            <a:schemeClr val="tx1"/>
          </a:solidFill>
          <a:latin typeface="+mn-lt"/>
          <a:ea typeface="+mn-ea"/>
          <a:cs typeface="+mn-cs"/>
        </a:defRPr>
      </a:lvl8pPr>
      <a:lvl9pPr marL="269919" indent="0" algn="l" defTabSz="1088610" rtl="0" eaLnBrk="1" latinLnBrk="0" hangingPunct="1">
        <a:lnSpc>
          <a:spcPct val="107000"/>
        </a:lnSpc>
        <a:spcBef>
          <a:spcPts val="0"/>
        </a:spcBef>
        <a:buFont typeface="Arial" pitchFamily="34" charset="0"/>
        <a:buNone/>
        <a:defRPr sz="1699" kern="1200">
          <a:solidFill>
            <a:schemeClr val="tx1"/>
          </a:solidFill>
          <a:latin typeface="+mn-lt"/>
          <a:ea typeface="+mn-ea"/>
          <a:cs typeface="+mn-cs"/>
        </a:defRPr>
      </a:lvl9pPr>
    </p:bodyStyle>
    <p:otherStyle>
      <a:defPPr>
        <a:defRPr lang="nl-NL"/>
      </a:defPPr>
      <a:lvl1pPr marL="0" algn="l" defTabSz="1088610" rtl="0" eaLnBrk="1" latinLnBrk="0" hangingPunct="1">
        <a:defRPr sz="1500" kern="1200">
          <a:solidFill>
            <a:schemeClr val="tx1"/>
          </a:solidFill>
          <a:latin typeface="+mn-lt"/>
          <a:ea typeface="+mn-ea"/>
          <a:cs typeface="+mn-cs"/>
        </a:defRPr>
      </a:lvl1pPr>
      <a:lvl2pPr marL="544306" algn="l" defTabSz="1088610" rtl="0" eaLnBrk="1" latinLnBrk="0" hangingPunct="1">
        <a:defRPr sz="1500" kern="1200">
          <a:solidFill>
            <a:schemeClr val="tx1"/>
          </a:solidFill>
          <a:latin typeface="+mn-lt"/>
          <a:ea typeface="+mn-ea"/>
          <a:cs typeface="+mn-cs"/>
        </a:defRPr>
      </a:lvl2pPr>
      <a:lvl3pPr marL="1088610" algn="l" defTabSz="1088610" rtl="0" eaLnBrk="1" latinLnBrk="0" hangingPunct="1">
        <a:defRPr sz="1500" kern="1200">
          <a:solidFill>
            <a:schemeClr val="tx1"/>
          </a:solidFill>
          <a:latin typeface="+mn-lt"/>
          <a:ea typeface="+mn-ea"/>
          <a:cs typeface="+mn-cs"/>
        </a:defRPr>
      </a:lvl3pPr>
      <a:lvl4pPr marL="1632916" algn="l" defTabSz="1088610" rtl="0" eaLnBrk="1" latinLnBrk="0" hangingPunct="1">
        <a:defRPr sz="1500" kern="1200">
          <a:solidFill>
            <a:schemeClr val="tx1"/>
          </a:solidFill>
          <a:latin typeface="+mn-lt"/>
          <a:ea typeface="+mn-ea"/>
          <a:cs typeface="+mn-cs"/>
        </a:defRPr>
      </a:lvl4pPr>
      <a:lvl5pPr marL="2177222" algn="l" defTabSz="1088610" rtl="0" eaLnBrk="1" latinLnBrk="0" hangingPunct="1">
        <a:defRPr sz="1500" kern="1200">
          <a:solidFill>
            <a:schemeClr val="tx1"/>
          </a:solidFill>
          <a:latin typeface="+mn-lt"/>
          <a:ea typeface="+mn-ea"/>
          <a:cs typeface="+mn-cs"/>
        </a:defRPr>
      </a:lvl5pPr>
      <a:lvl6pPr marL="2721526" algn="l" defTabSz="1088610" rtl="0" eaLnBrk="1" latinLnBrk="0" hangingPunct="1">
        <a:defRPr sz="1500" kern="1200">
          <a:solidFill>
            <a:schemeClr val="tx1"/>
          </a:solidFill>
          <a:latin typeface="+mn-lt"/>
          <a:ea typeface="+mn-ea"/>
          <a:cs typeface="+mn-cs"/>
        </a:defRPr>
      </a:lvl6pPr>
      <a:lvl7pPr marL="3265831" algn="l" defTabSz="1088610" rtl="0" eaLnBrk="1" latinLnBrk="0" hangingPunct="1">
        <a:defRPr sz="1500" kern="1200">
          <a:solidFill>
            <a:schemeClr val="tx1"/>
          </a:solidFill>
          <a:latin typeface="+mn-lt"/>
          <a:ea typeface="+mn-ea"/>
          <a:cs typeface="+mn-cs"/>
        </a:defRPr>
      </a:lvl7pPr>
      <a:lvl8pPr marL="3810137" algn="l" defTabSz="1088610" rtl="0" eaLnBrk="1" latinLnBrk="0" hangingPunct="1">
        <a:defRPr sz="1500" kern="1200">
          <a:solidFill>
            <a:schemeClr val="tx1"/>
          </a:solidFill>
          <a:latin typeface="+mn-lt"/>
          <a:ea typeface="+mn-ea"/>
          <a:cs typeface="+mn-cs"/>
        </a:defRPr>
      </a:lvl8pPr>
      <a:lvl9pPr marL="4354442" algn="l" defTabSz="1088610" rtl="0" eaLnBrk="1" latinLnBrk="0" hangingPunct="1">
        <a:defRPr sz="15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jpeg"/><Relationship Id="rId7" Type="http://schemas.openxmlformats.org/officeDocument/2006/relationships/image" Target="../media/image11.jp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0.jpg"/><Relationship Id="rId5" Type="http://schemas.openxmlformats.org/officeDocument/2006/relationships/image" Target="../media/image9.png"/><Relationship Id="rId10" Type="http://schemas.openxmlformats.org/officeDocument/2006/relationships/image" Target="../media/image14.jpg"/><Relationship Id="rId4" Type="http://schemas.openxmlformats.org/officeDocument/2006/relationships/image" Target="../media/image8.jpeg"/><Relationship Id="rId9" Type="http://schemas.openxmlformats.org/officeDocument/2006/relationships/image" Target="../media/image13.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E2D7CA6-B362-2C4B-B92F-AFEAAB71D70C}"/>
              </a:ext>
            </a:extLst>
          </p:cNvPr>
          <p:cNvSpPr>
            <a:spLocks noGrp="1"/>
          </p:cNvSpPr>
          <p:nvPr>
            <p:ph type="title"/>
          </p:nvPr>
        </p:nvSpPr>
        <p:spPr>
          <a:xfrm>
            <a:off x="189147" y="4757850"/>
            <a:ext cx="11813706" cy="1629697"/>
          </a:xfrm>
        </p:spPr>
        <p:txBody>
          <a:bodyPr/>
          <a:lstStyle/>
          <a:p>
            <a:pPr algn="ctr"/>
            <a:r>
              <a:rPr lang="nl-NL" dirty="0"/>
              <a:t>Landelijke dag 2026</a:t>
            </a:r>
            <a:br>
              <a:rPr lang="nl-NL" dirty="0"/>
            </a:br>
            <a:r>
              <a:rPr lang="nl-NL" dirty="0"/>
              <a:t>Wijzigingen leermiddelen 2026-2027</a:t>
            </a:r>
          </a:p>
        </p:txBody>
      </p:sp>
      <p:pic>
        <p:nvPicPr>
          <p:cNvPr id="4" name="Tijdelijke aanduiding voor inhoud 3" descr="Logo Platform Bouwen Wonen Interieur FC JPG scnprt van pdf.jpg">
            <a:extLst>
              <a:ext uri="{FF2B5EF4-FFF2-40B4-BE49-F238E27FC236}">
                <a16:creationId xmlns:a16="http://schemas.microsoft.com/office/drawing/2014/main" id="{48327287-3C96-4F4C-B301-C6F561993A8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0" y="0"/>
            <a:ext cx="12192000" cy="47578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700900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2F40C2-2710-36A4-5431-22AAC01EEB55}"/>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8CB23AD9-1E53-7777-79B7-ECE2636B8327}"/>
              </a:ext>
            </a:extLst>
          </p:cNvPr>
          <p:cNvSpPr>
            <a:spLocks noGrp="1"/>
          </p:cNvSpPr>
          <p:nvPr>
            <p:ph type="title"/>
          </p:nvPr>
        </p:nvSpPr>
        <p:spPr>
          <a:xfrm>
            <a:off x="3159964" y="750854"/>
            <a:ext cx="9032036" cy="1143000"/>
          </a:xfrm>
        </p:spPr>
        <p:txBody>
          <a:bodyPr/>
          <a:lstStyle/>
          <a:p>
            <a:r>
              <a:rPr lang="nl-NL" sz="4000" dirty="0" err="1">
                <a:ea typeface="ＭＳ Ｐゴシック" panose="020B0600070205080204" pitchFamily="34" charset="-128"/>
              </a:rPr>
              <a:t>Rubrics</a:t>
            </a:r>
            <a:r>
              <a:rPr lang="nl-NL" sz="4000" dirty="0">
                <a:ea typeface="ＭＳ Ｐゴシック" panose="020B0600070205080204" pitchFamily="34" charset="-128"/>
              </a:rPr>
              <a:t> boekjes</a:t>
            </a:r>
            <a:endParaRPr lang="nl-NL" sz="4000" dirty="0"/>
          </a:p>
        </p:txBody>
      </p:sp>
      <p:sp>
        <p:nvSpPr>
          <p:cNvPr id="3" name="Tijdelijke aanduiding voor inhoud 2">
            <a:extLst>
              <a:ext uri="{FF2B5EF4-FFF2-40B4-BE49-F238E27FC236}">
                <a16:creationId xmlns:a16="http://schemas.microsoft.com/office/drawing/2014/main" id="{754DEC40-75E0-F016-D54F-36D2F56F9311}"/>
              </a:ext>
            </a:extLst>
          </p:cNvPr>
          <p:cNvSpPr txBox="1">
            <a:spLocks/>
          </p:cNvSpPr>
          <p:nvPr/>
        </p:nvSpPr>
        <p:spPr>
          <a:xfrm>
            <a:off x="345328" y="1893854"/>
            <a:ext cx="8853536" cy="3964066"/>
          </a:xfrm>
          <a:prstGeom prst="rect">
            <a:avLst/>
          </a:prstGeom>
        </p:spPr>
        <p:txBody>
          <a:bodyPr anchor="t">
            <a:normAutofit/>
          </a:bodyPr>
          <a:lstStyle>
            <a:lvl1pPr marL="342900" indent="-342900" algn="l" defTabSz="457200" rtl="0" eaLnBrk="0" fontAlgn="base" hangingPunct="0">
              <a:spcBef>
                <a:spcPct val="20000"/>
              </a:spcBef>
              <a:spcAft>
                <a:spcPct val="0"/>
              </a:spcAft>
              <a:buFont typeface="Arial" panose="020B0604020202020204" pitchFamily="34" charset="0"/>
              <a:buChar char="•"/>
              <a:defRPr sz="2400" b="0" i="0" kern="1200">
                <a:solidFill>
                  <a:srgbClr val="003B47"/>
                </a:solidFill>
                <a:latin typeface="Metron Text OT"/>
                <a:ea typeface="ＭＳ Ｐゴシック" pitchFamily="44" charset="-128"/>
                <a:cs typeface="Metron Text OT"/>
              </a:defRPr>
            </a:lvl1pPr>
            <a:lvl2pPr marL="742950" indent="-285750" algn="l" defTabSz="457200" rtl="0" eaLnBrk="0" fontAlgn="base" hangingPunct="0">
              <a:spcBef>
                <a:spcPct val="20000"/>
              </a:spcBef>
              <a:spcAft>
                <a:spcPct val="0"/>
              </a:spcAft>
              <a:buFont typeface="Arial" panose="020B0604020202020204" pitchFamily="34" charset="0"/>
              <a:buChar char="–"/>
              <a:defRPr sz="2400" b="0" i="0" kern="1200">
                <a:solidFill>
                  <a:srgbClr val="003B47"/>
                </a:solidFill>
                <a:latin typeface="Metron Text OT"/>
                <a:ea typeface="ＭＳ Ｐゴシック" pitchFamily="44" charset="-128"/>
                <a:cs typeface="Metron Text OT"/>
              </a:defRPr>
            </a:lvl2pPr>
            <a:lvl3pPr marL="1143000" indent="-228600" algn="l" defTabSz="457200" rtl="0" eaLnBrk="0" fontAlgn="base" hangingPunct="0">
              <a:spcBef>
                <a:spcPct val="20000"/>
              </a:spcBef>
              <a:spcAft>
                <a:spcPct val="0"/>
              </a:spcAft>
              <a:buFont typeface="Arial" panose="020B0604020202020204" pitchFamily="34" charset="0"/>
              <a:buChar char="•"/>
              <a:defRPr sz="2400" b="0" i="0" kern="1200">
                <a:solidFill>
                  <a:srgbClr val="003B47"/>
                </a:solidFill>
                <a:latin typeface="Metron Text OT"/>
                <a:ea typeface="ＭＳ Ｐゴシック" pitchFamily="44" charset="-128"/>
                <a:cs typeface="Metron Text OT"/>
              </a:defRPr>
            </a:lvl3pPr>
            <a:lvl4pPr marL="1600200" indent="-228600" algn="l" defTabSz="457200" rtl="0" eaLnBrk="0" fontAlgn="base" hangingPunct="0">
              <a:spcBef>
                <a:spcPct val="20000"/>
              </a:spcBef>
              <a:spcAft>
                <a:spcPct val="0"/>
              </a:spcAft>
              <a:buFont typeface="Arial" panose="020B0604020202020204" pitchFamily="34" charset="0"/>
              <a:buChar char="–"/>
              <a:defRPr sz="2400" b="0" i="0" kern="1200">
                <a:solidFill>
                  <a:srgbClr val="003B47"/>
                </a:solidFill>
                <a:latin typeface="Metron Text OT"/>
                <a:ea typeface="ＭＳ Ｐゴシック" pitchFamily="44" charset="-128"/>
                <a:cs typeface="Metron Text OT"/>
              </a:defRPr>
            </a:lvl4pPr>
            <a:lvl5pPr marL="2057400" indent="-228600" algn="l" defTabSz="457200" rtl="0" eaLnBrk="0" fontAlgn="base" hangingPunct="0">
              <a:spcBef>
                <a:spcPct val="20000"/>
              </a:spcBef>
              <a:spcAft>
                <a:spcPct val="0"/>
              </a:spcAft>
              <a:buFont typeface="Arial" panose="020B0604020202020204" pitchFamily="34" charset="0"/>
              <a:buChar char="»"/>
              <a:defRPr sz="2400" b="0" i="0" kern="1200">
                <a:solidFill>
                  <a:srgbClr val="003B47"/>
                </a:solidFill>
                <a:latin typeface="Metron Text OT"/>
                <a:ea typeface="ＭＳ Ｐゴシック" pitchFamily="44" charset="-128"/>
                <a:cs typeface="Metron Text O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nl-NL" dirty="0"/>
          </a:p>
        </p:txBody>
      </p:sp>
      <p:sp>
        <p:nvSpPr>
          <p:cNvPr id="4" name="Tijdelijke aanduiding voor inhoud 2">
            <a:extLst>
              <a:ext uri="{FF2B5EF4-FFF2-40B4-BE49-F238E27FC236}">
                <a16:creationId xmlns:a16="http://schemas.microsoft.com/office/drawing/2014/main" id="{42474556-5427-A246-4AFD-FC37DF922D7E}"/>
              </a:ext>
            </a:extLst>
          </p:cNvPr>
          <p:cNvSpPr>
            <a:spLocks noGrp="1"/>
          </p:cNvSpPr>
          <p:nvPr>
            <p:ph idx="1"/>
          </p:nvPr>
        </p:nvSpPr>
        <p:spPr>
          <a:xfrm>
            <a:off x="345328" y="2359398"/>
            <a:ext cx="10778301" cy="3964066"/>
          </a:xfrm>
        </p:spPr>
        <p:txBody>
          <a:bodyPr>
            <a:normAutofit/>
          </a:bodyPr>
          <a:lstStyle/>
          <a:p>
            <a:r>
              <a:rPr lang="nl-NL" dirty="0"/>
              <a:t>Pilot</a:t>
            </a:r>
          </a:p>
          <a:p>
            <a:r>
              <a:rPr lang="nl-NL" dirty="0"/>
              <a:t>Massaal afgenomen</a:t>
            </a:r>
          </a:p>
          <a:p>
            <a:r>
              <a:rPr lang="nl-NL" dirty="0"/>
              <a:t>Drukkosten vergoed.</a:t>
            </a:r>
          </a:p>
          <a:p>
            <a:r>
              <a:rPr lang="nl-NL" dirty="0"/>
              <a:t>€2,25 </a:t>
            </a:r>
            <a:r>
              <a:rPr lang="nl-NL" dirty="0" err="1"/>
              <a:t>excl</a:t>
            </a:r>
            <a:r>
              <a:rPr lang="nl-NL" dirty="0"/>
              <a:t> BTW</a:t>
            </a:r>
          </a:p>
          <a:p>
            <a:endParaRPr lang="nl-NL" dirty="0"/>
          </a:p>
          <a:p>
            <a:endParaRPr lang="nl-NL" dirty="0"/>
          </a:p>
          <a:p>
            <a:endParaRPr lang="nl-NL" dirty="0"/>
          </a:p>
          <a:p>
            <a:endParaRPr lang="nl-NL" dirty="0"/>
          </a:p>
          <a:p>
            <a:endParaRPr lang="nl-NL" dirty="0"/>
          </a:p>
          <a:p>
            <a:endParaRPr lang="nl-NL" dirty="0"/>
          </a:p>
          <a:p>
            <a:endParaRPr lang="nl-NL" dirty="0"/>
          </a:p>
        </p:txBody>
      </p:sp>
      <p:pic>
        <p:nvPicPr>
          <p:cNvPr id="6" name="Afbeelding 5">
            <a:extLst>
              <a:ext uri="{FF2B5EF4-FFF2-40B4-BE49-F238E27FC236}">
                <a16:creationId xmlns:a16="http://schemas.microsoft.com/office/drawing/2014/main" id="{D352E222-B55E-785C-DAEF-28A53AE3E544}"/>
              </a:ext>
            </a:extLst>
          </p:cNvPr>
          <p:cNvPicPr>
            <a:picLocks noChangeAspect="1"/>
          </p:cNvPicPr>
          <p:nvPr/>
        </p:nvPicPr>
        <p:blipFill>
          <a:blip r:embed="rId3"/>
          <a:stretch>
            <a:fillRect/>
          </a:stretch>
        </p:blipFill>
        <p:spPr>
          <a:xfrm rot="5400000">
            <a:off x="5524571" y="1141379"/>
            <a:ext cx="3781425" cy="5286375"/>
          </a:xfrm>
          <a:prstGeom prst="rect">
            <a:avLst/>
          </a:prstGeom>
        </p:spPr>
      </p:pic>
    </p:spTree>
    <p:extLst>
      <p:ext uri="{BB962C8B-B14F-4D97-AF65-F5344CB8AC3E}">
        <p14:creationId xmlns:p14="http://schemas.microsoft.com/office/powerpoint/2010/main" val="19813900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ndertitel 4">
            <a:extLst>
              <a:ext uri="{FF2B5EF4-FFF2-40B4-BE49-F238E27FC236}">
                <a16:creationId xmlns:a16="http://schemas.microsoft.com/office/drawing/2014/main" id="{84E16A39-D2C3-A847-B224-45E769F71217}"/>
              </a:ext>
            </a:extLst>
          </p:cNvPr>
          <p:cNvSpPr>
            <a:spLocks noGrp="1"/>
          </p:cNvSpPr>
          <p:nvPr>
            <p:ph type="subTitle" idx="1"/>
          </p:nvPr>
        </p:nvSpPr>
        <p:spPr>
          <a:xfrm>
            <a:off x="3607955" y="3120170"/>
            <a:ext cx="4976090" cy="617659"/>
          </a:xfrm>
        </p:spPr>
        <p:txBody>
          <a:bodyPr/>
          <a:lstStyle/>
          <a:p>
            <a:r>
              <a:rPr lang="nl-NL" dirty="0"/>
              <a:t>Bedankt voor uw aandacht!</a:t>
            </a:r>
          </a:p>
          <a:p>
            <a:endParaRPr lang="nl-NL" dirty="0"/>
          </a:p>
        </p:txBody>
      </p:sp>
    </p:spTree>
    <p:extLst>
      <p:ext uri="{BB962C8B-B14F-4D97-AF65-F5344CB8AC3E}">
        <p14:creationId xmlns:p14="http://schemas.microsoft.com/office/powerpoint/2010/main" val="2354252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E2D7CA6-B362-2C4B-B92F-AFEAAB71D70C}"/>
              </a:ext>
            </a:extLst>
          </p:cNvPr>
          <p:cNvSpPr>
            <a:spLocks noGrp="1"/>
          </p:cNvSpPr>
          <p:nvPr>
            <p:ph type="title"/>
          </p:nvPr>
        </p:nvSpPr>
        <p:spPr>
          <a:xfrm>
            <a:off x="3159964" y="750854"/>
            <a:ext cx="7885177" cy="1143000"/>
          </a:xfrm>
        </p:spPr>
        <p:txBody>
          <a:bodyPr/>
          <a:lstStyle/>
          <a:p>
            <a:r>
              <a:rPr lang="nl-NL" altLang="nl-NL" dirty="0">
                <a:latin typeface="Metron Text OT" pitchFamily="44" charset="-18"/>
                <a:ea typeface="ＭＳ Ｐゴシック" panose="020B0600070205080204" pitchFamily="34" charset="-128"/>
              </a:rPr>
              <a:t>Totstandkoming wijzigingen</a:t>
            </a:r>
            <a:endParaRPr lang="nl-NL" dirty="0"/>
          </a:p>
        </p:txBody>
      </p:sp>
      <p:sp>
        <p:nvSpPr>
          <p:cNvPr id="7" name="Tijdelijke aanduiding voor inhoud 2">
            <a:extLst>
              <a:ext uri="{FF2B5EF4-FFF2-40B4-BE49-F238E27FC236}">
                <a16:creationId xmlns:a16="http://schemas.microsoft.com/office/drawing/2014/main" id="{5DA2409F-9393-4383-A0E7-B783DB2B6FC7}"/>
              </a:ext>
            </a:extLst>
          </p:cNvPr>
          <p:cNvSpPr txBox="1">
            <a:spLocks/>
          </p:cNvSpPr>
          <p:nvPr/>
        </p:nvSpPr>
        <p:spPr>
          <a:xfrm>
            <a:off x="4554245" y="4438835"/>
            <a:ext cx="6757225" cy="790113"/>
          </a:xfrm>
          <a:prstGeom prst="rect">
            <a:avLst/>
          </a:prstGeom>
        </p:spPr>
        <p:txBody>
          <a:bodyPr anchor="t">
            <a:normAutofit/>
          </a:bodyPr>
          <a:lstStyle>
            <a:lvl1pPr marL="342900" indent="-342900" algn="l" defTabSz="457200" rtl="0" eaLnBrk="0" fontAlgn="base" hangingPunct="0">
              <a:spcBef>
                <a:spcPct val="20000"/>
              </a:spcBef>
              <a:spcAft>
                <a:spcPct val="0"/>
              </a:spcAft>
              <a:buFont typeface="Arial" panose="020B0604020202020204" pitchFamily="34" charset="0"/>
              <a:buChar char="•"/>
              <a:defRPr sz="2400" b="0" i="0" kern="1200">
                <a:solidFill>
                  <a:srgbClr val="003B47"/>
                </a:solidFill>
                <a:latin typeface="Metron Text OT"/>
                <a:ea typeface="ＭＳ Ｐゴシック" pitchFamily="44" charset="-128"/>
                <a:cs typeface="Metron Text OT"/>
              </a:defRPr>
            </a:lvl1pPr>
            <a:lvl2pPr marL="742950" indent="-285750" algn="l" defTabSz="457200" rtl="0" eaLnBrk="0" fontAlgn="base" hangingPunct="0">
              <a:spcBef>
                <a:spcPct val="20000"/>
              </a:spcBef>
              <a:spcAft>
                <a:spcPct val="0"/>
              </a:spcAft>
              <a:buFont typeface="Arial" panose="020B0604020202020204" pitchFamily="34" charset="0"/>
              <a:buChar char="–"/>
              <a:defRPr sz="2400" b="0" i="0" kern="1200">
                <a:solidFill>
                  <a:srgbClr val="003B47"/>
                </a:solidFill>
                <a:latin typeface="Metron Text OT"/>
                <a:ea typeface="ＭＳ Ｐゴシック" pitchFamily="44" charset="-128"/>
                <a:cs typeface="Metron Text OT"/>
              </a:defRPr>
            </a:lvl2pPr>
            <a:lvl3pPr marL="1143000" indent="-228600" algn="l" defTabSz="457200" rtl="0" eaLnBrk="0" fontAlgn="base" hangingPunct="0">
              <a:spcBef>
                <a:spcPct val="20000"/>
              </a:spcBef>
              <a:spcAft>
                <a:spcPct val="0"/>
              </a:spcAft>
              <a:buFont typeface="Arial" panose="020B0604020202020204" pitchFamily="34" charset="0"/>
              <a:buChar char="•"/>
              <a:defRPr sz="2400" b="0" i="0" kern="1200">
                <a:solidFill>
                  <a:srgbClr val="003B47"/>
                </a:solidFill>
                <a:latin typeface="Metron Text OT"/>
                <a:ea typeface="ＭＳ Ｐゴシック" pitchFamily="44" charset="-128"/>
                <a:cs typeface="Metron Text OT"/>
              </a:defRPr>
            </a:lvl3pPr>
            <a:lvl4pPr marL="1600200" indent="-228600" algn="l" defTabSz="457200" rtl="0" eaLnBrk="0" fontAlgn="base" hangingPunct="0">
              <a:spcBef>
                <a:spcPct val="20000"/>
              </a:spcBef>
              <a:spcAft>
                <a:spcPct val="0"/>
              </a:spcAft>
              <a:buFont typeface="Arial" panose="020B0604020202020204" pitchFamily="34" charset="0"/>
              <a:buChar char="–"/>
              <a:defRPr sz="2400" b="0" i="0" kern="1200">
                <a:solidFill>
                  <a:srgbClr val="003B47"/>
                </a:solidFill>
                <a:latin typeface="Metron Text OT"/>
                <a:ea typeface="ＭＳ Ｐゴシック" pitchFamily="44" charset="-128"/>
                <a:cs typeface="Metron Text OT"/>
              </a:defRPr>
            </a:lvl4pPr>
            <a:lvl5pPr marL="2057400" indent="-228600" algn="l" defTabSz="457200" rtl="0" eaLnBrk="0" fontAlgn="base" hangingPunct="0">
              <a:spcBef>
                <a:spcPct val="20000"/>
              </a:spcBef>
              <a:spcAft>
                <a:spcPct val="0"/>
              </a:spcAft>
              <a:buFont typeface="Arial" panose="020B0604020202020204" pitchFamily="34" charset="0"/>
              <a:buChar char="»"/>
              <a:defRPr sz="2400" b="0" i="0" kern="1200">
                <a:solidFill>
                  <a:srgbClr val="003B47"/>
                </a:solidFill>
                <a:latin typeface="Metron Text OT"/>
                <a:ea typeface="ＭＳ Ｐゴシック" pitchFamily="44" charset="-128"/>
                <a:cs typeface="Metron Text O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nl-NL" dirty="0"/>
          </a:p>
        </p:txBody>
      </p:sp>
      <p:sp>
        <p:nvSpPr>
          <p:cNvPr id="3" name="Tijdelijke aanduiding voor inhoud 2">
            <a:extLst>
              <a:ext uri="{FF2B5EF4-FFF2-40B4-BE49-F238E27FC236}">
                <a16:creationId xmlns:a16="http://schemas.microsoft.com/office/drawing/2014/main" id="{DEC962D9-B56A-1AF0-2112-9499A6941B89}"/>
              </a:ext>
            </a:extLst>
          </p:cNvPr>
          <p:cNvSpPr>
            <a:spLocks noGrp="1"/>
          </p:cNvSpPr>
          <p:nvPr>
            <p:ph idx="1"/>
          </p:nvPr>
        </p:nvSpPr>
        <p:spPr>
          <a:xfrm>
            <a:off x="345328" y="2359398"/>
            <a:ext cx="10778301" cy="3964066"/>
          </a:xfrm>
        </p:spPr>
        <p:txBody>
          <a:bodyPr>
            <a:normAutofit/>
          </a:bodyPr>
          <a:lstStyle/>
          <a:p>
            <a:r>
              <a:rPr lang="nl-NL" dirty="0"/>
              <a:t>In samenwerking met het bedrijfsleven zoals o.a. Bouwend Nederland, CBM/ ECM, onderhoud NL en </a:t>
            </a:r>
            <a:r>
              <a:rPr lang="nl-NL" dirty="0" err="1"/>
              <a:t>Savantis</a:t>
            </a:r>
            <a:r>
              <a:rPr lang="nl-NL" dirty="0"/>
              <a:t> zijn de leermiddelen geactualiseerd.</a:t>
            </a:r>
          </a:p>
          <a:p>
            <a:endParaRPr lang="nl-NL" dirty="0"/>
          </a:p>
          <a:p>
            <a:r>
              <a:rPr lang="nl-NL" dirty="0"/>
              <a:t>Essentieel om input vanuit het bedrijfsleven om te zetten in eigentijdse leermiddelen die aansluiten op de toekomstige werkplek leerling.</a:t>
            </a:r>
          </a:p>
          <a:p>
            <a:endParaRPr lang="nl-NL" dirty="0"/>
          </a:p>
          <a:p>
            <a:r>
              <a:rPr lang="nl-NL" dirty="0"/>
              <a:t>Ontwikkelingen in de sector, circulariteit, </a:t>
            </a:r>
            <a:r>
              <a:rPr lang="nl-NL" dirty="0" err="1"/>
              <a:t>biobased</a:t>
            </a:r>
            <a:r>
              <a:rPr lang="nl-NL" dirty="0"/>
              <a:t> bouwen en CNC technieken zijn toegevoegd.</a:t>
            </a:r>
          </a:p>
        </p:txBody>
      </p:sp>
    </p:spTree>
    <p:extLst>
      <p:ext uri="{BB962C8B-B14F-4D97-AF65-F5344CB8AC3E}">
        <p14:creationId xmlns:p14="http://schemas.microsoft.com/office/powerpoint/2010/main" val="13234621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989EF4-B65B-66CE-41AD-CFBD92D335B4}"/>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50EB6B2C-B46B-8D3F-BFB3-B945E0099F90}"/>
              </a:ext>
            </a:extLst>
          </p:cNvPr>
          <p:cNvSpPr>
            <a:spLocks noGrp="1"/>
          </p:cNvSpPr>
          <p:nvPr>
            <p:ph type="title"/>
          </p:nvPr>
        </p:nvSpPr>
        <p:spPr>
          <a:xfrm>
            <a:off x="3159964" y="750854"/>
            <a:ext cx="7885177" cy="1143000"/>
          </a:xfrm>
        </p:spPr>
        <p:txBody>
          <a:bodyPr/>
          <a:lstStyle/>
          <a:p>
            <a:r>
              <a:rPr lang="nl-NL" altLang="nl-NL" dirty="0">
                <a:latin typeface="Metron Text OT" pitchFamily="44" charset="-18"/>
                <a:ea typeface="ＭＳ Ｐゴシック" panose="020B0600070205080204" pitchFamily="34" charset="-128"/>
              </a:rPr>
              <a:t>Praktijkopdrachten</a:t>
            </a:r>
            <a:endParaRPr lang="nl-NL" dirty="0"/>
          </a:p>
        </p:txBody>
      </p:sp>
      <p:sp>
        <p:nvSpPr>
          <p:cNvPr id="7" name="Tijdelijke aanduiding voor inhoud 2">
            <a:extLst>
              <a:ext uri="{FF2B5EF4-FFF2-40B4-BE49-F238E27FC236}">
                <a16:creationId xmlns:a16="http://schemas.microsoft.com/office/drawing/2014/main" id="{EE80C20E-5D0B-8E4D-D32A-122B62B516B5}"/>
              </a:ext>
            </a:extLst>
          </p:cNvPr>
          <p:cNvSpPr txBox="1">
            <a:spLocks/>
          </p:cNvSpPr>
          <p:nvPr/>
        </p:nvSpPr>
        <p:spPr>
          <a:xfrm>
            <a:off x="4554245" y="4438835"/>
            <a:ext cx="6757225" cy="790113"/>
          </a:xfrm>
          <a:prstGeom prst="rect">
            <a:avLst/>
          </a:prstGeom>
        </p:spPr>
        <p:txBody>
          <a:bodyPr anchor="t">
            <a:normAutofit/>
          </a:bodyPr>
          <a:lstStyle>
            <a:lvl1pPr marL="342900" indent="-342900" algn="l" defTabSz="457200" rtl="0" eaLnBrk="0" fontAlgn="base" hangingPunct="0">
              <a:spcBef>
                <a:spcPct val="20000"/>
              </a:spcBef>
              <a:spcAft>
                <a:spcPct val="0"/>
              </a:spcAft>
              <a:buFont typeface="Arial" panose="020B0604020202020204" pitchFamily="34" charset="0"/>
              <a:buChar char="•"/>
              <a:defRPr sz="2400" b="0" i="0" kern="1200">
                <a:solidFill>
                  <a:srgbClr val="003B47"/>
                </a:solidFill>
                <a:latin typeface="Metron Text OT"/>
                <a:ea typeface="ＭＳ Ｐゴシック" pitchFamily="44" charset="-128"/>
                <a:cs typeface="Metron Text OT"/>
              </a:defRPr>
            </a:lvl1pPr>
            <a:lvl2pPr marL="742950" indent="-285750" algn="l" defTabSz="457200" rtl="0" eaLnBrk="0" fontAlgn="base" hangingPunct="0">
              <a:spcBef>
                <a:spcPct val="20000"/>
              </a:spcBef>
              <a:spcAft>
                <a:spcPct val="0"/>
              </a:spcAft>
              <a:buFont typeface="Arial" panose="020B0604020202020204" pitchFamily="34" charset="0"/>
              <a:buChar char="–"/>
              <a:defRPr sz="2400" b="0" i="0" kern="1200">
                <a:solidFill>
                  <a:srgbClr val="003B47"/>
                </a:solidFill>
                <a:latin typeface="Metron Text OT"/>
                <a:ea typeface="ＭＳ Ｐゴシック" pitchFamily="44" charset="-128"/>
                <a:cs typeface="Metron Text OT"/>
              </a:defRPr>
            </a:lvl2pPr>
            <a:lvl3pPr marL="1143000" indent="-228600" algn="l" defTabSz="457200" rtl="0" eaLnBrk="0" fontAlgn="base" hangingPunct="0">
              <a:spcBef>
                <a:spcPct val="20000"/>
              </a:spcBef>
              <a:spcAft>
                <a:spcPct val="0"/>
              </a:spcAft>
              <a:buFont typeface="Arial" panose="020B0604020202020204" pitchFamily="34" charset="0"/>
              <a:buChar char="•"/>
              <a:defRPr sz="2400" b="0" i="0" kern="1200">
                <a:solidFill>
                  <a:srgbClr val="003B47"/>
                </a:solidFill>
                <a:latin typeface="Metron Text OT"/>
                <a:ea typeface="ＭＳ Ｐゴシック" pitchFamily="44" charset="-128"/>
                <a:cs typeface="Metron Text OT"/>
              </a:defRPr>
            </a:lvl3pPr>
            <a:lvl4pPr marL="1600200" indent="-228600" algn="l" defTabSz="457200" rtl="0" eaLnBrk="0" fontAlgn="base" hangingPunct="0">
              <a:spcBef>
                <a:spcPct val="20000"/>
              </a:spcBef>
              <a:spcAft>
                <a:spcPct val="0"/>
              </a:spcAft>
              <a:buFont typeface="Arial" panose="020B0604020202020204" pitchFamily="34" charset="0"/>
              <a:buChar char="–"/>
              <a:defRPr sz="2400" b="0" i="0" kern="1200">
                <a:solidFill>
                  <a:srgbClr val="003B47"/>
                </a:solidFill>
                <a:latin typeface="Metron Text OT"/>
                <a:ea typeface="ＭＳ Ｐゴシック" pitchFamily="44" charset="-128"/>
                <a:cs typeface="Metron Text OT"/>
              </a:defRPr>
            </a:lvl4pPr>
            <a:lvl5pPr marL="2057400" indent="-228600" algn="l" defTabSz="457200" rtl="0" eaLnBrk="0" fontAlgn="base" hangingPunct="0">
              <a:spcBef>
                <a:spcPct val="20000"/>
              </a:spcBef>
              <a:spcAft>
                <a:spcPct val="0"/>
              </a:spcAft>
              <a:buFont typeface="Arial" panose="020B0604020202020204" pitchFamily="34" charset="0"/>
              <a:buChar char="»"/>
              <a:defRPr sz="2400" b="0" i="0" kern="1200">
                <a:solidFill>
                  <a:srgbClr val="003B47"/>
                </a:solidFill>
                <a:latin typeface="Metron Text OT"/>
                <a:ea typeface="ＭＳ Ｐゴシック" pitchFamily="44" charset="-128"/>
                <a:cs typeface="Metron Text O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nl-NL" dirty="0"/>
          </a:p>
        </p:txBody>
      </p:sp>
      <p:graphicFrame>
        <p:nvGraphicFramePr>
          <p:cNvPr id="9" name="Tabel 8">
            <a:extLst>
              <a:ext uri="{FF2B5EF4-FFF2-40B4-BE49-F238E27FC236}">
                <a16:creationId xmlns:a16="http://schemas.microsoft.com/office/drawing/2014/main" id="{C08E4921-805C-C954-97B3-5467D926E8DA}"/>
              </a:ext>
            </a:extLst>
          </p:cNvPr>
          <p:cNvGraphicFramePr>
            <a:graphicFrameLocks noGrp="1"/>
          </p:cNvGraphicFramePr>
          <p:nvPr/>
        </p:nvGraphicFramePr>
        <p:xfrm>
          <a:off x="1348365" y="1893854"/>
          <a:ext cx="6335970" cy="1706880"/>
        </p:xfrm>
        <a:graphic>
          <a:graphicData uri="http://schemas.openxmlformats.org/drawingml/2006/table">
            <a:tbl>
              <a:tblPr/>
              <a:tblGrid>
                <a:gridCol w="658283">
                  <a:extLst>
                    <a:ext uri="{9D8B030D-6E8A-4147-A177-3AD203B41FA5}">
                      <a16:colId xmlns:a16="http://schemas.microsoft.com/office/drawing/2014/main" val="3956715921"/>
                    </a:ext>
                  </a:extLst>
                </a:gridCol>
                <a:gridCol w="5677687">
                  <a:extLst>
                    <a:ext uri="{9D8B030D-6E8A-4147-A177-3AD203B41FA5}">
                      <a16:colId xmlns:a16="http://schemas.microsoft.com/office/drawing/2014/main" val="4106305217"/>
                    </a:ext>
                  </a:extLst>
                </a:gridCol>
              </a:tblGrid>
              <a:tr h="200025">
                <a:tc gridSpan="2">
                  <a:txBody>
                    <a:bodyPr/>
                    <a:lstStyle/>
                    <a:p>
                      <a:pPr algn="l" fontAlgn="b">
                        <a:buNone/>
                      </a:pPr>
                      <a:r>
                        <a:rPr lang="nl-NL" sz="1600" b="1" i="0" u="none" strike="noStrike" dirty="0">
                          <a:solidFill>
                            <a:srgbClr val="002060"/>
                          </a:solidFill>
                          <a:effectLst/>
                          <a:latin typeface="Aller" panose="020B0503030302020204" pitchFamily="34" charset="0"/>
                        </a:rPr>
                        <a:t>M01 Bouwproces en bouwvoorbereiding</a:t>
                      </a:r>
                    </a:p>
                  </a:txBody>
                  <a:tcPr marL="0" marR="0" marT="0" marB="0" anchor="b">
                    <a:lnL>
                      <a:noFill/>
                    </a:lnL>
                    <a:lnR>
                      <a:noFill/>
                    </a:lnR>
                    <a:lnT>
                      <a:noFill/>
                    </a:lnT>
                    <a:lnB>
                      <a:noFill/>
                    </a:lnB>
                    <a:noFill/>
                  </a:tcPr>
                </a:tc>
                <a:tc hMerge="1">
                  <a:txBody>
                    <a:bodyPr/>
                    <a:lstStyle/>
                    <a:p>
                      <a:endParaRPr lang="nl-NL"/>
                    </a:p>
                  </a:txBody>
                  <a:tcPr/>
                </a:tc>
                <a:extLst>
                  <a:ext uri="{0D108BD9-81ED-4DB2-BD59-A6C34878D82A}">
                    <a16:rowId xmlns:a16="http://schemas.microsoft.com/office/drawing/2014/main" val="167091050"/>
                  </a:ext>
                </a:extLst>
              </a:tr>
              <a:tr h="190500">
                <a:tc>
                  <a:txBody>
                    <a:bodyPr/>
                    <a:lstStyle/>
                    <a:p>
                      <a:pPr algn="l" fontAlgn="b">
                        <a:buNone/>
                      </a:pPr>
                      <a:r>
                        <a:rPr lang="nl-NL" sz="1600" b="0" i="0" u="none" strike="noStrike">
                          <a:solidFill>
                            <a:srgbClr val="000000"/>
                          </a:solidFill>
                          <a:effectLst/>
                          <a:latin typeface="Aller" panose="020B0503030302020204" pitchFamily="34" charset="0"/>
                        </a:rPr>
                        <a:t>PO 1 </a:t>
                      </a:r>
                    </a:p>
                  </a:txBody>
                  <a:tcPr marL="0" marR="0" marT="0" marB="0" anchor="b">
                    <a:lnL>
                      <a:noFill/>
                    </a:lnL>
                    <a:lnR>
                      <a:noFill/>
                    </a:lnR>
                    <a:lnT>
                      <a:noFill/>
                    </a:lnT>
                    <a:lnB>
                      <a:noFill/>
                    </a:lnB>
                    <a:noFill/>
                  </a:tcPr>
                </a:tc>
                <a:tc>
                  <a:txBody>
                    <a:bodyPr/>
                    <a:lstStyle/>
                    <a:p>
                      <a:pPr algn="l" fontAlgn="b">
                        <a:buNone/>
                      </a:pPr>
                      <a:r>
                        <a:rPr lang="nl-NL" sz="1600" b="0" i="0" u="none" strike="noStrike" dirty="0">
                          <a:solidFill>
                            <a:srgbClr val="000000"/>
                          </a:solidFill>
                          <a:effectLst/>
                          <a:latin typeface="Aller" panose="020B0503030302020204" pitchFamily="34" charset="0"/>
                        </a:rPr>
                        <a:t>Bouwplaats inrichting</a:t>
                      </a:r>
                    </a:p>
                  </a:txBody>
                  <a:tcPr marL="0" marR="0" marT="0" marB="0" anchor="b">
                    <a:lnL>
                      <a:noFill/>
                    </a:lnL>
                    <a:lnR>
                      <a:noFill/>
                    </a:lnR>
                    <a:lnT>
                      <a:noFill/>
                    </a:lnT>
                    <a:lnB>
                      <a:noFill/>
                    </a:lnB>
                    <a:noFill/>
                  </a:tcPr>
                </a:tc>
                <a:extLst>
                  <a:ext uri="{0D108BD9-81ED-4DB2-BD59-A6C34878D82A}">
                    <a16:rowId xmlns:a16="http://schemas.microsoft.com/office/drawing/2014/main" val="2238491895"/>
                  </a:ext>
                </a:extLst>
              </a:tr>
              <a:tr h="190500">
                <a:tc>
                  <a:txBody>
                    <a:bodyPr/>
                    <a:lstStyle/>
                    <a:p>
                      <a:pPr algn="l" fontAlgn="b">
                        <a:buNone/>
                      </a:pPr>
                      <a:r>
                        <a:rPr lang="nl-NL" sz="1600" b="0" i="0" u="none" strike="noStrike">
                          <a:solidFill>
                            <a:srgbClr val="000000"/>
                          </a:solidFill>
                          <a:effectLst/>
                          <a:latin typeface="Aller" panose="020B0503030302020204" pitchFamily="34" charset="0"/>
                        </a:rPr>
                        <a:t>PO 2</a:t>
                      </a:r>
                    </a:p>
                  </a:txBody>
                  <a:tcPr marL="0" marR="0" marT="0" marB="0" anchor="b">
                    <a:lnL>
                      <a:noFill/>
                    </a:lnL>
                    <a:lnR>
                      <a:noFill/>
                    </a:lnR>
                    <a:lnT>
                      <a:noFill/>
                    </a:lnT>
                    <a:lnB>
                      <a:noFill/>
                    </a:lnB>
                    <a:noFill/>
                  </a:tcPr>
                </a:tc>
                <a:tc>
                  <a:txBody>
                    <a:bodyPr/>
                    <a:lstStyle/>
                    <a:p>
                      <a:pPr algn="l" fontAlgn="b">
                        <a:buNone/>
                      </a:pPr>
                      <a:r>
                        <a:rPr lang="nl-NL" sz="1600" b="0" i="0" u="none" strike="noStrike" dirty="0">
                          <a:solidFill>
                            <a:srgbClr val="000000"/>
                          </a:solidFill>
                          <a:effectLst/>
                          <a:latin typeface="Aller" panose="020B0503030302020204" pitchFamily="34" charset="0"/>
                        </a:rPr>
                        <a:t>Houd hem haaks, maak een bouwhaak</a:t>
                      </a:r>
                    </a:p>
                  </a:txBody>
                  <a:tcPr marL="0" marR="0" marT="0" marB="0" anchor="b">
                    <a:lnL>
                      <a:noFill/>
                    </a:lnL>
                    <a:lnR>
                      <a:noFill/>
                    </a:lnR>
                    <a:lnT>
                      <a:noFill/>
                    </a:lnT>
                    <a:lnB>
                      <a:noFill/>
                    </a:lnB>
                    <a:noFill/>
                  </a:tcPr>
                </a:tc>
                <a:extLst>
                  <a:ext uri="{0D108BD9-81ED-4DB2-BD59-A6C34878D82A}">
                    <a16:rowId xmlns:a16="http://schemas.microsoft.com/office/drawing/2014/main" val="2032536048"/>
                  </a:ext>
                </a:extLst>
              </a:tr>
              <a:tr h="190500">
                <a:tc>
                  <a:txBody>
                    <a:bodyPr/>
                    <a:lstStyle/>
                    <a:p>
                      <a:pPr algn="l" fontAlgn="b">
                        <a:buNone/>
                      </a:pPr>
                      <a:r>
                        <a:rPr lang="nl-NL" sz="1600" b="0" i="0" u="none" strike="noStrike">
                          <a:solidFill>
                            <a:srgbClr val="000000"/>
                          </a:solidFill>
                          <a:effectLst/>
                          <a:latin typeface="Aller" panose="020B0503030302020204" pitchFamily="34" charset="0"/>
                        </a:rPr>
                        <a:t>PO 3</a:t>
                      </a:r>
                    </a:p>
                  </a:txBody>
                  <a:tcPr marL="0" marR="0" marT="0" marB="0" anchor="b">
                    <a:lnL>
                      <a:noFill/>
                    </a:lnL>
                    <a:lnR>
                      <a:noFill/>
                    </a:lnR>
                    <a:lnT>
                      <a:noFill/>
                    </a:lnT>
                    <a:lnB>
                      <a:noFill/>
                    </a:lnB>
                    <a:noFill/>
                  </a:tcPr>
                </a:tc>
                <a:tc>
                  <a:txBody>
                    <a:bodyPr/>
                    <a:lstStyle/>
                    <a:p>
                      <a:pPr algn="l" fontAlgn="b">
                        <a:buNone/>
                      </a:pPr>
                      <a:r>
                        <a:rPr lang="nl-NL" sz="1600" b="0" i="0" u="none" strike="noStrike" dirty="0">
                          <a:solidFill>
                            <a:srgbClr val="000000"/>
                          </a:solidFill>
                          <a:effectLst/>
                          <a:latin typeface="Aller" panose="020B0503030302020204" pitchFamily="34" charset="0"/>
                        </a:rPr>
                        <a:t>Jalons plaatsen</a:t>
                      </a:r>
                    </a:p>
                  </a:txBody>
                  <a:tcPr marL="0" marR="0" marT="0" marB="0" anchor="b">
                    <a:lnL>
                      <a:noFill/>
                    </a:lnL>
                    <a:lnR>
                      <a:noFill/>
                    </a:lnR>
                    <a:lnT>
                      <a:noFill/>
                    </a:lnT>
                    <a:lnB>
                      <a:noFill/>
                    </a:lnB>
                    <a:noFill/>
                  </a:tcPr>
                </a:tc>
                <a:extLst>
                  <a:ext uri="{0D108BD9-81ED-4DB2-BD59-A6C34878D82A}">
                    <a16:rowId xmlns:a16="http://schemas.microsoft.com/office/drawing/2014/main" val="657863621"/>
                  </a:ext>
                </a:extLst>
              </a:tr>
              <a:tr h="190500">
                <a:tc>
                  <a:txBody>
                    <a:bodyPr/>
                    <a:lstStyle/>
                    <a:p>
                      <a:pPr algn="l" fontAlgn="b">
                        <a:buNone/>
                      </a:pPr>
                      <a:r>
                        <a:rPr lang="nl-NL" sz="1600" b="0" i="0" u="none" strike="noStrike">
                          <a:solidFill>
                            <a:srgbClr val="000000"/>
                          </a:solidFill>
                          <a:effectLst/>
                          <a:latin typeface="Aller" panose="020B0503030302020204" pitchFamily="34" charset="0"/>
                        </a:rPr>
                        <a:t>PO 4</a:t>
                      </a:r>
                    </a:p>
                  </a:txBody>
                  <a:tcPr marL="0" marR="0" marT="0" marB="0" anchor="b">
                    <a:lnL>
                      <a:noFill/>
                    </a:lnL>
                    <a:lnR>
                      <a:noFill/>
                    </a:lnR>
                    <a:lnT>
                      <a:noFill/>
                    </a:lnT>
                    <a:lnB>
                      <a:noFill/>
                    </a:lnB>
                    <a:noFill/>
                  </a:tcPr>
                </a:tc>
                <a:tc>
                  <a:txBody>
                    <a:bodyPr/>
                    <a:lstStyle/>
                    <a:p>
                      <a:pPr algn="l" fontAlgn="b">
                        <a:buNone/>
                      </a:pPr>
                      <a:r>
                        <a:rPr lang="nl-NL" sz="1600" b="0" i="0" u="none" strike="noStrike">
                          <a:solidFill>
                            <a:srgbClr val="000000"/>
                          </a:solidFill>
                          <a:effectLst/>
                          <a:latin typeface="Aller" panose="020B0503030302020204" pitchFamily="34" charset="0"/>
                        </a:rPr>
                        <a:t>Bouwraam plaatsen</a:t>
                      </a:r>
                    </a:p>
                  </a:txBody>
                  <a:tcPr marL="0" marR="0" marT="0" marB="0" anchor="b">
                    <a:lnL>
                      <a:noFill/>
                    </a:lnL>
                    <a:lnR>
                      <a:noFill/>
                    </a:lnR>
                    <a:lnT>
                      <a:noFill/>
                    </a:lnT>
                    <a:lnB>
                      <a:noFill/>
                    </a:lnB>
                    <a:noFill/>
                  </a:tcPr>
                </a:tc>
                <a:extLst>
                  <a:ext uri="{0D108BD9-81ED-4DB2-BD59-A6C34878D82A}">
                    <a16:rowId xmlns:a16="http://schemas.microsoft.com/office/drawing/2014/main" val="865003472"/>
                  </a:ext>
                </a:extLst>
              </a:tr>
              <a:tr h="190500">
                <a:tc>
                  <a:txBody>
                    <a:bodyPr/>
                    <a:lstStyle/>
                    <a:p>
                      <a:pPr algn="l" fontAlgn="b">
                        <a:buNone/>
                      </a:pPr>
                      <a:r>
                        <a:rPr lang="nl-NL" sz="1600" b="0" i="0" u="none" strike="noStrike">
                          <a:solidFill>
                            <a:srgbClr val="000000"/>
                          </a:solidFill>
                          <a:effectLst/>
                          <a:latin typeface="Aller" panose="020B0503030302020204" pitchFamily="34" charset="0"/>
                        </a:rPr>
                        <a:t>PO 5</a:t>
                      </a:r>
                    </a:p>
                  </a:txBody>
                  <a:tcPr marL="0" marR="0" marT="0" marB="0" anchor="b">
                    <a:lnL>
                      <a:noFill/>
                    </a:lnL>
                    <a:lnR>
                      <a:noFill/>
                    </a:lnR>
                    <a:lnT>
                      <a:noFill/>
                    </a:lnT>
                    <a:lnB>
                      <a:noFill/>
                    </a:lnB>
                    <a:noFill/>
                  </a:tcPr>
                </a:tc>
                <a:tc>
                  <a:txBody>
                    <a:bodyPr/>
                    <a:lstStyle/>
                    <a:p>
                      <a:pPr algn="l" fontAlgn="b">
                        <a:buNone/>
                      </a:pPr>
                      <a:r>
                        <a:rPr lang="nl-NL" sz="1600" b="0" i="0" u="none" strike="noStrike">
                          <a:solidFill>
                            <a:srgbClr val="000000"/>
                          </a:solidFill>
                          <a:effectLst/>
                          <a:latin typeface="Aller" panose="020B0503030302020204" pitchFamily="34" charset="0"/>
                        </a:rPr>
                        <a:t>Een stevig fundament</a:t>
                      </a:r>
                    </a:p>
                  </a:txBody>
                  <a:tcPr marL="0" marR="0" marT="0" marB="0" anchor="b">
                    <a:lnL>
                      <a:noFill/>
                    </a:lnL>
                    <a:lnR>
                      <a:noFill/>
                    </a:lnR>
                    <a:lnT>
                      <a:noFill/>
                    </a:lnT>
                    <a:lnB>
                      <a:noFill/>
                    </a:lnB>
                    <a:noFill/>
                  </a:tcPr>
                </a:tc>
                <a:extLst>
                  <a:ext uri="{0D108BD9-81ED-4DB2-BD59-A6C34878D82A}">
                    <a16:rowId xmlns:a16="http://schemas.microsoft.com/office/drawing/2014/main" val="3631223468"/>
                  </a:ext>
                </a:extLst>
              </a:tr>
              <a:tr h="190500">
                <a:tc>
                  <a:txBody>
                    <a:bodyPr/>
                    <a:lstStyle/>
                    <a:p>
                      <a:pPr algn="l" fontAlgn="b">
                        <a:buNone/>
                      </a:pPr>
                      <a:r>
                        <a:rPr lang="nl-NL" sz="1600" b="0" i="0" u="none" strike="noStrike">
                          <a:solidFill>
                            <a:srgbClr val="000000"/>
                          </a:solidFill>
                          <a:effectLst/>
                          <a:latin typeface="Aller" panose="020B0503030302020204" pitchFamily="34" charset="0"/>
                        </a:rPr>
                        <a:t>PO 6</a:t>
                      </a:r>
                    </a:p>
                  </a:txBody>
                  <a:tcPr marL="0" marR="0" marT="0" marB="0" anchor="b">
                    <a:lnL>
                      <a:noFill/>
                    </a:lnL>
                    <a:lnR>
                      <a:noFill/>
                    </a:lnR>
                    <a:lnT>
                      <a:noFill/>
                    </a:lnT>
                    <a:lnB>
                      <a:noFill/>
                    </a:lnB>
                    <a:noFill/>
                  </a:tcPr>
                </a:tc>
                <a:tc>
                  <a:txBody>
                    <a:bodyPr/>
                    <a:lstStyle/>
                    <a:p>
                      <a:pPr algn="l" fontAlgn="b">
                        <a:buNone/>
                      </a:pPr>
                      <a:r>
                        <a:rPr lang="nl-NL" sz="1600" b="0" i="0" u="none" strike="noStrike" dirty="0">
                          <a:solidFill>
                            <a:srgbClr val="000000"/>
                          </a:solidFill>
                          <a:effectLst/>
                          <a:latin typeface="Aller" panose="020B0503030302020204" pitchFamily="34" charset="0"/>
                        </a:rPr>
                        <a:t>Hoogte en afstandsmeting (alleen KB)</a:t>
                      </a:r>
                    </a:p>
                  </a:txBody>
                  <a:tcPr marL="0" marR="0" marT="0" marB="0" anchor="b">
                    <a:lnL>
                      <a:noFill/>
                    </a:lnL>
                    <a:lnR>
                      <a:noFill/>
                    </a:lnR>
                    <a:lnT>
                      <a:noFill/>
                    </a:lnT>
                    <a:lnB>
                      <a:noFill/>
                    </a:lnB>
                    <a:noFill/>
                  </a:tcPr>
                </a:tc>
                <a:extLst>
                  <a:ext uri="{0D108BD9-81ED-4DB2-BD59-A6C34878D82A}">
                    <a16:rowId xmlns:a16="http://schemas.microsoft.com/office/drawing/2014/main" val="2363590363"/>
                  </a:ext>
                </a:extLst>
              </a:tr>
            </a:tbl>
          </a:graphicData>
        </a:graphic>
      </p:graphicFrame>
      <p:graphicFrame>
        <p:nvGraphicFramePr>
          <p:cNvPr id="10" name="Tabel 9">
            <a:extLst>
              <a:ext uri="{FF2B5EF4-FFF2-40B4-BE49-F238E27FC236}">
                <a16:creationId xmlns:a16="http://schemas.microsoft.com/office/drawing/2014/main" id="{D30C113F-89E3-FB09-9452-BD9F18B60ACB}"/>
              </a:ext>
            </a:extLst>
          </p:cNvPr>
          <p:cNvGraphicFramePr>
            <a:graphicFrameLocks noGrp="1"/>
          </p:cNvGraphicFramePr>
          <p:nvPr/>
        </p:nvGraphicFramePr>
        <p:xfrm>
          <a:off x="1348365" y="4156426"/>
          <a:ext cx="6179489" cy="1950720"/>
        </p:xfrm>
        <a:graphic>
          <a:graphicData uri="http://schemas.openxmlformats.org/drawingml/2006/table">
            <a:tbl>
              <a:tblPr/>
              <a:tblGrid>
                <a:gridCol w="642025">
                  <a:extLst>
                    <a:ext uri="{9D8B030D-6E8A-4147-A177-3AD203B41FA5}">
                      <a16:colId xmlns:a16="http://schemas.microsoft.com/office/drawing/2014/main" val="2267050607"/>
                    </a:ext>
                  </a:extLst>
                </a:gridCol>
                <a:gridCol w="5537464">
                  <a:extLst>
                    <a:ext uri="{9D8B030D-6E8A-4147-A177-3AD203B41FA5}">
                      <a16:colId xmlns:a16="http://schemas.microsoft.com/office/drawing/2014/main" val="2283285258"/>
                    </a:ext>
                  </a:extLst>
                </a:gridCol>
              </a:tblGrid>
              <a:tr h="200025">
                <a:tc gridSpan="2">
                  <a:txBody>
                    <a:bodyPr/>
                    <a:lstStyle/>
                    <a:p>
                      <a:pPr algn="l" fontAlgn="b">
                        <a:buNone/>
                      </a:pPr>
                      <a:r>
                        <a:rPr lang="nl-NL" sz="1600" b="1" i="0" u="none" strike="noStrike" dirty="0">
                          <a:solidFill>
                            <a:srgbClr val="002060"/>
                          </a:solidFill>
                          <a:effectLst/>
                          <a:latin typeface="Aller" panose="020B0503030302020204" pitchFamily="34" charset="0"/>
                        </a:rPr>
                        <a:t>M02 Bouwen vanaf de Fundering</a:t>
                      </a:r>
                    </a:p>
                  </a:txBody>
                  <a:tcPr marL="0" marR="0" marT="0" marB="0" anchor="b">
                    <a:lnL>
                      <a:noFill/>
                    </a:lnL>
                    <a:lnR>
                      <a:noFill/>
                    </a:lnR>
                    <a:lnT>
                      <a:noFill/>
                    </a:lnT>
                    <a:lnB>
                      <a:noFill/>
                    </a:lnB>
                    <a:noFill/>
                  </a:tcPr>
                </a:tc>
                <a:tc hMerge="1">
                  <a:txBody>
                    <a:bodyPr/>
                    <a:lstStyle/>
                    <a:p>
                      <a:endParaRPr lang="nl-NL"/>
                    </a:p>
                  </a:txBody>
                  <a:tcPr/>
                </a:tc>
                <a:extLst>
                  <a:ext uri="{0D108BD9-81ED-4DB2-BD59-A6C34878D82A}">
                    <a16:rowId xmlns:a16="http://schemas.microsoft.com/office/drawing/2014/main" val="2215507637"/>
                  </a:ext>
                </a:extLst>
              </a:tr>
              <a:tr h="190500">
                <a:tc>
                  <a:txBody>
                    <a:bodyPr/>
                    <a:lstStyle/>
                    <a:p>
                      <a:pPr algn="l" fontAlgn="b">
                        <a:buNone/>
                      </a:pPr>
                      <a:r>
                        <a:rPr lang="nl-NL" sz="1600" b="0" i="0" u="none" strike="noStrike">
                          <a:solidFill>
                            <a:srgbClr val="000000"/>
                          </a:solidFill>
                          <a:effectLst/>
                          <a:latin typeface="Aller" panose="020B0503030302020204" pitchFamily="34" charset="0"/>
                        </a:rPr>
                        <a:t>PO 1 </a:t>
                      </a:r>
                    </a:p>
                  </a:txBody>
                  <a:tcPr marL="0" marR="0" marT="0" marB="0" anchor="b">
                    <a:lnL>
                      <a:noFill/>
                    </a:lnL>
                    <a:lnR>
                      <a:noFill/>
                    </a:lnR>
                    <a:lnT>
                      <a:noFill/>
                    </a:lnT>
                    <a:lnB>
                      <a:noFill/>
                    </a:lnB>
                    <a:noFill/>
                  </a:tcPr>
                </a:tc>
                <a:tc>
                  <a:txBody>
                    <a:bodyPr/>
                    <a:lstStyle/>
                    <a:p>
                      <a:pPr algn="l" fontAlgn="b">
                        <a:buNone/>
                      </a:pPr>
                      <a:r>
                        <a:rPr lang="nl-NL" sz="1600" b="0" i="0" u="none" strike="noStrike" dirty="0">
                          <a:solidFill>
                            <a:srgbClr val="000000"/>
                          </a:solidFill>
                          <a:effectLst/>
                          <a:latin typeface="Aller" panose="020B0503030302020204" pitchFamily="34" charset="0"/>
                        </a:rPr>
                        <a:t>Profielen stellen &amp; een (koppen- en) lagenlat maken</a:t>
                      </a:r>
                    </a:p>
                  </a:txBody>
                  <a:tcPr marL="0" marR="0" marT="0" marB="0" anchor="b">
                    <a:lnL>
                      <a:noFill/>
                    </a:lnL>
                    <a:lnR>
                      <a:noFill/>
                    </a:lnR>
                    <a:lnT>
                      <a:noFill/>
                    </a:lnT>
                    <a:lnB>
                      <a:noFill/>
                    </a:lnB>
                    <a:noFill/>
                  </a:tcPr>
                </a:tc>
                <a:extLst>
                  <a:ext uri="{0D108BD9-81ED-4DB2-BD59-A6C34878D82A}">
                    <a16:rowId xmlns:a16="http://schemas.microsoft.com/office/drawing/2014/main" val="3706431130"/>
                  </a:ext>
                </a:extLst>
              </a:tr>
              <a:tr h="190500">
                <a:tc>
                  <a:txBody>
                    <a:bodyPr/>
                    <a:lstStyle/>
                    <a:p>
                      <a:pPr algn="l" fontAlgn="b">
                        <a:buNone/>
                      </a:pPr>
                      <a:r>
                        <a:rPr lang="nl-NL" sz="1600" b="0" i="0" u="none" strike="noStrike">
                          <a:solidFill>
                            <a:srgbClr val="000000"/>
                          </a:solidFill>
                          <a:effectLst/>
                          <a:latin typeface="Aller" panose="020B0503030302020204" pitchFamily="34" charset="0"/>
                        </a:rPr>
                        <a:t>PO 2</a:t>
                      </a:r>
                    </a:p>
                  </a:txBody>
                  <a:tcPr marL="0" marR="0" marT="0" marB="0" anchor="b">
                    <a:lnL>
                      <a:noFill/>
                    </a:lnL>
                    <a:lnR>
                      <a:noFill/>
                    </a:lnR>
                    <a:lnT>
                      <a:noFill/>
                    </a:lnT>
                    <a:lnB>
                      <a:noFill/>
                    </a:lnB>
                    <a:noFill/>
                  </a:tcPr>
                </a:tc>
                <a:tc>
                  <a:txBody>
                    <a:bodyPr/>
                    <a:lstStyle/>
                    <a:p>
                      <a:pPr algn="l" fontAlgn="b">
                        <a:buNone/>
                      </a:pPr>
                      <a:r>
                        <a:rPr lang="nl-NL" sz="1600" b="0" i="0" u="none" strike="noStrike" dirty="0">
                          <a:solidFill>
                            <a:srgbClr val="000000"/>
                          </a:solidFill>
                          <a:effectLst/>
                          <a:latin typeface="Aller" panose="020B0503030302020204" pitchFamily="34" charset="0"/>
                        </a:rPr>
                        <a:t>Stellen van een deurkozijn</a:t>
                      </a:r>
                    </a:p>
                  </a:txBody>
                  <a:tcPr marL="0" marR="0" marT="0" marB="0" anchor="b">
                    <a:lnL>
                      <a:noFill/>
                    </a:lnL>
                    <a:lnR>
                      <a:noFill/>
                    </a:lnR>
                    <a:lnT>
                      <a:noFill/>
                    </a:lnT>
                    <a:lnB>
                      <a:noFill/>
                    </a:lnB>
                    <a:noFill/>
                  </a:tcPr>
                </a:tc>
                <a:extLst>
                  <a:ext uri="{0D108BD9-81ED-4DB2-BD59-A6C34878D82A}">
                    <a16:rowId xmlns:a16="http://schemas.microsoft.com/office/drawing/2014/main" val="2438189427"/>
                  </a:ext>
                </a:extLst>
              </a:tr>
              <a:tr h="190500">
                <a:tc>
                  <a:txBody>
                    <a:bodyPr/>
                    <a:lstStyle/>
                    <a:p>
                      <a:pPr algn="l" fontAlgn="b">
                        <a:buNone/>
                      </a:pPr>
                      <a:r>
                        <a:rPr lang="nl-NL" sz="1600" b="0" i="0" u="none" strike="noStrike">
                          <a:solidFill>
                            <a:srgbClr val="000000"/>
                          </a:solidFill>
                          <a:effectLst/>
                          <a:latin typeface="Aller" panose="020B0503030302020204" pitchFamily="34" charset="0"/>
                        </a:rPr>
                        <a:t>PO 3</a:t>
                      </a:r>
                    </a:p>
                  </a:txBody>
                  <a:tcPr marL="0" marR="0" marT="0" marB="0" anchor="b">
                    <a:lnL>
                      <a:noFill/>
                    </a:lnL>
                    <a:lnR>
                      <a:noFill/>
                    </a:lnR>
                    <a:lnT>
                      <a:noFill/>
                    </a:lnT>
                    <a:lnB>
                      <a:noFill/>
                    </a:lnB>
                    <a:noFill/>
                  </a:tcPr>
                </a:tc>
                <a:tc>
                  <a:txBody>
                    <a:bodyPr/>
                    <a:lstStyle/>
                    <a:p>
                      <a:pPr algn="l" fontAlgn="b">
                        <a:buNone/>
                      </a:pPr>
                      <a:r>
                        <a:rPr lang="nl-NL" sz="1600" b="0" i="0" u="none" strike="noStrike">
                          <a:solidFill>
                            <a:srgbClr val="000000"/>
                          </a:solidFill>
                          <a:effectLst/>
                          <a:latin typeface="Aller" panose="020B0503030302020204" pitchFamily="34" charset="0"/>
                        </a:rPr>
                        <a:t>Stellen van een buitenraamkozijn</a:t>
                      </a:r>
                    </a:p>
                  </a:txBody>
                  <a:tcPr marL="0" marR="0" marT="0" marB="0" anchor="b">
                    <a:lnL>
                      <a:noFill/>
                    </a:lnL>
                    <a:lnR>
                      <a:noFill/>
                    </a:lnR>
                    <a:lnT>
                      <a:noFill/>
                    </a:lnT>
                    <a:lnB>
                      <a:noFill/>
                    </a:lnB>
                    <a:noFill/>
                  </a:tcPr>
                </a:tc>
                <a:extLst>
                  <a:ext uri="{0D108BD9-81ED-4DB2-BD59-A6C34878D82A}">
                    <a16:rowId xmlns:a16="http://schemas.microsoft.com/office/drawing/2014/main" val="3632996573"/>
                  </a:ext>
                </a:extLst>
              </a:tr>
              <a:tr h="190500">
                <a:tc>
                  <a:txBody>
                    <a:bodyPr/>
                    <a:lstStyle/>
                    <a:p>
                      <a:pPr algn="l" fontAlgn="b">
                        <a:buNone/>
                      </a:pPr>
                      <a:r>
                        <a:rPr lang="nl-NL" sz="1600" b="0" i="0" u="none" strike="noStrike">
                          <a:solidFill>
                            <a:srgbClr val="000000"/>
                          </a:solidFill>
                          <a:effectLst/>
                          <a:latin typeface="Aller" panose="020B0503030302020204" pitchFamily="34" charset="0"/>
                        </a:rPr>
                        <a:t>PO 4</a:t>
                      </a:r>
                    </a:p>
                  </a:txBody>
                  <a:tcPr marL="0" marR="0" marT="0" marB="0" anchor="b">
                    <a:lnL>
                      <a:noFill/>
                    </a:lnL>
                    <a:lnR>
                      <a:noFill/>
                    </a:lnR>
                    <a:lnT>
                      <a:noFill/>
                    </a:lnT>
                    <a:lnB>
                      <a:noFill/>
                    </a:lnB>
                    <a:noFill/>
                  </a:tcPr>
                </a:tc>
                <a:tc>
                  <a:txBody>
                    <a:bodyPr/>
                    <a:lstStyle/>
                    <a:p>
                      <a:pPr algn="l" fontAlgn="b">
                        <a:buNone/>
                      </a:pPr>
                      <a:r>
                        <a:rPr lang="nl-NL" sz="1600" b="0" i="0" u="none" strike="noStrike" dirty="0">
                          <a:solidFill>
                            <a:srgbClr val="000000"/>
                          </a:solidFill>
                          <a:effectLst/>
                          <a:latin typeface="Aller" panose="020B0503030302020204" pitchFamily="34" charset="0"/>
                        </a:rPr>
                        <a:t>Metselen halfsteensmuur met rollaag</a:t>
                      </a:r>
                    </a:p>
                  </a:txBody>
                  <a:tcPr marL="0" marR="0" marT="0" marB="0" anchor="b">
                    <a:lnL>
                      <a:noFill/>
                    </a:lnL>
                    <a:lnR>
                      <a:noFill/>
                    </a:lnR>
                    <a:lnT>
                      <a:noFill/>
                    </a:lnT>
                    <a:lnB>
                      <a:noFill/>
                    </a:lnB>
                    <a:noFill/>
                  </a:tcPr>
                </a:tc>
                <a:extLst>
                  <a:ext uri="{0D108BD9-81ED-4DB2-BD59-A6C34878D82A}">
                    <a16:rowId xmlns:a16="http://schemas.microsoft.com/office/drawing/2014/main" val="2575601789"/>
                  </a:ext>
                </a:extLst>
              </a:tr>
              <a:tr h="190500">
                <a:tc>
                  <a:txBody>
                    <a:bodyPr/>
                    <a:lstStyle/>
                    <a:p>
                      <a:pPr algn="l" fontAlgn="b">
                        <a:buNone/>
                      </a:pPr>
                      <a:r>
                        <a:rPr lang="nl-NL" sz="1600" b="0" i="0" u="none" strike="noStrike">
                          <a:solidFill>
                            <a:srgbClr val="000000"/>
                          </a:solidFill>
                          <a:effectLst/>
                          <a:latin typeface="Aller" panose="020B0503030302020204" pitchFamily="34" charset="0"/>
                        </a:rPr>
                        <a:t>PO 5</a:t>
                      </a:r>
                    </a:p>
                  </a:txBody>
                  <a:tcPr marL="0" marR="0" marT="0" marB="0" anchor="b">
                    <a:lnL>
                      <a:noFill/>
                    </a:lnL>
                    <a:lnR>
                      <a:noFill/>
                    </a:lnR>
                    <a:lnT>
                      <a:noFill/>
                    </a:lnT>
                    <a:lnB>
                      <a:noFill/>
                    </a:lnB>
                    <a:noFill/>
                  </a:tcPr>
                </a:tc>
                <a:tc>
                  <a:txBody>
                    <a:bodyPr/>
                    <a:lstStyle/>
                    <a:p>
                      <a:pPr algn="l" fontAlgn="b">
                        <a:buNone/>
                      </a:pPr>
                      <a:r>
                        <a:rPr lang="nl-NL" sz="1600" b="0" i="0" u="none" strike="noStrike" dirty="0">
                          <a:solidFill>
                            <a:srgbClr val="000000"/>
                          </a:solidFill>
                          <a:effectLst/>
                          <a:latin typeface="Aller" panose="020B0503030302020204" pitchFamily="34" charset="0"/>
                        </a:rPr>
                        <a:t>Isoleren kun je leren</a:t>
                      </a:r>
                    </a:p>
                  </a:txBody>
                  <a:tcPr marL="0" marR="0" marT="0" marB="0" anchor="b">
                    <a:lnL>
                      <a:noFill/>
                    </a:lnL>
                    <a:lnR>
                      <a:noFill/>
                    </a:lnR>
                    <a:lnT>
                      <a:noFill/>
                    </a:lnT>
                    <a:lnB>
                      <a:noFill/>
                    </a:lnB>
                    <a:noFill/>
                  </a:tcPr>
                </a:tc>
                <a:extLst>
                  <a:ext uri="{0D108BD9-81ED-4DB2-BD59-A6C34878D82A}">
                    <a16:rowId xmlns:a16="http://schemas.microsoft.com/office/drawing/2014/main" val="4005544319"/>
                  </a:ext>
                </a:extLst>
              </a:tr>
              <a:tr h="190500">
                <a:tc>
                  <a:txBody>
                    <a:bodyPr/>
                    <a:lstStyle/>
                    <a:p>
                      <a:pPr algn="l" fontAlgn="b">
                        <a:buNone/>
                      </a:pPr>
                      <a:r>
                        <a:rPr lang="nl-NL" sz="1600" b="0" i="0" u="none" strike="noStrike">
                          <a:solidFill>
                            <a:srgbClr val="000000"/>
                          </a:solidFill>
                          <a:effectLst/>
                          <a:latin typeface="Aller" panose="020B0503030302020204" pitchFamily="34" charset="0"/>
                        </a:rPr>
                        <a:t>PO 6</a:t>
                      </a:r>
                    </a:p>
                  </a:txBody>
                  <a:tcPr marL="0" marR="0" marT="0" marB="0" anchor="b">
                    <a:lnL>
                      <a:noFill/>
                    </a:lnL>
                    <a:lnR>
                      <a:noFill/>
                    </a:lnR>
                    <a:lnT>
                      <a:noFill/>
                    </a:lnT>
                    <a:lnB>
                      <a:noFill/>
                    </a:lnB>
                    <a:noFill/>
                  </a:tcPr>
                </a:tc>
                <a:tc>
                  <a:txBody>
                    <a:bodyPr/>
                    <a:lstStyle/>
                    <a:p>
                      <a:pPr algn="l" fontAlgn="b">
                        <a:buNone/>
                      </a:pPr>
                      <a:r>
                        <a:rPr lang="nl-NL" sz="1600" b="0" i="0" u="none" strike="noStrike" dirty="0">
                          <a:solidFill>
                            <a:srgbClr val="000000"/>
                          </a:solidFill>
                          <a:effectLst/>
                          <a:latin typeface="Aller" panose="020B0503030302020204" pitchFamily="34" charset="0"/>
                        </a:rPr>
                        <a:t>Rolsteiger en ladder (ook KB)</a:t>
                      </a:r>
                    </a:p>
                  </a:txBody>
                  <a:tcPr marL="0" marR="0" marT="0" marB="0" anchor="b">
                    <a:lnL>
                      <a:noFill/>
                    </a:lnL>
                    <a:lnR>
                      <a:noFill/>
                    </a:lnR>
                    <a:lnT>
                      <a:noFill/>
                    </a:lnT>
                    <a:lnB>
                      <a:noFill/>
                    </a:lnB>
                    <a:noFill/>
                  </a:tcPr>
                </a:tc>
                <a:extLst>
                  <a:ext uri="{0D108BD9-81ED-4DB2-BD59-A6C34878D82A}">
                    <a16:rowId xmlns:a16="http://schemas.microsoft.com/office/drawing/2014/main" val="2626738447"/>
                  </a:ext>
                </a:extLst>
              </a:tr>
              <a:tr h="190500">
                <a:tc>
                  <a:txBody>
                    <a:bodyPr/>
                    <a:lstStyle/>
                    <a:p>
                      <a:pPr algn="l" fontAlgn="b">
                        <a:buNone/>
                      </a:pPr>
                      <a:r>
                        <a:rPr lang="nl-NL" sz="1600" b="0" i="0" u="none" strike="noStrike">
                          <a:solidFill>
                            <a:srgbClr val="000000"/>
                          </a:solidFill>
                          <a:effectLst/>
                          <a:latin typeface="Aller" panose="020B0503030302020204" pitchFamily="34" charset="0"/>
                        </a:rPr>
                        <a:t>PO 7</a:t>
                      </a:r>
                    </a:p>
                  </a:txBody>
                  <a:tcPr marL="0" marR="0" marT="0" marB="0" anchor="b">
                    <a:lnL>
                      <a:noFill/>
                    </a:lnL>
                    <a:lnR>
                      <a:noFill/>
                    </a:lnR>
                    <a:lnT>
                      <a:noFill/>
                    </a:lnT>
                    <a:lnB>
                      <a:noFill/>
                    </a:lnB>
                    <a:noFill/>
                  </a:tcPr>
                </a:tc>
                <a:tc>
                  <a:txBody>
                    <a:bodyPr/>
                    <a:lstStyle/>
                    <a:p>
                      <a:pPr algn="l" fontAlgn="b">
                        <a:buNone/>
                      </a:pPr>
                      <a:r>
                        <a:rPr lang="nl-NL" sz="1600" b="0" i="0" u="none" strike="noStrike" dirty="0">
                          <a:solidFill>
                            <a:srgbClr val="000000"/>
                          </a:solidFill>
                          <a:effectLst/>
                          <a:latin typeface="Aller" panose="020B0503030302020204" pitchFamily="34" charset="0"/>
                        </a:rPr>
                        <a:t>Staande en vallende tand</a:t>
                      </a:r>
                    </a:p>
                  </a:txBody>
                  <a:tcPr marL="0" marR="0" marT="0" marB="0" anchor="b">
                    <a:lnL>
                      <a:noFill/>
                    </a:lnL>
                    <a:lnR>
                      <a:noFill/>
                    </a:lnR>
                    <a:lnT>
                      <a:noFill/>
                    </a:lnT>
                    <a:lnB>
                      <a:noFill/>
                    </a:lnB>
                    <a:noFill/>
                  </a:tcPr>
                </a:tc>
                <a:extLst>
                  <a:ext uri="{0D108BD9-81ED-4DB2-BD59-A6C34878D82A}">
                    <a16:rowId xmlns:a16="http://schemas.microsoft.com/office/drawing/2014/main" val="1290006040"/>
                  </a:ext>
                </a:extLst>
              </a:tr>
            </a:tbl>
          </a:graphicData>
        </a:graphic>
      </p:graphicFrame>
      <p:graphicFrame>
        <p:nvGraphicFramePr>
          <p:cNvPr id="11" name="Tabel 10">
            <a:extLst>
              <a:ext uri="{FF2B5EF4-FFF2-40B4-BE49-F238E27FC236}">
                <a16:creationId xmlns:a16="http://schemas.microsoft.com/office/drawing/2014/main" id="{E42EB181-8865-DD33-281F-9438E30EEC90}"/>
              </a:ext>
            </a:extLst>
          </p:cNvPr>
          <p:cNvGraphicFramePr>
            <a:graphicFrameLocks noGrp="1"/>
          </p:cNvGraphicFramePr>
          <p:nvPr/>
        </p:nvGraphicFramePr>
        <p:xfrm>
          <a:off x="7263009" y="1893854"/>
          <a:ext cx="5684379" cy="1706880"/>
        </p:xfrm>
        <a:graphic>
          <a:graphicData uri="http://schemas.openxmlformats.org/drawingml/2006/table">
            <a:tbl>
              <a:tblPr/>
              <a:tblGrid>
                <a:gridCol w="590585">
                  <a:extLst>
                    <a:ext uri="{9D8B030D-6E8A-4147-A177-3AD203B41FA5}">
                      <a16:colId xmlns:a16="http://schemas.microsoft.com/office/drawing/2014/main" val="3469777205"/>
                    </a:ext>
                  </a:extLst>
                </a:gridCol>
                <a:gridCol w="5093794">
                  <a:extLst>
                    <a:ext uri="{9D8B030D-6E8A-4147-A177-3AD203B41FA5}">
                      <a16:colId xmlns:a16="http://schemas.microsoft.com/office/drawing/2014/main" val="14908541"/>
                    </a:ext>
                  </a:extLst>
                </a:gridCol>
              </a:tblGrid>
              <a:tr h="200025">
                <a:tc gridSpan="2">
                  <a:txBody>
                    <a:bodyPr/>
                    <a:lstStyle/>
                    <a:p>
                      <a:pPr algn="l" fontAlgn="b">
                        <a:buNone/>
                      </a:pPr>
                      <a:r>
                        <a:rPr lang="nl-NL" sz="1600" b="1" i="0" u="none" strike="noStrike" dirty="0">
                          <a:solidFill>
                            <a:srgbClr val="002060"/>
                          </a:solidFill>
                          <a:effectLst/>
                          <a:latin typeface="Aller" panose="020B0503030302020204" pitchFamily="34" charset="0"/>
                        </a:rPr>
                        <a:t>M03 Hout en </a:t>
                      </a:r>
                      <a:r>
                        <a:rPr lang="nl-NL" sz="1600" b="1" i="0" u="none" strike="noStrike" dirty="0" err="1">
                          <a:solidFill>
                            <a:srgbClr val="002060"/>
                          </a:solidFill>
                          <a:effectLst/>
                          <a:latin typeface="Aller" panose="020B0503030302020204" pitchFamily="34" charset="0"/>
                        </a:rPr>
                        <a:t>meubelverbidingen</a:t>
                      </a:r>
                      <a:endParaRPr lang="nl-NL" sz="1600" b="1" i="0" u="none" strike="noStrike" dirty="0">
                        <a:solidFill>
                          <a:srgbClr val="002060"/>
                        </a:solidFill>
                        <a:effectLst/>
                        <a:latin typeface="Aller" panose="020B0503030302020204" pitchFamily="34" charset="0"/>
                      </a:endParaRPr>
                    </a:p>
                  </a:txBody>
                  <a:tcPr marL="0" marR="0" marT="0" marB="0" anchor="b">
                    <a:lnL>
                      <a:noFill/>
                    </a:lnL>
                    <a:lnR>
                      <a:noFill/>
                    </a:lnR>
                    <a:lnT>
                      <a:noFill/>
                    </a:lnT>
                    <a:lnB>
                      <a:noFill/>
                    </a:lnB>
                    <a:noFill/>
                  </a:tcPr>
                </a:tc>
                <a:tc hMerge="1">
                  <a:txBody>
                    <a:bodyPr/>
                    <a:lstStyle/>
                    <a:p>
                      <a:endParaRPr lang="nl-NL"/>
                    </a:p>
                  </a:txBody>
                  <a:tcPr/>
                </a:tc>
                <a:extLst>
                  <a:ext uri="{0D108BD9-81ED-4DB2-BD59-A6C34878D82A}">
                    <a16:rowId xmlns:a16="http://schemas.microsoft.com/office/drawing/2014/main" val="911031490"/>
                  </a:ext>
                </a:extLst>
              </a:tr>
              <a:tr h="190500">
                <a:tc>
                  <a:txBody>
                    <a:bodyPr/>
                    <a:lstStyle/>
                    <a:p>
                      <a:pPr algn="l" fontAlgn="b">
                        <a:buNone/>
                      </a:pPr>
                      <a:r>
                        <a:rPr lang="nl-NL" sz="1600" b="0" i="0" u="none" strike="noStrike">
                          <a:solidFill>
                            <a:srgbClr val="000000"/>
                          </a:solidFill>
                          <a:effectLst/>
                          <a:latin typeface="Aller" panose="020B0503030302020204" pitchFamily="34" charset="0"/>
                        </a:rPr>
                        <a:t>PO 1 </a:t>
                      </a:r>
                    </a:p>
                  </a:txBody>
                  <a:tcPr marL="0" marR="0" marT="0" marB="0" anchor="b">
                    <a:lnL>
                      <a:noFill/>
                    </a:lnL>
                    <a:lnR>
                      <a:noFill/>
                    </a:lnR>
                    <a:lnT>
                      <a:noFill/>
                    </a:lnT>
                    <a:lnB>
                      <a:noFill/>
                    </a:lnB>
                    <a:noFill/>
                  </a:tcPr>
                </a:tc>
                <a:tc>
                  <a:txBody>
                    <a:bodyPr/>
                    <a:lstStyle/>
                    <a:p>
                      <a:pPr algn="l" fontAlgn="b">
                        <a:buNone/>
                      </a:pPr>
                      <a:r>
                        <a:rPr lang="nl-NL" sz="1600" b="0" i="0" u="none" strike="noStrike" dirty="0">
                          <a:solidFill>
                            <a:srgbClr val="000000"/>
                          </a:solidFill>
                          <a:effectLst/>
                          <a:latin typeface="Aller" panose="020B0503030302020204" pitchFamily="34" charset="0"/>
                        </a:rPr>
                        <a:t>Om in te lijsten!</a:t>
                      </a:r>
                    </a:p>
                  </a:txBody>
                  <a:tcPr marL="0" marR="0" marT="0" marB="0" anchor="b">
                    <a:lnL>
                      <a:noFill/>
                    </a:lnL>
                    <a:lnR>
                      <a:noFill/>
                    </a:lnR>
                    <a:lnT>
                      <a:noFill/>
                    </a:lnT>
                    <a:lnB>
                      <a:noFill/>
                    </a:lnB>
                    <a:noFill/>
                  </a:tcPr>
                </a:tc>
                <a:extLst>
                  <a:ext uri="{0D108BD9-81ED-4DB2-BD59-A6C34878D82A}">
                    <a16:rowId xmlns:a16="http://schemas.microsoft.com/office/drawing/2014/main" val="1961907380"/>
                  </a:ext>
                </a:extLst>
              </a:tr>
              <a:tr h="190500">
                <a:tc>
                  <a:txBody>
                    <a:bodyPr/>
                    <a:lstStyle/>
                    <a:p>
                      <a:pPr algn="l" fontAlgn="b">
                        <a:buNone/>
                      </a:pPr>
                      <a:r>
                        <a:rPr lang="nl-NL" sz="1600" b="0" i="0" u="none" strike="noStrike">
                          <a:solidFill>
                            <a:srgbClr val="000000"/>
                          </a:solidFill>
                          <a:effectLst/>
                          <a:latin typeface="Aller" panose="020B0503030302020204" pitchFamily="34" charset="0"/>
                        </a:rPr>
                        <a:t>PO 2</a:t>
                      </a:r>
                    </a:p>
                  </a:txBody>
                  <a:tcPr marL="0" marR="0" marT="0" marB="0" anchor="b">
                    <a:lnL>
                      <a:noFill/>
                    </a:lnL>
                    <a:lnR>
                      <a:noFill/>
                    </a:lnR>
                    <a:lnT>
                      <a:noFill/>
                    </a:lnT>
                    <a:lnB>
                      <a:noFill/>
                    </a:lnB>
                    <a:noFill/>
                  </a:tcPr>
                </a:tc>
                <a:tc>
                  <a:txBody>
                    <a:bodyPr/>
                    <a:lstStyle/>
                    <a:p>
                      <a:pPr algn="l" fontAlgn="b">
                        <a:buNone/>
                      </a:pPr>
                      <a:r>
                        <a:rPr lang="nl-NL" sz="1600" b="0" i="0" u="none" strike="noStrike" dirty="0">
                          <a:solidFill>
                            <a:srgbClr val="000000"/>
                          </a:solidFill>
                          <a:effectLst/>
                          <a:latin typeface="Aller" panose="020B0503030302020204" pitchFamily="34" charset="0"/>
                        </a:rPr>
                        <a:t>Designlamp</a:t>
                      </a:r>
                    </a:p>
                  </a:txBody>
                  <a:tcPr marL="0" marR="0" marT="0" marB="0" anchor="b">
                    <a:lnL>
                      <a:noFill/>
                    </a:lnL>
                    <a:lnR>
                      <a:noFill/>
                    </a:lnR>
                    <a:lnT>
                      <a:noFill/>
                    </a:lnT>
                    <a:lnB>
                      <a:noFill/>
                    </a:lnB>
                    <a:noFill/>
                  </a:tcPr>
                </a:tc>
                <a:extLst>
                  <a:ext uri="{0D108BD9-81ED-4DB2-BD59-A6C34878D82A}">
                    <a16:rowId xmlns:a16="http://schemas.microsoft.com/office/drawing/2014/main" val="320344877"/>
                  </a:ext>
                </a:extLst>
              </a:tr>
              <a:tr h="190500">
                <a:tc>
                  <a:txBody>
                    <a:bodyPr/>
                    <a:lstStyle/>
                    <a:p>
                      <a:pPr algn="l" fontAlgn="b">
                        <a:buNone/>
                      </a:pPr>
                      <a:r>
                        <a:rPr lang="nl-NL" sz="1600" b="0" i="0" u="none" strike="noStrike">
                          <a:solidFill>
                            <a:srgbClr val="000000"/>
                          </a:solidFill>
                          <a:effectLst/>
                          <a:latin typeface="Aller" panose="020B0503030302020204" pitchFamily="34" charset="0"/>
                        </a:rPr>
                        <a:t>PO 3</a:t>
                      </a:r>
                    </a:p>
                  </a:txBody>
                  <a:tcPr marL="0" marR="0" marT="0" marB="0" anchor="b">
                    <a:lnL>
                      <a:noFill/>
                    </a:lnL>
                    <a:lnR>
                      <a:noFill/>
                    </a:lnR>
                    <a:lnT>
                      <a:noFill/>
                    </a:lnT>
                    <a:lnB>
                      <a:noFill/>
                    </a:lnB>
                    <a:noFill/>
                  </a:tcPr>
                </a:tc>
                <a:tc>
                  <a:txBody>
                    <a:bodyPr/>
                    <a:lstStyle/>
                    <a:p>
                      <a:pPr algn="l" fontAlgn="b">
                        <a:buNone/>
                      </a:pPr>
                      <a:r>
                        <a:rPr lang="nl-NL" sz="1600" b="0" i="0" u="none" strike="noStrike">
                          <a:solidFill>
                            <a:srgbClr val="000000"/>
                          </a:solidFill>
                          <a:effectLst/>
                          <a:latin typeface="Aller" panose="020B0503030302020204" pitchFamily="34" charset="0"/>
                        </a:rPr>
                        <a:t>DIY krat</a:t>
                      </a:r>
                    </a:p>
                  </a:txBody>
                  <a:tcPr marL="0" marR="0" marT="0" marB="0" anchor="b">
                    <a:lnL>
                      <a:noFill/>
                    </a:lnL>
                    <a:lnR>
                      <a:noFill/>
                    </a:lnR>
                    <a:lnT>
                      <a:noFill/>
                    </a:lnT>
                    <a:lnB>
                      <a:noFill/>
                    </a:lnB>
                    <a:noFill/>
                  </a:tcPr>
                </a:tc>
                <a:extLst>
                  <a:ext uri="{0D108BD9-81ED-4DB2-BD59-A6C34878D82A}">
                    <a16:rowId xmlns:a16="http://schemas.microsoft.com/office/drawing/2014/main" val="2928558720"/>
                  </a:ext>
                </a:extLst>
              </a:tr>
              <a:tr h="190500">
                <a:tc>
                  <a:txBody>
                    <a:bodyPr/>
                    <a:lstStyle/>
                    <a:p>
                      <a:pPr algn="l" fontAlgn="b">
                        <a:buNone/>
                      </a:pPr>
                      <a:r>
                        <a:rPr lang="nl-NL" sz="1600" b="0" i="0" u="none" strike="noStrike">
                          <a:solidFill>
                            <a:srgbClr val="000000"/>
                          </a:solidFill>
                          <a:effectLst/>
                          <a:latin typeface="Aller" panose="020B0503030302020204" pitchFamily="34" charset="0"/>
                        </a:rPr>
                        <a:t>PO 4</a:t>
                      </a:r>
                    </a:p>
                  </a:txBody>
                  <a:tcPr marL="0" marR="0" marT="0" marB="0" anchor="b">
                    <a:lnL>
                      <a:noFill/>
                    </a:lnL>
                    <a:lnR>
                      <a:noFill/>
                    </a:lnR>
                    <a:lnT>
                      <a:noFill/>
                    </a:lnT>
                    <a:lnB>
                      <a:noFill/>
                    </a:lnB>
                    <a:noFill/>
                  </a:tcPr>
                </a:tc>
                <a:tc>
                  <a:txBody>
                    <a:bodyPr/>
                    <a:lstStyle/>
                    <a:p>
                      <a:pPr algn="l" fontAlgn="b">
                        <a:buNone/>
                      </a:pPr>
                      <a:r>
                        <a:rPr lang="nl-NL" sz="1600" b="0" i="0" u="none" strike="noStrike">
                          <a:solidFill>
                            <a:srgbClr val="000000"/>
                          </a:solidFill>
                          <a:effectLst/>
                          <a:latin typeface="Aller" panose="020B0503030302020204" pitchFamily="34" charset="0"/>
                        </a:rPr>
                        <a:t>Kies je kruk</a:t>
                      </a:r>
                    </a:p>
                  </a:txBody>
                  <a:tcPr marL="0" marR="0" marT="0" marB="0" anchor="b">
                    <a:lnL>
                      <a:noFill/>
                    </a:lnL>
                    <a:lnR>
                      <a:noFill/>
                    </a:lnR>
                    <a:lnT>
                      <a:noFill/>
                    </a:lnT>
                    <a:lnB>
                      <a:noFill/>
                    </a:lnB>
                    <a:noFill/>
                  </a:tcPr>
                </a:tc>
                <a:extLst>
                  <a:ext uri="{0D108BD9-81ED-4DB2-BD59-A6C34878D82A}">
                    <a16:rowId xmlns:a16="http://schemas.microsoft.com/office/drawing/2014/main" val="3674289635"/>
                  </a:ext>
                </a:extLst>
              </a:tr>
              <a:tr h="190500">
                <a:tc>
                  <a:txBody>
                    <a:bodyPr/>
                    <a:lstStyle/>
                    <a:p>
                      <a:pPr algn="l" fontAlgn="b">
                        <a:buNone/>
                      </a:pPr>
                      <a:r>
                        <a:rPr lang="nl-NL" sz="1600" b="0" i="0" u="none" strike="noStrike">
                          <a:solidFill>
                            <a:srgbClr val="000000"/>
                          </a:solidFill>
                          <a:effectLst/>
                          <a:latin typeface="Aller" panose="020B0503030302020204" pitchFamily="34" charset="0"/>
                        </a:rPr>
                        <a:t>PO 5</a:t>
                      </a:r>
                    </a:p>
                  </a:txBody>
                  <a:tcPr marL="0" marR="0" marT="0" marB="0" anchor="b">
                    <a:lnL>
                      <a:noFill/>
                    </a:lnL>
                    <a:lnR>
                      <a:noFill/>
                    </a:lnR>
                    <a:lnT>
                      <a:noFill/>
                    </a:lnT>
                    <a:lnB>
                      <a:noFill/>
                    </a:lnB>
                    <a:noFill/>
                  </a:tcPr>
                </a:tc>
                <a:tc>
                  <a:txBody>
                    <a:bodyPr/>
                    <a:lstStyle/>
                    <a:p>
                      <a:pPr algn="l" fontAlgn="b">
                        <a:buNone/>
                      </a:pPr>
                      <a:r>
                        <a:rPr lang="nl-NL" sz="1600" b="0" i="0" u="none" strike="noStrike">
                          <a:solidFill>
                            <a:srgbClr val="000000"/>
                          </a:solidFill>
                          <a:effectLst/>
                          <a:latin typeface="Aller" panose="020B0503030302020204" pitchFamily="34" charset="0"/>
                        </a:rPr>
                        <a:t>Kinderstoeltje circulair</a:t>
                      </a:r>
                    </a:p>
                  </a:txBody>
                  <a:tcPr marL="0" marR="0" marT="0" marB="0" anchor="b">
                    <a:lnL>
                      <a:noFill/>
                    </a:lnL>
                    <a:lnR>
                      <a:noFill/>
                    </a:lnR>
                    <a:lnT>
                      <a:noFill/>
                    </a:lnT>
                    <a:lnB>
                      <a:noFill/>
                    </a:lnB>
                    <a:noFill/>
                  </a:tcPr>
                </a:tc>
                <a:extLst>
                  <a:ext uri="{0D108BD9-81ED-4DB2-BD59-A6C34878D82A}">
                    <a16:rowId xmlns:a16="http://schemas.microsoft.com/office/drawing/2014/main" val="4174565149"/>
                  </a:ext>
                </a:extLst>
              </a:tr>
              <a:tr h="190500">
                <a:tc>
                  <a:txBody>
                    <a:bodyPr/>
                    <a:lstStyle/>
                    <a:p>
                      <a:pPr algn="l" fontAlgn="b">
                        <a:buNone/>
                      </a:pPr>
                      <a:r>
                        <a:rPr lang="nl-NL" sz="1600" b="0" i="0" u="none" strike="noStrike">
                          <a:solidFill>
                            <a:srgbClr val="000000"/>
                          </a:solidFill>
                          <a:effectLst/>
                          <a:latin typeface="Aller" panose="020B0503030302020204" pitchFamily="34" charset="0"/>
                        </a:rPr>
                        <a:t>PO 6</a:t>
                      </a:r>
                    </a:p>
                  </a:txBody>
                  <a:tcPr marL="0" marR="0" marT="0" marB="0" anchor="b">
                    <a:lnL>
                      <a:noFill/>
                    </a:lnL>
                    <a:lnR>
                      <a:noFill/>
                    </a:lnR>
                    <a:lnT>
                      <a:noFill/>
                    </a:lnT>
                    <a:lnB>
                      <a:noFill/>
                    </a:lnB>
                    <a:noFill/>
                  </a:tcPr>
                </a:tc>
                <a:tc>
                  <a:txBody>
                    <a:bodyPr/>
                    <a:lstStyle/>
                    <a:p>
                      <a:pPr algn="l" fontAlgn="b">
                        <a:buNone/>
                      </a:pPr>
                      <a:r>
                        <a:rPr lang="nl-NL" sz="1600" b="0" i="0" u="none" strike="noStrike" dirty="0">
                          <a:solidFill>
                            <a:srgbClr val="000000"/>
                          </a:solidFill>
                          <a:effectLst/>
                          <a:latin typeface="Aller" panose="020B0503030302020204" pitchFamily="34" charset="0"/>
                        </a:rPr>
                        <a:t>Darts &amp; Jewels</a:t>
                      </a:r>
                    </a:p>
                  </a:txBody>
                  <a:tcPr marL="0" marR="0" marT="0" marB="0" anchor="b">
                    <a:lnL>
                      <a:noFill/>
                    </a:lnL>
                    <a:lnR>
                      <a:noFill/>
                    </a:lnR>
                    <a:lnT>
                      <a:noFill/>
                    </a:lnT>
                    <a:lnB>
                      <a:noFill/>
                    </a:lnB>
                    <a:noFill/>
                  </a:tcPr>
                </a:tc>
                <a:extLst>
                  <a:ext uri="{0D108BD9-81ED-4DB2-BD59-A6C34878D82A}">
                    <a16:rowId xmlns:a16="http://schemas.microsoft.com/office/drawing/2014/main" val="3248713435"/>
                  </a:ext>
                </a:extLst>
              </a:tr>
            </a:tbl>
          </a:graphicData>
        </a:graphic>
      </p:graphicFrame>
      <p:graphicFrame>
        <p:nvGraphicFramePr>
          <p:cNvPr id="12" name="Tabel 11">
            <a:extLst>
              <a:ext uri="{FF2B5EF4-FFF2-40B4-BE49-F238E27FC236}">
                <a16:creationId xmlns:a16="http://schemas.microsoft.com/office/drawing/2014/main" id="{3CACD09B-EF01-CBFF-BEC6-65D41A8A55D6}"/>
              </a:ext>
            </a:extLst>
          </p:cNvPr>
          <p:cNvGraphicFramePr>
            <a:graphicFrameLocks noGrp="1"/>
          </p:cNvGraphicFramePr>
          <p:nvPr/>
        </p:nvGraphicFramePr>
        <p:xfrm>
          <a:off x="7263009" y="4186906"/>
          <a:ext cx="6335970" cy="1706880"/>
        </p:xfrm>
        <a:graphic>
          <a:graphicData uri="http://schemas.openxmlformats.org/drawingml/2006/table">
            <a:tbl>
              <a:tblPr/>
              <a:tblGrid>
                <a:gridCol w="658283">
                  <a:extLst>
                    <a:ext uri="{9D8B030D-6E8A-4147-A177-3AD203B41FA5}">
                      <a16:colId xmlns:a16="http://schemas.microsoft.com/office/drawing/2014/main" val="177258933"/>
                    </a:ext>
                  </a:extLst>
                </a:gridCol>
                <a:gridCol w="5677687">
                  <a:extLst>
                    <a:ext uri="{9D8B030D-6E8A-4147-A177-3AD203B41FA5}">
                      <a16:colId xmlns:a16="http://schemas.microsoft.com/office/drawing/2014/main" val="1077612804"/>
                    </a:ext>
                  </a:extLst>
                </a:gridCol>
              </a:tblGrid>
              <a:tr h="200025">
                <a:tc gridSpan="2">
                  <a:txBody>
                    <a:bodyPr/>
                    <a:lstStyle/>
                    <a:p>
                      <a:pPr algn="l" fontAlgn="b">
                        <a:buNone/>
                      </a:pPr>
                      <a:r>
                        <a:rPr lang="nl-NL" sz="1600" b="1" i="0" u="none" strike="noStrike" dirty="0">
                          <a:solidFill>
                            <a:srgbClr val="002060"/>
                          </a:solidFill>
                          <a:effectLst/>
                          <a:latin typeface="Aller" panose="020B0503030302020204" pitchFamily="34" charset="0"/>
                        </a:rPr>
                        <a:t>M04 Design en Decoratie</a:t>
                      </a:r>
                    </a:p>
                  </a:txBody>
                  <a:tcPr marL="0" marR="0" marT="0" marB="0" anchor="b">
                    <a:lnL>
                      <a:noFill/>
                    </a:lnL>
                    <a:lnR>
                      <a:noFill/>
                    </a:lnR>
                    <a:lnT>
                      <a:noFill/>
                    </a:lnT>
                    <a:lnB>
                      <a:noFill/>
                    </a:lnB>
                    <a:noFill/>
                  </a:tcPr>
                </a:tc>
                <a:tc hMerge="1">
                  <a:txBody>
                    <a:bodyPr/>
                    <a:lstStyle/>
                    <a:p>
                      <a:endParaRPr lang="nl-NL"/>
                    </a:p>
                  </a:txBody>
                  <a:tcPr/>
                </a:tc>
                <a:extLst>
                  <a:ext uri="{0D108BD9-81ED-4DB2-BD59-A6C34878D82A}">
                    <a16:rowId xmlns:a16="http://schemas.microsoft.com/office/drawing/2014/main" val="1414391590"/>
                  </a:ext>
                </a:extLst>
              </a:tr>
              <a:tr h="190500">
                <a:tc>
                  <a:txBody>
                    <a:bodyPr/>
                    <a:lstStyle/>
                    <a:p>
                      <a:pPr algn="l" fontAlgn="b">
                        <a:buNone/>
                      </a:pPr>
                      <a:r>
                        <a:rPr lang="nl-NL" sz="1600" b="0" i="0" u="none" strike="noStrike">
                          <a:solidFill>
                            <a:srgbClr val="000000"/>
                          </a:solidFill>
                          <a:effectLst/>
                          <a:latin typeface="Aller" panose="020B0503030302020204" pitchFamily="34" charset="0"/>
                        </a:rPr>
                        <a:t>PO 1 </a:t>
                      </a:r>
                    </a:p>
                  </a:txBody>
                  <a:tcPr marL="0" marR="0" marT="0" marB="0" anchor="b">
                    <a:lnL>
                      <a:noFill/>
                    </a:lnL>
                    <a:lnR>
                      <a:noFill/>
                    </a:lnR>
                    <a:lnT>
                      <a:noFill/>
                    </a:lnT>
                    <a:lnB>
                      <a:noFill/>
                    </a:lnB>
                    <a:noFill/>
                  </a:tcPr>
                </a:tc>
                <a:tc>
                  <a:txBody>
                    <a:bodyPr/>
                    <a:lstStyle/>
                    <a:p>
                      <a:pPr algn="l" fontAlgn="b">
                        <a:buNone/>
                      </a:pPr>
                      <a:r>
                        <a:rPr lang="nl-NL" sz="1600" b="0" i="0" u="none" strike="noStrike" dirty="0">
                          <a:solidFill>
                            <a:srgbClr val="000000"/>
                          </a:solidFill>
                          <a:effectLst/>
                          <a:latin typeface="Aller" panose="020B0503030302020204" pitchFamily="34" charset="0"/>
                        </a:rPr>
                        <a:t>Lijst schilderen en decoreren</a:t>
                      </a:r>
                    </a:p>
                  </a:txBody>
                  <a:tcPr marL="0" marR="0" marT="0" marB="0" anchor="b">
                    <a:lnL>
                      <a:noFill/>
                    </a:lnL>
                    <a:lnR>
                      <a:noFill/>
                    </a:lnR>
                    <a:lnT>
                      <a:noFill/>
                    </a:lnT>
                    <a:lnB>
                      <a:noFill/>
                    </a:lnB>
                    <a:noFill/>
                  </a:tcPr>
                </a:tc>
                <a:extLst>
                  <a:ext uri="{0D108BD9-81ED-4DB2-BD59-A6C34878D82A}">
                    <a16:rowId xmlns:a16="http://schemas.microsoft.com/office/drawing/2014/main" val="3442417465"/>
                  </a:ext>
                </a:extLst>
              </a:tr>
              <a:tr h="190500">
                <a:tc>
                  <a:txBody>
                    <a:bodyPr/>
                    <a:lstStyle/>
                    <a:p>
                      <a:pPr algn="l" fontAlgn="b">
                        <a:buNone/>
                      </a:pPr>
                      <a:r>
                        <a:rPr lang="nl-NL" sz="1600" b="0" i="0" u="none" strike="noStrike">
                          <a:solidFill>
                            <a:srgbClr val="000000"/>
                          </a:solidFill>
                          <a:effectLst/>
                          <a:latin typeface="Aller" panose="020B0503030302020204" pitchFamily="34" charset="0"/>
                        </a:rPr>
                        <a:t>PO 2</a:t>
                      </a:r>
                    </a:p>
                  </a:txBody>
                  <a:tcPr marL="0" marR="0" marT="0" marB="0" anchor="b">
                    <a:lnL>
                      <a:noFill/>
                    </a:lnL>
                    <a:lnR>
                      <a:noFill/>
                    </a:lnR>
                    <a:lnT>
                      <a:noFill/>
                    </a:lnT>
                    <a:lnB>
                      <a:noFill/>
                    </a:lnB>
                    <a:noFill/>
                  </a:tcPr>
                </a:tc>
                <a:tc>
                  <a:txBody>
                    <a:bodyPr/>
                    <a:lstStyle/>
                    <a:p>
                      <a:pPr algn="l" fontAlgn="b">
                        <a:buNone/>
                      </a:pPr>
                      <a:r>
                        <a:rPr lang="nl-NL" sz="1600" b="0" i="0" u="none" strike="noStrike" dirty="0">
                          <a:solidFill>
                            <a:srgbClr val="000000"/>
                          </a:solidFill>
                          <a:effectLst/>
                          <a:latin typeface="Aller" panose="020B0503030302020204" pitchFamily="34" charset="0"/>
                        </a:rPr>
                        <a:t>Stijl je eigen meubel</a:t>
                      </a:r>
                    </a:p>
                  </a:txBody>
                  <a:tcPr marL="0" marR="0" marT="0" marB="0" anchor="b">
                    <a:lnL>
                      <a:noFill/>
                    </a:lnL>
                    <a:lnR>
                      <a:noFill/>
                    </a:lnR>
                    <a:lnT>
                      <a:noFill/>
                    </a:lnT>
                    <a:lnB>
                      <a:noFill/>
                    </a:lnB>
                    <a:noFill/>
                  </a:tcPr>
                </a:tc>
                <a:extLst>
                  <a:ext uri="{0D108BD9-81ED-4DB2-BD59-A6C34878D82A}">
                    <a16:rowId xmlns:a16="http://schemas.microsoft.com/office/drawing/2014/main" val="2090891171"/>
                  </a:ext>
                </a:extLst>
              </a:tr>
              <a:tr h="190500">
                <a:tc>
                  <a:txBody>
                    <a:bodyPr/>
                    <a:lstStyle/>
                    <a:p>
                      <a:pPr algn="l" fontAlgn="b">
                        <a:buNone/>
                      </a:pPr>
                      <a:r>
                        <a:rPr lang="nl-NL" sz="1600" b="0" i="0" u="none" strike="noStrike">
                          <a:solidFill>
                            <a:srgbClr val="000000"/>
                          </a:solidFill>
                          <a:effectLst/>
                          <a:latin typeface="Aller" panose="020B0503030302020204" pitchFamily="34" charset="0"/>
                        </a:rPr>
                        <a:t>PO 3</a:t>
                      </a:r>
                    </a:p>
                  </a:txBody>
                  <a:tcPr marL="0" marR="0" marT="0" marB="0" anchor="b">
                    <a:lnL>
                      <a:noFill/>
                    </a:lnL>
                    <a:lnR>
                      <a:noFill/>
                    </a:lnR>
                    <a:lnT>
                      <a:noFill/>
                    </a:lnT>
                    <a:lnB>
                      <a:noFill/>
                    </a:lnB>
                    <a:noFill/>
                  </a:tcPr>
                </a:tc>
                <a:tc>
                  <a:txBody>
                    <a:bodyPr/>
                    <a:lstStyle/>
                    <a:p>
                      <a:pPr algn="l" fontAlgn="b">
                        <a:buNone/>
                      </a:pPr>
                      <a:r>
                        <a:rPr lang="nl-NL" sz="1600" b="0" i="0" u="none" strike="noStrike">
                          <a:solidFill>
                            <a:srgbClr val="000000"/>
                          </a:solidFill>
                          <a:effectLst/>
                          <a:latin typeface="Aller" panose="020B0503030302020204" pitchFamily="34" charset="0"/>
                        </a:rPr>
                        <a:t>Hot &amp; Cold drinks</a:t>
                      </a:r>
                    </a:p>
                  </a:txBody>
                  <a:tcPr marL="0" marR="0" marT="0" marB="0" anchor="b">
                    <a:lnL>
                      <a:noFill/>
                    </a:lnL>
                    <a:lnR>
                      <a:noFill/>
                    </a:lnR>
                    <a:lnT>
                      <a:noFill/>
                    </a:lnT>
                    <a:lnB>
                      <a:noFill/>
                    </a:lnB>
                    <a:noFill/>
                  </a:tcPr>
                </a:tc>
                <a:extLst>
                  <a:ext uri="{0D108BD9-81ED-4DB2-BD59-A6C34878D82A}">
                    <a16:rowId xmlns:a16="http://schemas.microsoft.com/office/drawing/2014/main" val="2640117219"/>
                  </a:ext>
                </a:extLst>
              </a:tr>
              <a:tr h="190500">
                <a:tc>
                  <a:txBody>
                    <a:bodyPr/>
                    <a:lstStyle/>
                    <a:p>
                      <a:pPr algn="l" fontAlgn="b">
                        <a:buNone/>
                      </a:pPr>
                      <a:r>
                        <a:rPr lang="nl-NL" sz="1600" b="0" i="0" u="none" strike="noStrike">
                          <a:solidFill>
                            <a:srgbClr val="000000"/>
                          </a:solidFill>
                          <a:effectLst/>
                          <a:latin typeface="Aller" panose="020B0503030302020204" pitchFamily="34" charset="0"/>
                        </a:rPr>
                        <a:t>PO 4</a:t>
                      </a:r>
                    </a:p>
                  </a:txBody>
                  <a:tcPr marL="0" marR="0" marT="0" marB="0" anchor="b">
                    <a:lnL>
                      <a:noFill/>
                    </a:lnL>
                    <a:lnR>
                      <a:noFill/>
                    </a:lnR>
                    <a:lnT>
                      <a:noFill/>
                    </a:lnT>
                    <a:lnB>
                      <a:noFill/>
                    </a:lnB>
                    <a:noFill/>
                  </a:tcPr>
                </a:tc>
                <a:tc>
                  <a:txBody>
                    <a:bodyPr/>
                    <a:lstStyle/>
                    <a:p>
                      <a:pPr algn="l" fontAlgn="b">
                        <a:buNone/>
                      </a:pPr>
                      <a:r>
                        <a:rPr lang="nl-NL" sz="1600" b="0" i="0" u="none" strike="noStrike">
                          <a:solidFill>
                            <a:srgbClr val="000000"/>
                          </a:solidFill>
                          <a:effectLst/>
                          <a:latin typeface="Aller" panose="020B0503030302020204" pitchFamily="34" charset="0"/>
                        </a:rPr>
                        <a:t>Maak een mutibox</a:t>
                      </a:r>
                    </a:p>
                  </a:txBody>
                  <a:tcPr marL="0" marR="0" marT="0" marB="0" anchor="b">
                    <a:lnL>
                      <a:noFill/>
                    </a:lnL>
                    <a:lnR>
                      <a:noFill/>
                    </a:lnR>
                    <a:lnT>
                      <a:noFill/>
                    </a:lnT>
                    <a:lnB>
                      <a:noFill/>
                    </a:lnB>
                    <a:noFill/>
                  </a:tcPr>
                </a:tc>
                <a:extLst>
                  <a:ext uri="{0D108BD9-81ED-4DB2-BD59-A6C34878D82A}">
                    <a16:rowId xmlns:a16="http://schemas.microsoft.com/office/drawing/2014/main" val="2057231899"/>
                  </a:ext>
                </a:extLst>
              </a:tr>
              <a:tr h="190500">
                <a:tc>
                  <a:txBody>
                    <a:bodyPr/>
                    <a:lstStyle/>
                    <a:p>
                      <a:pPr algn="l" fontAlgn="b">
                        <a:buNone/>
                      </a:pPr>
                      <a:r>
                        <a:rPr lang="nl-NL" sz="1600" b="0" i="0" u="none" strike="noStrike">
                          <a:solidFill>
                            <a:srgbClr val="000000"/>
                          </a:solidFill>
                          <a:effectLst/>
                          <a:latin typeface="Aller" panose="020B0503030302020204" pitchFamily="34" charset="0"/>
                        </a:rPr>
                        <a:t>PO 5</a:t>
                      </a:r>
                    </a:p>
                  </a:txBody>
                  <a:tcPr marL="0" marR="0" marT="0" marB="0" anchor="b">
                    <a:lnL>
                      <a:noFill/>
                    </a:lnL>
                    <a:lnR>
                      <a:noFill/>
                    </a:lnR>
                    <a:lnT>
                      <a:noFill/>
                    </a:lnT>
                    <a:lnB>
                      <a:noFill/>
                    </a:lnB>
                    <a:noFill/>
                  </a:tcPr>
                </a:tc>
                <a:tc>
                  <a:txBody>
                    <a:bodyPr/>
                    <a:lstStyle/>
                    <a:p>
                      <a:pPr algn="l" fontAlgn="b">
                        <a:buNone/>
                      </a:pPr>
                      <a:r>
                        <a:rPr lang="nl-NL" sz="1600" b="0" i="0" u="none" strike="noStrike">
                          <a:solidFill>
                            <a:srgbClr val="000000"/>
                          </a:solidFill>
                          <a:effectLst/>
                          <a:latin typeface="Aller" panose="020B0503030302020204" pitchFamily="34" charset="0"/>
                        </a:rPr>
                        <a:t>Creatief schilderij</a:t>
                      </a:r>
                    </a:p>
                  </a:txBody>
                  <a:tcPr marL="0" marR="0" marT="0" marB="0" anchor="b">
                    <a:lnL>
                      <a:noFill/>
                    </a:lnL>
                    <a:lnR>
                      <a:noFill/>
                    </a:lnR>
                    <a:lnT>
                      <a:noFill/>
                    </a:lnT>
                    <a:lnB>
                      <a:noFill/>
                    </a:lnB>
                    <a:noFill/>
                  </a:tcPr>
                </a:tc>
                <a:extLst>
                  <a:ext uri="{0D108BD9-81ED-4DB2-BD59-A6C34878D82A}">
                    <a16:rowId xmlns:a16="http://schemas.microsoft.com/office/drawing/2014/main" val="57034473"/>
                  </a:ext>
                </a:extLst>
              </a:tr>
              <a:tr h="190500">
                <a:tc>
                  <a:txBody>
                    <a:bodyPr/>
                    <a:lstStyle/>
                    <a:p>
                      <a:pPr algn="l" fontAlgn="b">
                        <a:buNone/>
                      </a:pPr>
                      <a:r>
                        <a:rPr lang="nl-NL" sz="1600" b="0" i="0" u="none" strike="noStrike">
                          <a:solidFill>
                            <a:srgbClr val="000000"/>
                          </a:solidFill>
                          <a:effectLst/>
                          <a:latin typeface="Aller" panose="020B0503030302020204" pitchFamily="34" charset="0"/>
                        </a:rPr>
                        <a:t>PO 6</a:t>
                      </a:r>
                    </a:p>
                  </a:txBody>
                  <a:tcPr marL="0" marR="0" marT="0" marB="0" anchor="b">
                    <a:lnL>
                      <a:noFill/>
                    </a:lnL>
                    <a:lnR>
                      <a:noFill/>
                    </a:lnR>
                    <a:lnT>
                      <a:noFill/>
                    </a:lnT>
                    <a:lnB>
                      <a:noFill/>
                    </a:lnB>
                    <a:noFill/>
                  </a:tcPr>
                </a:tc>
                <a:tc>
                  <a:txBody>
                    <a:bodyPr/>
                    <a:lstStyle/>
                    <a:p>
                      <a:pPr algn="l" fontAlgn="b">
                        <a:buNone/>
                      </a:pPr>
                      <a:r>
                        <a:rPr lang="nl-NL" sz="1600" b="0" i="0" u="none" strike="noStrike" dirty="0">
                          <a:solidFill>
                            <a:srgbClr val="000000"/>
                          </a:solidFill>
                          <a:effectLst/>
                          <a:latin typeface="Aller" panose="020B0503030302020204" pitchFamily="34" charset="0"/>
                        </a:rPr>
                        <a:t>Decoreer je eigen </a:t>
                      </a:r>
                      <a:r>
                        <a:rPr lang="nl-NL" sz="1600" b="0" i="0" u="none" strike="noStrike" dirty="0" err="1">
                          <a:solidFill>
                            <a:srgbClr val="000000"/>
                          </a:solidFill>
                          <a:effectLst/>
                          <a:latin typeface="Aller" panose="020B0503030302020204" pitchFamily="34" charset="0"/>
                        </a:rPr>
                        <a:t>multibox</a:t>
                      </a:r>
                      <a:endParaRPr lang="nl-NL" sz="1600" b="0" i="0" u="none" strike="noStrike" dirty="0">
                        <a:solidFill>
                          <a:srgbClr val="000000"/>
                        </a:solidFill>
                        <a:effectLst/>
                        <a:latin typeface="Aller" panose="020B0503030302020204" pitchFamily="34" charset="0"/>
                      </a:endParaRPr>
                    </a:p>
                  </a:txBody>
                  <a:tcPr marL="0" marR="0" marT="0" marB="0" anchor="b">
                    <a:lnL>
                      <a:noFill/>
                    </a:lnL>
                    <a:lnR>
                      <a:noFill/>
                    </a:lnR>
                    <a:lnT>
                      <a:noFill/>
                    </a:lnT>
                    <a:lnB>
                      <a:noFill/>
                    </a:lnB>
                    <a:noFill/>
                  </a:tcPr>
                </a:tc>
                <a:extLst>
                  <a:ext uri="{0D108BD9-81ED-4DB2-BD59-A6C34878D82A}">
                    <a16:rowId xmlns:a16="http://schemas.microsoft.com/office/drawing/2014/main" val="1253151719"/>
                  </a:ext>
                </a:extLst>
              </a:tr>
            </a:tbl>
          </a:graphicData>
        </a:graphic>
      </p:graphicFrame>
    </p:spTree>
    <p:extLst>
      <p:ext uri="{BB962C8B-B14F-4D97-AF65-F5344CB8AC3E}">
        <p14:creationId xmlns:p14="http://schemas.microsoft.com/office/powerpoint/2010/main" val="25569914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E2D7CA6-B362-2C4B-B92F-AFEAAB71D70C}"/>
              </a:ext>
            </a:extLst>
          </p:cNvPr>
          <p:cNvSpPr>
            <a:spLocks noGrp="1"/>
          </p:cNvSpPr>
          <p:nvPr>
            <p:ph type="title"/>
          </p:nvPr>
        </p:nvSpPr>
        <p:spPr>
          <a:xfrm>
            <a:off x="3159964" y="750854"/>
            <a:ext cx="9032036" cy="1143000"/>
          </a:xfrm>
        </p:spPr>
        <p:txBody>
          <a:bodyPr/>
          <a:lstStyle/>
          <a:p>
            <a:r>
              <a:rPr lang="nl-NL" sz="4000" dirty="0">
                <a:ea typeface="ＭＳ Ｐゴシック" panose="020B0600070205080204" pitchFamily="34" charset="-128"/>
              </a:rPr>
              <a:t>Wijzigingen BWI-net module 1</a:t>
            </a:r>
            <a:endParaRPr lang="nl-NL" sz="4000" dirty="0"/>
          </a:p>
        </p:txBody>
      </p:sp>
      <p:sp>
        <p:nvSpPr>
          <p:cNvPr id="3" name="Tijdelijke aanduiding voor inhoud 2">
            <a:extLst>
              <a:ext uri="{FF2B5EF4-FFF2-40B4-BE49-F238E27FC236}">
                <a16:creationId xmlns:a16="http://schemas.microsoft.com/office/drawing/2014/main" id="{A70922CB-61F5-6E0B-AE33-9CF8B22376CF}"/>
              </a:ext>
            </a:extLst>
          </p:cNvPr>
          <p:cNvSpPr txBox="1">
            <a:spLocks/>
          </p:cNvSpPr>
          <p:nvPr/>
        </p:nvSpPr>
        <p:spPr>
          <a:xfrm>
            <a:off x="345328" y="1893854"/>
            <a:ext cx="8853536" cy="3964066"/>
          </a:xfrm>
          <a:prstGeom prst="rect">
            <a:avLst/>
          </a:prstGeom>
        </p:spPr>
        <p:txBody>
          <a:bodyPr anchor="t">
            <a:normAutofit/>
          </a:bodyPr>
          <a:lstStyle>
            <a:lvl1pPr marL="342900" indent="-342900" algn="l" defTabSz="457200" rtl="0" eaLnBrk="0" fontAlgn="base" hangingPunct="0">
              <a:spcBef>
                <a:spcPct val="20000"/>
              </a:spcBef>
              <a:spcAft>
                <a:spcPct val="0"/>
              </a:spcAft>
              <a:buFont typeface="Arial" panose="020B0604020202020204" pitchFamily="34" charset="0"/>
              <a:buChar char="•"/>
              <a:defRPr sz="2400" b="0" i="0" kern="1200">
                <a:solidFill>
                  <a:srgbClr val="003B47"/>
                </a:solidFill>
                <a:latin typeface="Metron Text OT"/>
                <a:ea typeface="ＭＳ Ｐゴシック" pitchFamily="44" charset="-128"/>
                <a:cs typeface="Metron Text OT"/>
              </a:defRPr>
            </a:lvl1pPr>
            <a:lvl2pPr marL="742950" indent="-285750" algn="l" defTabSz="457200" rtl="0" eaLnBrk="0" fontAlgn="base" hangingPunct="0">
              <a:spcBef>
                <a:spcPct val="20000"/>
              </a:spcBef>
              <a:spcAft>
                <a:spcPct val="0"/>
              </a:spcAft>
              <a:buFont typeface="Arial" panose="020B0604020202020204" pitchFamily="34" charset="0"/>
              <a:buChar char="–"/>
              <a:defRPr sz="2400" b="0" i="0" kern="1200">
                <a:solidFill>
                  <a:srgbClr val="003B47"/>
                </a:solidFill>
                <a:latin typeface="Metron Text OT"/>
                <a:ea typeface="ＭＳ Ｐゴシック" pitchFamily="44" charset="-128"/>
                <a:cs typeface="Metron Text OT"/>
              </a:defRPr>
            </a:lvl2pPr>
            <a:lvl3pPr marL="1143000" indent="-228600" algn="l" defTabSz="457200" rtl="0" eaLnBrk="0" fontAlgn="base" hangingPunct="0">
              <a:spcBef>
                <a:spcPct val="20000"/>
              </a:spcBef>
              <a:spcAft>
                <a:spcPct val="0"/>
              </a:spcAft>
              <a:buFont typeface="Arial" panose="020B0604020202020204" pitchFamily="34" charset="0"/>
              <a:buChar char="•"/>
              <a:defRPr sz="2400" b="0" i="0" kern="1200">
                <a:solidFill>
                  <a:srgbClr val="003B47"/>
                </a:solidFill>
                <a:latin typeface="Metron Text OT"/>
                <a:ea typeface="ＭＳ Ｐゴシック" pitchFamily="44" charset="-128"/>
                <a:cs typeface="Metron Text OT"/>
              </a:defRPr>
            </a:lvl3pPr>
            <a:lvl4pPr marL="1600200" indent="-228600" algn="l" defTabSz="457200" rtl="0" eaLnBrk="0" fontAlgn="base" hangingPunct="0">
              <a:spcBef>
                <a:spcPct val="20000"/>
              </a:spcBef>
              <a:spcAft>
                <a:spcPct val="0"/>
              </a:spcAft>
              <a:buFont typeface="Arial" panose="020B0604020202020204" pitchFamily="34" charset="0"/>
              <a:buChar char="–"/>
              <a:defRPr sz="2400" b="0" i="0" kern="1200">
                <a:solidFill>
                  <a:srgbClr val="003B47"/>
                </a:solidFill>
                <a:latin typeface="Metron Text OT"/>
                <a:ea typeface="ＭＳ Ｐゴシック" pitchFamily="44" charset="-128"/>
                <a:cs typeface="Metron Text OT"/>
              </a:defRPr>
            </a:lvl4pPr>
            <a:lvl5pPr marL="2057400" indent="-228600" algn="l" defTabSz="457200" rtl="0" eaLnBrk="0" fontAlgn="base" hangingPunct="0">
              <a:spcBef>
                <a:spcPct val="20000"/>
              </a:spcBef>
              <a:spcAft>
                <a:spcPct val="0"/>
              </a:spcAft>
              <a:buFont typeface="Arial" panose="020B0604020202020204" pitchFamily="34" charset="0"/>
              <a:buChar char="»"/>
              <a:defRPr sz="2400" b="0" i="0" kern="1200">
                <a:solidFill>
                  <a:srgbClr val="003B47"/>
                </a:solidFill>
                <a:latin typeface="Metron Text OT"/>
                <a:ea typeface="ＭＳ Ｐゴシック" pitchFamily="44" charset="-128"/>
                <a:cs typeface="Metron Text O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nl-NL" dirty="0"/>
          </a:p>
        </p:txBody>
      </p:sp>
      <p:sp>
        <p:nvSpPr>
          <p:cNvPr id="4" name="Tijdelijke aanduiding voor inhoud 2">
            <a:extLst>
              <a:ext uri="{FF2B5EF4-FFF2-40B4-BE49-F238E27FC236}">
                <a16:creationId xmlns:a16="http://schemas.microsoft.com/office/drawing/2014/main" id="{68140124-C21C-5862-C2F2-49506189D3DA}"/>
              </a:ext>
            </a:extLst>
          </p:cNvPr>
          <p:cNvSpPr>
            <a:spLocks noGrp="1"/>
          </p:cNvSpPr>
          <p:nvPr>
            <p:ph idx="1"/>
          </p:nvPr>
        </p:nvSpPr>
        <p:spPr>
          <a:xfrm>
            <a:off x="345328" y="2359398"/>
            <a:ext cx="10778301" cy="3964066"/>
          </a:xfrm>
        </p:spPr>
        <p:txBody>
          <a:bodyPr>
            <a:normAutofit lnSpcReduction="10000"/>
          </a:bodyPr>
          <a:lstStyle/>
          <a:p>
            <a:r>
              <a:rPr lang="nl-NL" dirty="0"/>
              <a:t>Profielen stellen verplaatst van M1 naar M2.</a:t>
            </a:r>
          </a:p>
          <a:p>
            <a:r>
              <a:rPr lang="nl-NL" dirty="0"/>
              <a:t>Funderingsbekisting verplaatst van M2 naar M1 (dus ook voor GL).</a:t>
            </a:r>
          </a:p>
          <a:p>
            <a:endParaRPr lang="nl-NL" dirty="0"/>
          </a:p>
          <a:p>
            <a:r>
              <a:rPr lang="nl-NL" dirty="0"/>
              <a:t>Begrippen:  	</a:t>
            </a:r>
          </a:p>
          <a:p>
            <a:pPr lvl="1"/>
            <a:r>
              <a:rPr lang="nl-NL" dirty="0"/>
              <a:t>Circulair				- </a:t>
            </a:r>
            <a:r>
              <a:rPr lang="nl-NL" strike="sngStrike" dirty="0"/>
              <a:t>omgevingsplan</a:t>
            </a:r>
            <a:r>
              <a:rPr lang="nl-NL" dirty="0"/>
              <a:t> 		- </a:t>
            </a:r>
            <a:r>
              <a:rPr lang="nl-NL" strike="sngStrike" dirty="0"/>
              <a:t>Vrije ruimte en talud</a:t>
            </a:r>
          </a:p>
          <a:p>
            <a:pPr lvl="1"/>
            <a:r>
              <a:rPr lang="nl-NL" dirty="0"/>
              <a:t>Prefab				- </a:t>
            </a:r>
            <a:r>
              <a:rPr lang="nl-NL" strike="sngStrike" dirty="0"/>
              <a:t>bouwdirectie</a:t>
            </a:r>
            <a:r>
              <a:rPr lang="nl-NL" dirty="0"/>
              <a:t> 		- </a:t>
            </a:r>
            <a:r>
              <a:rPr lang="nl-NL" strike="sngStrike" dirty="0"/>
              <a:t>NAP</a:t>
            </a:r>
          </a:p>
          <a:p>
            <a:pPr lvl="1"/>
            <a:r>
              <a:rPr lang="nl-NL" dirty="0" err="1"/>
              <a:t>Upcyclen</a:t>
            </a:r>
            <a:r>
              <a:rPr lang="nl-NL" dirty="0"/>
              <a:t>			- </a:t>
            </a:r>
            <a:r>
              <a:rPr lang="nl-NL" strike="sngStrike" dirty="0"/>
              <a:t>projectleider</a:t>
            </a:r>
          </a:p>
          <a:p>
            <a:pPr lvl="1"/>
            <a:r>
              <a:rPr lang="nl-NL" dirty="0"/>
              <a:t>R-ladder				- </a:t>
            </a:r>
            <a:r>
              <a:rPr lang="nl-NL" strike="sngStrike" dirty="0"/>
              <a:t>theodoliet</a:t>
            </a:r>
          </a:p>
          <a:p>
            <a:pPr lvl="1"/>
            <a:r>
              <a:rPr lang="nl-NL" dirty="0" err="1"/>
              <a:t>Biobased</a:t>
            </a:r>
            <a:r>
              <a:rPr lang="nl-NL" dirty="0"/>
              <a:t>			</a:t>
            </a:r>
            <a:endParaRPr lang="nl-NL" strike="sngStrike" dirty="0"/>
          </a:p>
          <a:p>
            <a:endParaRPr lang="nl-NL" dirty="0"/>
          </a:p>
          <a:p>
            <a:endParaRPr lang="nl-NL" dirty="0"/>
          </a:p>
          <a:p>
            <a:endParaRPr lang="nl-NL" dirty="0"/>
          </a:p>
          <a:p>
            <a:endParaRPr lang="nl-NL" dirty="0"/>
          </a:p>
          <a:p>
            <a:endParaRPr lang="nl-NL" dirty="0"/>
          </a:p>
        </p:txBody>
      </p:sp>
    </p:spTree>
    <p:extLst>
      <p:ext uri="{BB962C8B-B14F-4D97-AF65-F5344CB8AC3E}">
        <p14:creationId xmlns:p14="http://schemas.microsoft.com/office/powerpoint/2010/main" val="2413286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E2D7CA6-B362-2C4B-B92F-AFEAAB71D70C}"/>
              </a:ext>
            </a:extLst>
          </p:cNvPr>
          <p:cNvSpPr>
            <a:spLocks noGrp="1"/>
          </p:cNvSpPr>
          <p:nvPr>
            <p:ph type="title"/>
          </p:nvPr>
        </p:nvSpPr>
        <p:spPr>
          <a:xfrm>
            <a:off x="3159964" y="750854"/>
            <a:ext cx="9032036" cy="1143000"/>
          </a:xfrm>
        </p:spPr>
        <p:txBody>
          <a:bodyPr/>
          <a:lstStyle/>
          <a:p>
            <a:r>
              <a:rPr lang="nl-NL" sz="4000" dirty="0">
                <a:ea typeface="ＭＳ Ｐゴシック" panose="020B0600070205080204" pitchFamily="34" charset="-128"/>
              </a:rPr>
              <a:t>Wijzigingen BWI-net module 2</a:t>
            </a:r>
            <a:endParaRPr lang="nl-NL" sz="4000" dirty="0"/>
          </a:p>
        </p:txBody>
      </p:sp>
      <p:sp>
        <p:nvSpPr>
          <p:cNvPr id="3" name="Tijdelijke aanduiding voor inhoud 2">
            <a:extLst>
              <a:ext uri="{FF2B5EF4-FFF2-40B4-BE49-F238E27FC236}">
                <a16:creationId xmlns:a16="http://schemas.microsoft.com/office/drawing/2014/main" id="{A70922CB-61F5-6E0B-AE33-9CF8B22376CF}"/>
              </a:ext>
            </a:extLst>
          </p:cNvPr>
          <p:cNvSpPr txBox="1">
            <a:spLocks/>
          </p:cNvSpPr>
          <p:nvPr/>
        </p:nvSpPr>
        <p:spPr>
          <a:xfrm>
            <a:off x="345328" y="1893854"/>
            <a:ext cx="8853536" cy="3964066"/>
          </a:xfrm>
          <a:prstGeom prst="rect">
            <a:avLst/>
          </a:prstGeom>
        </p:spPr>
        <p:txBody>
          <a:bodyPr anchor="t">
            <a:normAutofit/>
          </a:bodyPr>
          <a:lstStyle>
            <a:lvl1pPr marL="342900" indent="-342900" algn="l" defTabSz="457200" rtl="0" eaLnBrk="0" fontAlgn="base" hangingPunct="0">
              <a:spcBef>
                <a:spcPct val="20000"/>
              </a:spcBef>
              <a:spcAft>
                <a:spcPct val="0"/>
              </a:spcAft>
              <a:buFont typeface="Arial" panose="020B0604020202020204" pitchFamily="34" charset="0"/>
              <a:buChar char="•"/>
              <a:defRPr sz="2400" b="0" i="0" kern="1200">
                <a:solidFill>
                  <a:srgbClr val="003B47"/>
                </a:solidFill>
                <a:latin typeface="Metron Text OT"/>
                <a:ea typeface="ＭＳ Ｐゴシック" pitchFamily="44" charset="-128"/>
                <a:cs typeface="Metron Text OT"/>
              </a:defRPr>
            </a:lvl1pPr>
            <a:lvl2pPr marL="742950" indent="-285750" algn="l" defTabSz="457200" rtl="0" eaLnBrk="0" fontAlgn="base" hangingPunct="0">
              <a:spcBef>
                <a:spcPct val="20000"/>
              </a:spcBef>
              <a:spcAft>
                <a:spcPct val="0"/>
              </a:spcAft>
              <a:buFont typeface="Arial" panose="020B0604020202020204" pitchFamily="34" charset="0"/>
              <a:buChar char="–"/>
              <a:defRPr sz="2400" b="0" i="0" kern="1200">
                <a:solidFill>
                  <a:srgbClr val="003B47"/>
                </a:solidFill>
                <a:latin typeface="Metron Text OT"/>
                <a:ea typeface="ＭＳ Ｐゴシック" pitchFamily="44" charset="-128"/>
                <a:cs typeface="Metron Text OT"/>
              </a:defRPr>
            </a:lvl2pPr>
            <a:lvl3pPr marL="1143000" indent="-228600" algn="l" defTabSz="457200" rtl="0" eaLnBrk="0" fontAlgn="base" hangingPunct="0">
              <a:spcBef>
                <a:spcPct val="20000"/>
              </a:spcBef>
              <a:spcAft>
                <a:spcPct val="0"/>
              </a:spcAft>
              <a:buFont typeface="Arial" panose="020B0604020202020204" pitchFamily="34" charset="0"/>
              <a:buChar char="•"/>
              <a:defRPr sz="2400" b="0" i="0" kern="1200">
                <a:solidFill>
                  <a:srgbClr val="003B47"/>
                </a:solidFill>
                <a:latin typeface="Metron Text OT"/>
                <a:ea typeface="ＭＳ Ｐゴシック" pitchFamily="44" charset="-128"/>
                <a:cs typeface="Metron Text OT"/>
              </a:defRPr>
            </a:lvl3pPr>
            <a:lvl4pPr marL="1600200" indent="-228600" algn="l" defTabSz="457200" rtl="0" eaLnBrk="0" fontAlgn="base" hangingPunct="0">
              <a:spcBef>
                <a:spcPct val="20000"/>
              </a:spcBef>
              <a:spcAft>
                <a:spcPct val="0"/>
              </a:spcAft>
              <a:buFont typeface="Arial" panose="020B0604020202020204" pitchFamily="34" charset="0"/>
              <a:buChar char="–"/>
              <a:defRPr sz="2400" b="0" i="0" kern="1200">
                <a:solidFill>
                  <a:srgbClr val="003B47"/>
                </a:solidFill>
                <a:latin typeface="Metron Text OT"/>
                <a:ea typeface="ＭＳ Ｐゴシック" pitchFamily="44" charset="-128"/>
                <a:cs typeface="Metron Text OT"/>
              </a:defRPr>
            </a:lvl4pPr>
            <a:lvl5pPr marL="2057400" indent="-228600" algn="l" defTabSz="457200" rtl="0" eaLnBrk="0" fontAlgn="base" hangingPunct="0">
              <a:spcBef>
                <a:spcPct val="20000"/>
              </a:spcBef>
              <a:spcAft>
                <a:spcPct val="0"/>
              </a:spcAft>
              <a:buFont typeface="Arial" panose="020B0604020202020204" pitchFamily="34" charset="0"/>
              <a:buChar char="»"/>
              <a:defRPr sz="2400" b="0" i="0" kern="1200">
                <a:solidFill>
                  <a:srgbClr val="003B47"/>
                </a:solidFill>
                <a:latin typeface="Metron Text OT"/>
                <a:ea typeface="ＭＳ Ｐゴシック" pitchFamily="44" charset="-128"/>
                <a:cs typeface="Metron Text O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nl-NL" dirty="0"/>
          </a:p>
        </p:txBody>
      </p:sp>
      <p:sp>
        <p:nvSpPr>
          <p:cNvPr id="4" name="Tijdelijke aanduiding voor inhoud 2">
            <a:extLst>
              <a:ext uri="{FF2B5EF4-FFF2-40B4-BE49-F238E27FC236}">
                <a16:creationId xmlns:a16="http://schemas.microsoft.com/office/drawing/2014/main" id="{68140124-C21C-5862-C2F2-49506189D3DA}"/>
              </a:ext>
            </a:extLst>
          </p:cNvPr>
          <p:cNvSpPr>
            <a:spLocks noGrp="1"/>
          </p:cNvSpPr>
          <p:nvPr>
            <p:ph idx="1"/>
          </p:nvPr>
        </p:nvSpPr>
        <p:spPr>
          <a:xfrm>
            <a:off x="345328" y="2359398"/>
            <a:ext cx="10778301" cy="3964066"/>
          </a:xfrm>
        </p:spPr>
        <p:txBody>
          <a:bodyPr>
            <a:normAutofit/>
          </a:bodyPr>
          <a:lstStyle/>
          <a:p>
            <a:r>
              <a:rPr lang="nl-NL" dirty="0"/>
              <a:t>Profielen stellen verplaatst van M1 naar M2.</a:t>
            </a:r>
          </a:p>
          <a:p>
            <a:r>
              <a:rPr lang="nl-NL" dirty="0"/>
              <a:t>Funderingsbekisting verplaatst van M2 naar M1 (dus ook voor GL).</a:t>
            </a:r>
          </a:p>
          <a:p>
            <a:endParaRPr lang="nl-NL" dirty="0"/>
          </a:p>
          <a:p>
            <a:r>
              <a:rPr lang="nl-NL" dirty="0"/>
              <a:t>Begrippen:  	</a:t>
            </a:r>
          </a:p>
          <a:p>
            <a:pPr lvl="1"/>
            <a:r>
              <a:rPr lang="nl-NL" dirty="0" err="1"/>
              <a:t>Biobased</a:t>
            </a:r>
            <a:r>
              <a:rPr lang="nl-NL" dirty="0"/>
              <a:t> isolatiemateriaal			- </a:t>
            </a:r>
            <a:r>
              <a:rPr lang="nl-NL" strike="sngStrike" dirty="0"/>
              <a:t>koppenlat maken en afschrijven</a:t>
            </a:r>
          </a:p>
          <a:p>
            <a:pPr lvl="1"/>
            <a:r>
              <a:rPr lang="nl-NL" dirty="0"/>
              <a:t>Voorloop leuning					- </a:t>
            </a:r>
            <a:r>
              <a:rPr lang="nl-NL" strike="sngStrike" dirty="0"/>
              <a:t>vensterbanktegels</a:t>
            </a:r>
            <a:r>
              <a:rPr lang="nl-NL" dirty="0"/>
              <a:t> 		</a:t>
            </a:r>
            <a:endParaRPr lang="nl-NL" strike="sngStrike" dirty="0"/>
          </a:p>
          <a:p>
            <a:pPr marL="457200" lvl="1" indent="0">
              <a:buNone/>
            </a:pPr>
            <a:r>
              <a:rPr lang="nl-NL" dirty="0"/>
              <a:t>	                             					- </a:t>
            </a:r>
            <a:r>
              <a:rPr lang="nl-NL" strike="sngStrike" dirty="0" err="1"/>
              <a:t>lamdawaarde</a:t>
            </a:r>
            <a:endParaRPr lang="nl-NL" dirty="0"/>
          </a:p>
          <a:p>
            <a:endParaRPr lang="nl-NL" dirty="0"/>
          </a:p>
          <a:p>
            <a:endParaRPr lang="nl-NL" dirty="0"/>
          </a:p>
          <a:p>
            <a:endParaRPr lang="nl-NL" dirty="0"/>
          </a:p>
          <a:p>
            <a:endParaRPr lang="nl-NL" dirty="0"/>
          </a:p>
        </p:txBody>
      </p:sp>
    </p:spTree>
    <p:extLst>
      <p:ext uri="{BB962C8B-B14F-4D97-AF65-F5344CB8AC3E}">
        <p14:creationId xmlns:p14="http://schemas.microsoft.com/office/powerpoint/2010/main" val="28665854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E2D7CA6-B362-2C4B-B92F-AFEAAB71D70C}"/>
              </a:ext>
            </a:extLst>
          </p:cNvPr>
          <p:cNvSpPr>
            <a:spLocks noGrp="1"/>
          </p:cNvSpPr>
          <p:nvPr>
            <p:ph type="title"/>
          </p:nvPr>
        </p:nvSpPr>
        <p:spPr>
          <a:xfrm>
            <a:off x="3159964" y="750854"/>
            <a:ext cx="9032036" cy="1143000"/>
          </a:xfrm>
        </p:spPr>
        <p:txBody>
          <a:bodyPr/>
          <a:lstStyle/>
          <a:p>
            <a:r>
              <a:rPr lang="nl-NL" sz="4000" dirty="0">
                <a:ea typeface="ＭＳ Ｐゴシック" panose="020B0600070205080204" pitchFamily="34" charset="-128"/>
              </a:rPr>
              <a:t>Wijzigingen BWI-net module 3</a:t>
            </a:r>
            <a:endParaRPr lang="nl-NL" sz="4000" dirty="0"/>
          </a:p>
        </p:txBody>
      </p:sp>
      <p:sp>
        <p:nvSpPr>
          <p:cNvPr id="3" name="Tijdelijke aanduiding voor inhoud 2">
            <a:extLst>
              <a:ext uri="{FF2B5EF4-FFF2-40B4-BE49-F238E27FC236}">
                <a16:creationId xmlns:a16="http://schemas.microsoft.com/office/drawing/2014/main" id="{A70922CB-61F5-6E0B-AE33-9CF8B22376CF}"/>
              </a:ext>
            </a:extLst>
          </p:cNvPr>
          <p:cNvSpPr txBox="1">
            <a:spLocks/>
          </p:cNvSpPr>
          <p:nvPr/>
        </p:nvSpPr>
        <p:spPr>
          <a:xfrm>
            <a:off x="345328" y="1893854"/>
            <a:ext cx="8853536" cy="3964066"/>
          </a:xfrm>
          <a:prstGeom prst="rect">
            <a:avLst/>
          </a:prstGeom>
        </p:spPr>
        <p:txBody>
          <a:bodyPr anchor="t">
            <a:normAutofit/>
          </a:bodyPr>
          <a:lstStyle>
            <a:lvl1pPr marL="342900" indent="-342900" algn="l" defTabSz="457200" rtl="0" eaLnBrk="0" fontAlgn="base" hangingPunct="0">
              <a:spcBef>
                <a:spcPct val="20000"/>
              </a:spcBef>
              <a:spcAft>
                <a:spcPct val="0"/>
              </a:spcAft>
              <a:buFont typeface="Arial" panose="020B0604020202020204" pitchFamily="34" charset="0"/>
              <a:buChar char="•"/>
              <a:defRPr sz="2400" b="0" i="0" kern="1200">
                <a:solidFill>
                  <a:srgbClr val="003B47"/>
                </a:solidFill>
                <a:latin typeface="Metron Text OT"/>
                <a:ea typeface="ＭＳ Ｐゴシック" pitchFamily="44" charset="-128"/>
                <a:cs typeface="Metron Text OT"/>
              </a:defRPr>
            </a:lvl1pPr>
            <a:lvl2pPr marL="742950" indent="-285750" algn="l" defTabSz="457200" rtl="0" eaLnBrk="0" fontAlgn="base" hangingPunct="0">
              <a:spcBef>
                <a:spcPct val="20000"/>
              </a:spcBef>
              <a:spcAft>
                <a:spcPct val="0"/>
              </a:spcAft>
              <a:buFont typeface="Arial" panose="020B0604020202020204" pitchFamily="34" charset="0"/>
              <a:buChar char="–"/>
              <a:defRPr sz="2400" b="0" i="0" kern="1200">
                <a:solidFill>
                  <a:srgbClr val="003B47"/>
                </a:solidFill>
                <a:latin typeface="Metron Text OT"/>
                <a:ea typeface="ＭＳ Ｐゴシック" pitchFamily="44" charset="-128"/>
                <a:cs typeface="Metron Text OT"/>
              </a:defRPr>
            </a:lvl2pPr>
            <a:lvl3pPr marL="1143000" indent="-228600" algn="l" defTabSz="457200" rtl="0" eaLnBrk="0" fontAlgn="base" hangingPunct="0">
              <a:spcBef>
                <a:spcPct val="20000"/>
              </a:spcBef>
              <a:spcAft>
                <a:spcPct val="0"/>
              </a:spcAft>
              <a:buFont typeface="Arial" panose="020B0604020202020204" pitchFamily="34" charset="0"/>
              <a:buChar char="•"/>
              <a:defRPr sz="2400" b="0" i="0" kern="1200">
                <a:solidFill>
                  <a:srgbClr val="003B47"/>
                </a:solidFill>
                <a:latin typeface="Metron Text OT"/>
                <a:ea typeface="ＭＳ Ｐゴシック" pitchFamily="44" charset="-128"/>
                <a:cs typeface="Metron Text OT"/>
              </a:defRPr>
            </a:lvl3pPr>
            <a:lvl4pPr marL="1600200" indent="-228600" algn="l" defTabSz="457200" rtl="0" eaLnBrk="0" fontAlgn="base" hangingPunct="0">
              <a:spcBef>
                <a:spcPct val="20000"/>
              </a:spcBef>
              <a:spcAft>
                <a:spcPct val="0"/>
              </a:spcAft>
              <a:buFont typeface="Arial" panose="020B0604020202020204" pitchFamily="34" charset="0"/>
              <a:buChar char="–"/>
              <a:defRPr sz="2400" b="0" i="0" kern="1200">
                <a:solidFill>
                  <a:srgbClr val="003B47"/>
                </a:solidFill>
                <a:latin typeface="Metron Text OT"/>
                <a:ea typeface="ＭＳ Ｐゴシック" pitchFamily="44" charset="-128"/>
                <a:cs typeface="Metron Text OT"/>
              </a:defRPr>
            </a:lvl4pPr>
            <a:lvl5pPr marL="2057400" indent="-228600" algn="l" defTabSz="457200" rtl="0" eaLnBrk="0" fontAlgn="base" hangingPunct="0">
              <a:spcBef>
                <a:spcPct val="20000"/>
              </a:spcBef>
              <a:spcAft>
                <a:spcPct val="0"/>
              </a:spcAft>
              <a:buFont typeface="Arial" panose="020B0604020202020204" pitchFamily="34" charset="0"/>
              <a:buChar char="»"/>
              <a:defRPr sz="2400" b="0" i="0" kern="1200">
                <a:solidFill>
                  <a:srgbClr val="003B47"/>
                </a:solidFill>
                <a:latin typeface="Metron Text OT"/>
                <a:ea typeface="ＭＳ Ｐゴシック" pitchFamily="44" charset="-128"/>
                <a:cs typeface="Metron Text O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nl-NL" dirty="0"/>
          </a:p>
        </p:txBody>
      </p:sp>
      <p:sp>
        <p:nvSpPr>
          <p:cNvPr id="4" name="Tijdelijke aanduiding voor inhoud 2">
            <a:extLst>
              <a:ext uri="{FF2B5EF4-FFF2-40B4-BE49-F238E27FC236}">
                <a16:creationId xmlns:a16="http://schemas.microsoft.com/office/drawing/2014/main" id="{68140124-C21C-5862-C2F2-49506189D3DA}"/>
              </a:ext>
            </a:extLst>
          </p:cNvPr>
          <p:cNvSpPr>
            <a:spLocks noGrp="1"/>
          </p:cNvSpPr>
          <p:nvPr>
            <p:ph idx="1"/>
          </p:nvPr>
        </p:nvSpPr>
        <p:spPr>
          <a:xfrm>
            <a:off x="345328" y="2359398"/>
            <a:ext cx="10778301" cy="3964066"/>
          </a:xfrm>
        </p:spPr>
        <p:txBody>
          <a:bodyPr>
            <a:normAutofit/>
          </a:bodyPr>
          <a:lstStyle/>
          <a:p>
            <a:r>
              <a:rPr lang="nl-NL" dirty="0"/>
              <a:t>Verwerken van plaatmateriaal verplaatst van M4 naar M3.</a:t>
            </a:r>
          </a:p>
          <a:p>
            <a:r>
              <a:rPr lang="nl-NL" dirty="0"/>
              <a:t>Monteren, afwerken en afhangen en </a:t>
            </a:r>
            <a:r>
              <a:rPr lang="nl-NL" dirty="0" err="1"/>
              <a:t>sluitbaar</a:t>
            </a:r>
            <a:r>
              <a:rPr lang="nl-NL" dirty="0"/>
              <a:t> maken van interieurelementen.</a:t>
            </a:r>
          </a:p>
          <a:p>
            <a:pPr marL="0" indent="0">
              <a:buNone/>
            </a:pPr>
            <a:r>
              <a:rPr lang="nl-NL" dirty="0"/>
              <a:t>	–	Kast- en ladegrepen </a:t>
            </a:r>
          </a:p>
          <a:p>
            <a:pPr marL="0" indent="0">
              <a:buNone/>
            </a:pPr>
            <a:r>
              <a:rPr lang="nl-NL" dirty="0"/>
              <a:t>	–	Bladscharnieren en pianoscharnieren</a:t>
            </a:r>
          </a:p>
          <a:p>
            <a:pPr marL="0" indent="0">
              <a:buNone/>
            </a:pPr>
            <a:r>
              <a:rPr lang="nl-NL" dirty="0"/>
              <a:t>	–	Duw- en magneetsnappers</a:t>
            </a:r>
          </a:p>
          <a:p>
            <a:endParaRPr lang="nl-NL" dirty="0"/>
          </a:p>
          <a:p>
            <a:r>
              <a:rPr lang="nl-NL" dirty="0"/>
              <a:t>Begrippen:  	</a:t>
            </a:r>
          </a:p>
          <a:p>
            <a:pPr lvl="1"/>
            <a:r>
              <a:rPr lang="nl-NL" dirty="0"/>
              <a:t>Circulariteit			</a:t>
            </a:r>
          </a:p>
          <a:p>
            <a:endParaRPr lang="nl-NL" dirty="0"/>
          </a:p>
          <a:p>
            <a:endParaRPr lang="nl-NL" dirty="0"/>
          </a:p>
          <a:p>
            <a:endParaRPr lang="nl-NL" dirty="0"/>
          </a:p>
        </p:txBody>
      </p:sp>
      <p:pic>
        <p:nvPicPr>
          <p:cNvPr id="6" name="Afbeelding 5">
            <a:extLst>
              <a:ext uri="{FF2B5EF4-FFF2-40B4-BE49-F238E27FC236}">
                <a16:creationId xmlns:a16="http://schemas.microsoft.com/office/drawing/2014/main" id="{80C357B0-0344-FFCD-707F-D146454AC5F5}"/>
              </a:ext>
            </a:extLst>
          </p:cNvPr>
          <p:cNvPicPr>
            <a:picLocks noChangeAspect="1"/>
          </p:cNvPicPr>
          <p:nvPr/>
        </p:nvPicPr>
        <p:blipFill>
          <a:blip r:embed="rId3"/>
          <a:srcRect l="10905"/>
          <a:stretch>
            <a:fillRect/>
          </a:stretch>
        </p:blipFill>
        <p:spPr>
          <a:xfrm>
            <a:off x="6273208" y="3317359"/>
            <a:ext cx="1998035" cy="2623400"/>
          </a:xfrm>
          <a:prstGeom prst="rect">
            <a:avLst/>
          </a:prstGeom>
        </p:spPr>
      </p:pic>
      <p:pic>
        <p:nvPicPr>
          <p:cNvPr id="8" name="Afbeelding 7">
            <a:extLst>
              <a:ext uri="{FF2B5EF4-FFF2-40B4-BE49-F238E27FC236}">
                <a16:creationId xmlns:a16="http://schemas.microsoft.com/office/drawing/2014/main" id="{E9412EDE-7692-99A9-50C0-EFE60BCA0CDD}"/>
              </a:ext>
            </a:extLst>
          </p:cNvPr>
          <p:cNvPicPr>
            <a:picLocks noChangeAspect="1"/>
          </p:cNvPicPr>
          <p:nvPr/>
        </p:nvPicPr>
        <p:blipFill>
          <a:blip r:embed="rId4"/>
          <a:srcRect r="11250"/>
          <a:stretch>
            <a:fillRect/>
          </a:stretch>
        </p:blipFill>
        <p:spPr>
          <a:xfrm>
            <a:off x="8774105" y="3370613"/>
            <a:ext cx="1762762" cy="2570146"/>
          </a:xfrm>
          <a:prstGeom prst="rect">
            <a:avLst/>
          </a:prstGeom>
        </p:spPr>
      </p:pic>
      <p:sp>
        <p:nvSpPr>
          <p:cNvPr id="12" name="Pijl: rechts 11">
            <a:extLst>
              <a:ext uri="{FF2B5EF4-FFF2-40B4-BE49-F238E27FC236}">
                <a16:creationId xmlns:a16="http://schemas.microsoft.com/office/drawing/2014/main" id="{5AF01AD5-FF84-40E3-1B16-431FC7DC64D2}"/>
              </a:ext>
            </a:extLst>
          </p:cNvPr>
          <p:cNvSpPr/>
          <p:nvPr/>
        </p:nvSpPr>
        <p:spPr>
          <a:xfrm>
            <a:off x="7921256" y="4723166"/>
            <a:ext cx="967563" cy="337932"/>
          </a:xfrm>
          <a:prstGeom prst="right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551897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E2D7CA6-B362-2C4B-B92F-AFEAAB71D70C}"/>
              </a:ext>
            </a:extLst>
          </p:cNvPr>
          <p:cNvSpPr>
            <a:spLocks noGrp="1"/>
          </p:cNvSpPr>
          <p:nvPr>
            <p:ph type="title"/>
          </p:nvPr>
        </p:nvSpPr>
        <p:spPr>
          <a:xfrm>
            <a:off x="3159964" y="750854"/>
            <a:ext cx="9032036" cy="1143000"/>
          </a:xfrm>
        </p:spPr>
        <p:txBody>
          <a:bodyPr/>
          <a:lstStyle/>
          <a:p>
            <a:r>
              <a:rPr lang="nl-NL" sz="4000" dirty="0">
                <a:ea typeface="ＭＳ Ｐゴシック" panose="020B0600070205080204" pitchFamily="34" charset="-128"/>
              </a:rPr>
              <a:t>Wijzigingen BWI-net module 4</a:t>
            </a:r>
            <a:endParaRPr lang="nl-NL" sz="4000" dirty="0"/>
          </a:p>
        </p:txBody>
      </p:sp>
      <p:sp>
        <p:nvSpPr>
          <p:cNvPr id="3" name="Tijdelijke aanduiding voor inhoud 2">
            <a:extLst>
              <a:ext uri="{FF2B5EF4-FFF2-40B4-BE49-F238E27FC236}">
                <a16:creationId xmlns:a16="http://schemas.microsoft.com/office/drawing/2014/main" id="{A70922CB-61F5-6E0B-AE33-9CF8B22376CF}"/>
              </a:ext>
            </a:extLst>
          </p:cNvPr>
          <p:cNvSpPr txBox="1">
            <a:spLocks/>
          </p:cNvSpPr>
          <p:nvPr/>
        </p:nvSpPr>
        <p:spPr>
          <a:xfrm>
            <a:off x="345328" y="1893854"/>
            <a:ext cx="8853536" cy="3964066"/>
          </a:xfrm>
          <a:prstGeom prst="rect">
            <a:avLst/>
          </a:prstGeom>
        </p:spPr>
        <p:txBody>
          <a:bodyPr anchor="t">
            <a:normAutofit/>
          </a:bodyPr>
          <a:lstStyle>
            <a:lvl1pPr marL="342900" indent="-342900" algn="l" defTabSz="457200" rtl="0" eaLnBrk="0" fontAlgn="base" hangingPunct="0">
              <a:spcBef>
                <a:spcPct val="20000"/>
              </a:spcBef>
              <a:spcAft>
                <a:spcPct val="0"/>
              </a:spcAft>
              <a:buFont typeface="Arial" panose="020B0604020202020204" pitchFamily="34" charset="0"/>
              <a:buChar char="•"/>
              <a:defRPr sz="2400" b="0" i="0" kern="1200">
                <a:solidFill>
                  <a:srgbClr val="003B47"/>
                </a:solidFill>
                <a:latin typeface="Metron Text OT"/>
                <a:ea typeface="ＭＳ Ｐゴシック" pitchFamily="44" charset="-128"/>
                <a:cs typeface="Metron Text OT"/>
              </a:defRPr>
            </a:lvl1pPr>
            <a:lvl2pPr marL="742950" indent="-285750" algn="l" defTabSz="457200" rtl="0" eaLnBrk="0" fontAlgn="base" hangingPunct="0">
              <a:spcBef>
                <a:spcPct val="20000"/>
              </a:spcBef>
              <a:spcAft>
                <a:spcPct val="0"/>
              </a:spcAft>
              <a:buFont typeface="Arial" panose="020B0604020202020204" pitchFamily="34" charset="0"/>
              <a:buChar char="–"/>
              <a:defRPr sz="2400" b="0" i="0" kern="1200">
                <a:solidFill>
                  <a:srgbClr val="003B47"/>
                </a:solidFill>
                <a:latin typeface="Metron Text OT"/>
                <a:ea typeface="ＭＳ Ｐゴシック" pitchFamily="44" charset="-128"/>
                <a:cs typeface="Metron Text OT"/>
              </a:defRPr>
            </a:lvl2pPr>
            <a:lvl3pPr marL="1143000" indent="-228600" algn="l" defTabSz="457200" rtl="0" eaLnBrk="0" fontAlgn="base" hangingPunct="0">
              <a:spcBef>
                <a:spcPct val="20000"/>
              </a:spcBef>
              <a:spcAft>
                <a:spcPct val="0"/>
              </a:spcAft>
              <a:buFont typeface="Arial" panose="020B0604020202020204" pitchFamily="34" charset="0"/>
              <a:buChar char="•"/>
              <a:defRPr sz="2400" b="0" i="0" kern="1200">
                <a:solidFill>
                  <a:srgbClr val="003B47"/>
                </a:solidFill>
                <a:latin typeface="Metron Text OT"/>
                <a:ea typeface="ＭＳ Ｐゴシック" pitchFamily="44" charset="-128"/>
                <a:cs typeface="Metron Text OT"/>
              </a:defRPr>
            </a:lvl3pPr>
            <a:lvl4pPr marL="1600200" indent="-228600" algn="l" defTabSz="457200" rtl="0" eaLnBrk="0" fontAlgn="base" hangingPunct="0">
              <a:spcBef>
                <a:spcPct val="20000"/>
              </a:spcBef>
              <a:spcAft>
                <a:spcPct val="0"/>
              </a:spcAft>
              <a:buFont typeface="Arial" panose="020B0604020202020204" pitchFamily="34" charset="0"/>
              <a:buChar char="–"/>
              <a:defRPr sz="2400" b="0" i="0" kern="1200">
                <a:solidFill>
                  <a:srgbClr val="003B47"/>
                </a:solidFill>
                <a:latin typeface="Metron Text OT"/>
                <a:ea typeface="ＭＳ Ｐゴシック" pitchFamily="44" charset="-128"/>
                <a:cs typeface="Metron Text OT"/>
              </a:defRPr>
            </a:lvl4pPr>
            <a:lvl5pPr marL="2057400" indent="-228600" algn="l" defTabSz="457200" rtl="0" eaLnBrk="0" fontAlgn="base" hangingPunct="0">
              <a:spcBef>
                <a:spcPct val="20000"/>
              </a:spcBef>
              <a:spcAft>
                <a:spcPct val="0"/>
              </a:spcAft>
              <a:buFont typeface="Arial" panose="020B0604020202020204" pitchFamily="34" charset="0"/>
              <a:buChar char="»"/>
              <a:defRPr sz="2400" b="0" i="0" kern="1200">
                <a:solidFill>
                  <a:srgbClr val="003B47"/>
                </a:solidFill>
                <a:latin typeface="Metron Text OT"/>
                <a:ea typeface="ＭＳ Ｐゴシック" pitchFamily="44" charset="-128"/>
                <a:cs typeface="Metron Text O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nl-NL" dirty="0"/>
          </a:p>
        </p:txBody>
      </p:sp>
      <p:sp>
        <p:nvSpPr>
          <p:cNvPr id="4" name="Tijdelijke aanduiding voor inhoud 2">
            <a:extLst>
              <a:ext uri="{FF2B5EF4-FFF2-40B4-BE49-F238E27FC236}">
                <a16:creationId xmlns:a16="http://schemas.microsoft.com/office/drawing/2014/main" id="{68140124-C21C-5862-C2F2-49506189D3DA}"/>
              </a:ext>
            </a:extLst>
          </p:cNvPr>
          <p:cNvSpPr>
            <a:spLocks noGrp="1"/>
          </p:cNvSpPr>
          <p:nvPr>
            <p:ph idx="1"/>
          </p:nvPr>
        </p:nvSpPr>
        <p:spPr>
          <a:xfrm>
            <a:off x="345328" y="1893854"/>
            <a:ext cx="10778301" cy="4429610"/>
          </a:xfrm>
        </p:spPr>
        <p:txBody>
          <a:bodyPr>
            <a:normAutofit fontScale="92500" lnSpcReduction="20000"/>
          </a:bodyPr>
          <a:lstStyle/>
          <a:p>
            <a:r>
              <a:rPr lang="nl-NL" strike="sngStrike" dirty="0"/>
              <a:t>3D </a:t>
            </a:r>
            <a:r>
              <a:rPr lang="nl-NL" strike="sngStrike" dirty="0" err="1"/>
              <a:t>Cad</a:t>
            </a:r>
            <a:r>
              <a:rPr lang="nl-NL" strike="sngStrike" dirty="0"/>
              <a:t> tekening omzetten naar een werktekening (KB-GL)</a:t>
            </a:r>
          </a:p>
          <a:p>
            <a:r>
              <a:rPr lang="nl-NL" dirty="0"/>
              <a:t>Maatvoering, kleuren en materiaalsoorten in het 3D model zetten.</a:t>
            </a:r>
          </a:p>
          <a:p>
            <a:r>
              <a:rPr lang="nl-NL" strike="sngStrike" dirty="0"/>
              <a:t>Penselen</a:t>
            </a:r>
          </a:p>
          <a:p>
            <a:r>
              <a:rPr lang="nl-NL" dirty="0"/>
              <a:t>Basishandelingen uitvoeren in een CNC programma en of laser snijder programma.</a:t>
            </a:r>
          </a:p>
          <a:p>
            <a:pPr lvl="1"/>
            <a:r>
              <a:rPr lang="nl-NL" dirty="0"/>
              <a:t>Ontwerpen van teksten en vormen</a:t>
            </a:r>
          </a:p>
          <a:p>
            <a:pPr lvl="1"/>
            <a:r>
              <a:rPr lang="nl-NL" dirty="0"/>
              <a:t>Kiezen van afbeeldingen</a:t>
            </a:r>
          </a:p>
          <a:p>
            <a:r>
              <a:rPr lang="nl-NL" dirty="0"/>
              <a:t>CNC- en/of lasersnijtechnieken toepassen.</a:t>
            </a:r>
          </a:p>
          <a:p>
            <a:pPr lvl="1"/>
            <a:r>
              <a:rPr lang="nl-NL" dirty="0"/>
              <a:t>Teksten</a:t>
            </a:r>
          </a:p>
          <a:p>
            <a:pPr lvl="1"/>
            <a:r>
              <a:rPr lang="nl-NL" dirty="0"/>
              <a:t>Vormen</a:t>
            </a:r>
          </a:p>
          <a:p>
            <a:pPr lvl="1"/>
            <a:r>
              <a:rPr lang="nl-NL" dirty="0"/>
              <a:t>Afbeeldingen</a:t>
            </a:r>
          </a:p>
          <a:p>
            <a:r>
              <a:rPr lang="nl-NL" dirty="0"/>
              <a:t>Begrippen:  	</a:t>
            </a:r>
          </a:p>
          <a:p>
            <a:pPr lvl="1"/>
            <a:r>
              <a:rPr lang="nl-NL" dirty="0"/>
              <a:t>circulariteit			- </a:t>
            </a:r>
            <a:r>
              <a:rPr lang="nl-NL" strike="sngStrike" dirty="0"/>
              <a:t>ral kleurenwaaier</a:t>
            </a:r>
          </a:p>
          <a:p>
            <a:pPr marL="0" indent="0">
              <a:buNone/>
            </a:pPr>
            <a:endParaRPr lang="nl-NL" dirty="0"/>
          </a:p>
          <a:p>
            <a:endParaRPr lang="nl-NL" dirty="0"/>
          </a:p>
          <a:p>
            <a:endParaRPr lang="nl-NL" dirty="0"/>
          </a:p>
        </p:txBody>
      </p:sp>
    </p:spTree>
    <p:extLst>
      <p:ext uri="{BB962C8B-B14F-4D97-AF65-F5344CB8AC3E}">
        <p14:creationId xmlns:p14="http://schemas.microsoft.com/office/powerpoint/2010/main" val="22436869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9AAE5E-71F0-0882-5A9B-16DFEF720796}"/>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BF108E23-C9B1-1810-E070-09468C8F1ECC}"/>
              </a:ext>
            </a:extLst>
          </p:cNvPr>
          <p:cNvSpPr>
            <a:spLocks noGrp="1"/>
          </p:cNvSpPr>
          <p:nvPr>
            <p:ph type="title"/>
          </p:nvPr>
        </p:nvSpPr>
        <p:spPr>
          <a:xfrm>
            <a:off x="3159964" y="750854"/>
            <a:ext cx="9032036" cy="1143000"/>
          </a:xfrm>
        </p:spPr>
        <p:txBody>
          <a:bodyPr/>
          <a:lstStyle/>
          <a:p>
            <a:r>
              <a:rPr lang="nl-NL" sz="4000" dirty="0">
                <a:ea typeface="ＭＳ Ｐゴシック" panose="020B0600070205080204" pitchFamily="34" charset="-128"/>
              </a:rPr>
              <a:t>module 4</a:t>
            </a:r>
            <a:endParaRPr lang="nl-NL" sz="4000" dirty="0"/>
          </a:p>
        </p:txBody>
      </p:sp>
      <p:sp>
        <p:nvSpPr>
          <p:cNvPr id="3" name="Tijdelijke aanduiding voor inhoud 2">
            <a:extLst>
              <a:ext uri="{FF2B5EF4-FFF2-40B4-BE49-F238E27FC236}">
                <a16:creationId xmlns:a16="http://schemas.microsoft.com/office/drawing/2014/main" id="{E4D228A6-E0C4-324D-897B-B3A23188EF0C}"/>
              </a:ext>
            </a:extLst>
          </p:cNvPr>
          <p:cNvSpPr txBox="1">
            <a:spLocks/>
          </p:cNvSpPr>
          <p:nvPr/>
        </p:nvSpPr>
        <p:spPr>
          <a:xfrm>
            <a:off x="345328" y="1893854"/>
            <a:ext cx="8853536" cy="3964066"/>
          </a:xfrm>
          <a:prstGeom prst="rect">
            <a:avLst/>
          </a:prstGeom>
        </p:spPr>
        <p:txBody>
          <a:bodyPr anchor="t">
            <a:normAutofit/>
          </a:bodyPr>
          <a:lstStyle>
            <a:lvl1pPr marL="342900" indent="-342900" algn="l" defTabSz="457200" rtl="0" eaLnBrk="0" fontAlgn="base" hangingPunct="0">
              <a:spcBef>
                <a:spcPct val="20000"/>
              </a:spcBef>
              <a:spcAft>
                <a:spcPct val="0"/>
              </a:spcAft>
              <a:buFont typeface="Arial" panose="020B0604020202020204" pitchFamily="34" charset="0"/>
              <a:buChar char="•"/>
              <a:defRPr sz="2400" b="0" i="0" kern="1200">
                <a:solidFill>
                  <a:srgbClr val="003B47"/>
                </a:solidFill>
                <a:latin typeface="Metron Text OT"/>
                <a:ea typeface="ＭＳ Ｐゴシック" pitchFamily="44" charset="-128"/>
                <a:cs typeface="Metron Text OT"/>
              </a:defRPr>
            </a:lvl1pPr>
            <a:lvl2pPr marL="742950" indent="-285750" algn="l" defTabSz="457200" rtl="0" eaLnBrk="0" fontAlgn="base" hangingPunct="0">
              <a:spcBef>
                <a:spcPct val="20000"/>
              </a:spcBef>
              <a:spcAft>
                <a:spcPct val="0"/>
              </a:spcAft>
              <a:buFont typeface="Arial" panose="020B0604020202020204" pitchFamily="34" charset="0"/>
              <a:buChar char="–"/>
              <a:defRPr sz="2400" b="0" i="0" kern="1200">
                <a:solidFill>
                  <a:srgbClr val="003B47"/>
                </a:solidFill>
                <a:latin typeface="Metron Text OT"/>
                <a:ea typeface="ＭＳ Ｐゴシック" pitchFamily="44" charset="-128"/>
                <a:cs typeface="Metron Text OT"/>
              </a:defRPr>
            </a:lvl2pPr>
            <a:lvl3pPr marL="1143000" indent="-228600" algn="l" defTabSz="457200" rtl="0" eaLnBrk="0" fontAlgn="base" hangingPunct="0">
              <a:spcBef>
                <a:spcPct val="20000"/>
              </a:spcBef>
              <a:spcAft>
                <a:spcPct val="0"/>
              </a:spcAft>
              <a:buFont typeface="Arial" panose="020B0604020202020204" pitchFamily="34" charset="0"/>
              <a:buChar char="•"/>
              <a:defRPr sz="2400" b="0" i="0" kern="1200">
                <a:solidFill>
                  <a:srgbClr val="003B47"/>
                </a:solidFill>
                <a:latin typeface="Metron Text OT"/>
                <a:ea typeface="ＭＳ Ｐゴシック" pitchFamily="44" charset="-128"/>
                <a:cs typeface="Metron Text OT"/>
              </a:defRPr>
            </a:lvl3pPr>
            <a:lvl4pPr marL="1600200" indent="-228600" algn="l" defTabSz="457200" rtl="0" eaLnBrk="0" fontAlgn="base" hangingPunct="0">
              <a:spcBef>
                <a:spcPct val="20000"/>
              </a:spcBef>
              <a:spcAft>
                <a:spcPct val="0"/>
              </a:spcAft>
              <a:buFont typeface="Arial" panose="020B0604020202020204" pitchFamily="34" charset="0"/>
              <a:buChar char="–"/>
              <a:defRPr sz="2400" b="0" i="0" kern="1200">
                <a:solidFill>
                  <a:srgbClr val="003B47"/>
                </a:solidFill>
                <a:latin typeface="Metron Text OT"/>
                <a:ea typeface="ＭＳ Ｐゴシック" pitchFamily="44" charset="-128"/>
                <a:cs typeface="Metron Text OT"/>
              </a:defRPr>
            </a:lvl4pPr>
            <a:lvl5pPr marL="2057400" indent="-228600" algn="l" defTabSz="457200" rtl="0" eaLnBrk="0" fontAlgn="base" hangingPunct="0">
              <a:spcBef>
                <a:spcPct val="20000"/>
              </a:spcBef>
              <a:spcAft>
                <a:spcPct val="0"/>
              </a:spcAft>
              <a:buFont typeface="Arial" panose="020B0604020202020204" pitchFamily="34" charset="0"/>
              <a:buChar char="»"/>
              <a:defRPr sz="2400" b="0" i="0" kern="1200">
                <a:solidFill>
                  <a:srgbClr val="003B47"/>
                </a:solidFill>
                <a:latin typeface="Metron Text OT"/>
                <a:ea typeface="ＭＳ Ｐゴシック" pitchFamily="44" charset="-128"/>
                <a:cs typeface="Metron Text O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nl-NL" dirty="0"/>
          </a:p>
        </p:txBody>
      </p:sp>
      <p:pic>
        <p:nvPicPr>
          <p:cNvPr id="7" name="Afbeelding 6" descr="Afbeelding met tekst, Elektronisch apparaat, multimedia, gadget&#10;&#10;Door AI gegenereerde inhoud is mogelijk onjuist.">
            <a:extLst>
              <a:ext uri="{FF2B5EF4-FFF2-40B4-BE49-F238E27FC236}">
                <a16:creationId xmlns:a16="http://schemas.microsoft.com/office/drawing/2014/main" id="{19E5EF96-A62D-1BAA-7D69-9AACEDC0FC9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623"/>
          <a:stretch>
            <a:fillRect/>
          </a:stretch>
        </p:blipFill>
        <p:spPr bwMode="auto">
          <a:xfrm>
            <a:off x="494135" y="2101389"/>
            <a:ext cx="2210120" cy="1594800"/>
          </a:xfrm>
          <a:prstGeom prst="rect">
            <a:avLst/>
          </a:prstGeom>
          <a:ln>
            <a:noFill/>
          </a:ln>
          <a:extLst>
            <a:ext uri="{53640926-AAD7-44D8-BBD7-CCE9431645EC}">
              <a14:shadowObscured xmlns:a14="http://schemas.microsoft.com/office/drawing/2010/main"/>
            </a:ext>
          </a:extLst>
        </p:spPr>
      </p:pic>
      <p:pic>
        <p:nvPicPr>
          <p:cNvPr id="8" name="Afbeelding 7" descr="Afbeelding met Composiet, overdekt, gebouw&#10;&#10;Door AI gegenereerde inhoud is mogelijk onjuist.">
            <a:extLst>
              <a:ext uri="{FF2B5EF4-FFF2-40B4-BE49-F238E27FC236}">
                <a16:creationId xmlns:a16="http://schemas.microsoft.com/office/drawing/2014/main" id="{AE1F8101-0E08-233A-24D6-7D956F0EF81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3725" t="24661" r="21123" b="20871"/>
          <a:stretch>
            <a:fillRect/>
          </a:stretch>
        </p:blipFill>
        <p:spPr bwMode="auto">
          <a:xfrm>
            <a:off x="494135" y="4116217"/>
            <a:ext cx="2348514" cy="1594800"/>
          </a:xfrm>
          <a:prstGeom prst="rect">
            <a:avLst/>
          </a:prstGeom>
          <a:ln>
            <a:noFill/>
          </a:ln>
          <a:extLst>
            <a:ext uri="{53640926-AAD7-44D8-BBD7-CCE9431645EC}">
              <a14:shadowObscured xmlns:a14="http://schemas.microsoft.com/office/drawing/2010/main"/>
            </a:ext>
          </a:extLst>
        </p:spPr>
      </p:pic>
      <p:pic>
        <p:nvPicPr>
          <p:cNvPr id="9" name="Afbeelding 8" descr="Afbeelding met tekst, schermopname, software, helm&#10;&#10;Door AI gegenereerde inhoud is mogelijk onjuist.">
            <a:extLst>
              <a:ext uri="{FF2B5EF4-FFF2-40B4-BE49-F238E27FC236}">
                <a16:creationId xmlns:a16="http://schemas.microsoft.com/office/drawing/2014/main" id="{EFA2CDC6-600C-B4F8-EA74-9CAFAEF9E230}"/>
              </a:ext>
            </a:extLst>
          </p:cNvPr>
          <p:cNvPicPr>
            <a:picLocks noChangeAspect="1"/>
          </p:cNvPicPr>
          <p:nvPr/>
        </p:nvPicPr>
        <p:blipFill rotWithShape="1">
          <a:blip r:embed="rId5"/>
          <a:srcRect r="22507"/>
          <a:stretch>
            <a:fillRect/>
          </a:stretch>
        </p:blipFill>
        <p:spPr bwMode="auto">
          <a:xfrm>
            <a:off x="3554936" y="2101389"/>
            <a:ext cx="2338225" cy="1594800"/>
          </a:xfrm>
          <a:prstGeom prst="rect">
            <a:avLst/>
          </a:prstGeom>
          <a:ln>
            <a:noFill/>
          </a:ln>
          <a:extLst>
            <a:ext uri="{53640926-AAD7-44D8-BBD7-CCE9431645EC}">
              <a14:shadowObscured xmlns:a14="http://schemas.microsoft.com/office/drawing/2010/main"/>
            </a:ext>
          </a:extLst>
        </p:spPr>
      </p:pic>
      <p:pic>
        <p:nvPicPr>
          <p:cNvPr id="10" name="Afbeelding 9" descr="Afbeelding met tekst, schermopname, diagram, Perceel&#10;&#10;Door AI gegenereerde inhoud is mogelijk onjuist.">
            <a:extLst>
              <a:ext uri="{FF2B5EF4-FFF2-40B4-BE49-F238E27FC236}">
                <a16:creationId xmlns:a16="http://schemas.microsoft.com/office/drawing/2014/main" id="{DB529F48-AD46-ECA8-08A8-DF3061712B4E}"/>
              </a:ext>
            </a:extLst>
          </p:cNvPr>
          <p:cNvPicPr>
            <a:picLocks noChangeAspect="1"/>
          </p:cNvPicPr>
          <p:nvPr/>
        </p:nvPicPr>
        <p:blipFill rotWithShape="1">
          <a:blip r:embed="rId6"/>
          <a:srcRect l="1" r="27794"/>
          <a:stretch>
            <a:fillRect/>
          </a:stretch>
        </p:blipFill>
        <p:spPr bwMode="auto">
          <a:xfrm>
            <a:off x="6298841" y="2079340"/>
            <a:ext cx="2171851" cy="1594800"/>
          </a:xfrm>
          <a:prstGeom prst="rect">
            <a:avLst/>
          </a:prstGeom>
          <a:ln>
            <a:noFill/>
          </a:ln>
          <a:extLst>
            <a:ext uri="{53640926-AAD7-44D8-BBD7-CCE9431645EC}">
              <a14:shadowObscured xmlns:a14="http://schemas.microsoft.com/office/drawing/2010/main"/>
            </a:ext>
          </a:extLst>
        </p:spPr>
      </p:pic>
      <p:pic>
        <p:nvPicPr>
          <p:cNvPr id="11" name="Afbeelding 10">
            <a:extLst>
              <a:ext uri="{FF2B5EF4-FFF2-40B4-BE49-F238E27FC236}">
                <a16:creationId xmlns:a16="http://schemas.microsoft.com/office/drawing/2014/main" id="{2281AF64-19C6-4E6E-D7F9-14022BF7698F}"/>
              </a:ext>
            </a:extLst>
          </p:cNvPr>
          <p:cNvPicPr>
            <a:picLocks noChangeAspect="1"/>
          </p:cNvPicPr>
          <p:nvPr/>
        </p:nvPicPr>
        <p:blipFill rotWithShape="1">
          <a:blip r:embed="rId7"/>
          <a:srcRect l="35318" t="27140" r="34759" b="36152"/>
          <a:stretch>
            <a:fillRect/>
          </a:stretch>
        </p:blipFill>
        <p:spPr bwMode="auto">
          <a:xfrm>
            <a:off x="6298841" y="4032526"/>
            <a:ext cx="2309411" cy="1594800"/>
          </a:xfrm>
          <a:prstGeom prst="rect">
            <a:avLst/>
          </a:prstGeom>
          <a:ln>
            <a:noFill/>
          </a:ln>
          <a:extLst>
            <a:ext uri="{53640926-AAD7-44D8-BBD7-CCE9431645EC}">
              <a14:shadowObscured xmlns:a14="http://schemas.microsoft.com/office/drawing/2010/main"/>
            </a:ext>
          </a:extLst>
        </p:spPr>
      </p:pic>
      <p:pic>
        <p:nvPicPr>
          <p:cNvPr id="13" name="Afbeelding 12">
            <a:extLst>
              <a:ext uri="{FF2B5EF4-FFF2-40B4-BE49-F238E27FC236}">
                <a16:creationId xmlns:a16="http://schemas.microsoft.com/office/drawing/2014/main" id="{589C8685-822C-39CF-6122-28B72040214D}"/>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500561" y="4032526"/>
            <a:ext cx="2392599" cy="1594800"/>
          </a:xfrm>
          <a:prstGeom prst="rect">
            <a:avLst/>
          </a:prstGeom>
          <a:noFill/>
          <a:ln>
            <a:noFill/>
          </a:ln>
        </p:spPr>
      </p:pic>
      <p:sp>
        <p:nvSpPr>
          <p:cNvPr id="14" name="Tabel2Picture2">
            <a:extLst>
              <a:ext uri="{FF2B5EF4-FFF2-40B4-BE49-F238E27FC236}">
                <a16:creationId xmlns:a16="http://schemas.microsoft.com/office/drawing/2014/main" id="{F58F2A88-A59C-3ED5-0900-0DF33922E160}"/>
              </a:ext>
            </a:extLst>
          </p:cNvPr>
          <p:cNvSpPr>
            <a:spLocks noChangeAspect="1"/>
          </p:cNvSpPr>
          <p:nvPr/>
        </p:nvSpPr>
        <p:spPr>
          <a:xfrm>
            <a:off x="9238612" y="2101389"/>
            <a:ext cx="2410020" cy="1594800"/>
          </a:xfrm>
          <a:prstGeom prst="roundRect">
            <a:avLst>
              <a:gd name="adj" fmla="val 11111"/>
            </a:avLst>
          </a:prstGeom>
          <a:blipFill dpi="0" rotWithShape="1">
            <a:blip r:embed="rId9">
              <a:extLst>
                <a:ext uri="{28A0092B-C50C-407E-A947-70E740481C1C}">
                  <a14:useLocalDpi xmlns:a14="http://schemas.microsoft.com/office/drawing/2010/main" val="0"/>
                </a:ext>
              </a:extLst>
            </a:blip>
            <a:srcRect/>
            <a:stretch>
              <a:fillRect/>
            </a:stretch>
          </a:blipFill>
          <a:ln w="635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nl-NL"/>
          </a:p>
        </p:txBody>
      </p:sp>
      <p:pic>
        <p:nvPicPr>
          <p:cNvPr id="15" name="Afbeelding 14">
            <a:extLst>
              <a:ext uri="{FF2B5EF4-FFF2-40B4-BE49-F238E27FC236}">
                <a16:creationId xmlns:a16="http://schemas.microsoft.com/office/drawing/2014/main" id="{05F4731D-F226-FD07-13C8-8B1D14AFA1B8}"/>
              </a:ext>
            </a:extLst>
          </p:cNvPr>
          <p:cNvPicPr>
            <a:picLocks noChangeAspect="1"/>
          </p:cNvPicPr>
          <p:nvPr/>
        </p:nvPicPr>
        <p:blipFill rotWithShape="1">
          <a:blip r:embed="rId10"/>
          <a:srcRect l="16740" t="17314" r="23050" b="11711"/>
          <a:stretch>
            <a:fillRect/>
          </a:stretch>
        </p:blipFill>
        <p:spPr bwMode="auto">
          <a:xfrm>
            <a:off x="9268994" y="3971592"/>
            <a:ext cx="2402795" cy="15948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4786725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7CF9FF-91C9-409D-FE7A-62B167CDB9B6}"/>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B549B08B-C96F-D6DA-2AC4-3EC3704B8058}"/>
              </a:ext>
            </a:extLst>
          </p:cNvPr>
          <p:cNvSpPr>
            <a:spLocks noGrp="1"/>
          </p:cNvSpPr>
          <p:nvPr>
            <p:ph type="title"/>
          </p:nvPr>
        </p:nvSpPr>
        <p:spPr>
          <a:xfrm>
            <a:off x="3159964" y="750854"/>
            <a:ext cx="9032036" cy="1143000"/>
          </a:xfrm>
        </p:spPr>
        <p:txBody>
          <a:bodyPr/>
          <a:lstStyle/>
          <a:p>
            <a:r>
              <a:rPr lang="nl-NL" sz="4000" dirty="0">
                <a:ea typeface="ＭＳ Ｐゴシック" panose="020B0600070205080204" pitchFamily="34" charset="-128"/>
              </a:rPr>
              <a:t>Wijzigingen BWI-net keuzevakken</a:t>
            </a:r>
            <a:endParaRPr lang="nl-NL" sz="4000" dirty="0"/>
          </a:p>
        </p:txBody>
      </p:sp>
      <p:sp>
        <p:nvSpPr>
          <p:cNvPr id="3" name="Tijdelijke aanduiding voor inhoud 2">
            <a:extLst>
              <a:ext uri="{FF2B5EF4-FFF2-40B4-BE49-F238E27FC236}">
                <a16:creationId xmlns:a16="http://schemas.microsoft.com/office/drawing/2014/main" id="{B6B98F6F-86E4-265B-E563-FC01B823D63E}"/>
              </a:ext>
            </a:extLst>
          </p:cNvPr>
          <p:cNvSpPr txBox="1">
            <a:spLocks/>
          </p:cNvSpPr>
          <p:nvPr/>
        </p:nvSpPr>
        <p:spPr>
          <a:xfrm>
            <a:off x="345328" y="1893854"/>
            <a:ext cx="8853536" cy="3964066"/>
          </a:xfrm>
          <a:prstGeom prst="rect">
            <a:avLst/>
          </a:prstGeom>
        </p:spPr>
        <p:txBody>
          <a:bodyPr anchor="t">
            <a:normAutofit/>
          </a:bodyPr>
          <a:lstStyle>
            <a:lvl1pPr marL="342900" indent="-342900" algn="l" defTabSz="457200" rtl="0" eaLnBrk="0" fontAlgn="base" hangingPunct="0">
              <a:spcBef>
                <a:spcPct val="20000"/>
              </a:spcBef>
              <a:spcAft>
                <a:spcPct val="0"/>
              </a:spcAft>
              <a:buFont typeface="Arial" panose="020B0604020202020204" pitchFamily="34" charset="0"/>
              <a:buChar char="•"/>
              <a:defRPr sz="2400" b="0" i="0" kern="1200">
                <a:solidFill>
                  <a:srgbClr val="003B47"/>
                </a:solidFill>
                <a:latin typeface="Metron Text OT"/>
                <a:ea typeface="ＭＳ Ｐゴシック" pitchFamily="44" charset="-128"/>
                <a:cs typeface="Metron Text OT"/>
              </a:defRPr>
            </a:lvl1pPr>
            <a:lvl2pPr marL="742950" indent="-285750" algn="l" defTabSz="457200" rtl="0" eaLnBrk="0" fontAlgn="base" hangingPunct="0">
              <a:spcBef>
                <a:spcPct val="20000"/>
              </a:spcBef>
              <a:spcAft>
                <a:spcPct val="0"/>
              </a:spcAft>
              <a:buFont typeface="Arial" panose="020B0604020202020204" pitchFamily="34" charset="0"/>
              <a:buChar char="–"/>
              <a:defRPr sz="2400" b="0" i="0" kern="1200">
                <a:solidFill>
                  <a:srgbClr val="003B47"/>
                </a:solidFill>
                <a:latin typeface="Metron Text OT"/>
                <a:ea typeface="ＭＳ Ｐゴシック" pitchFamily="44" charset="-128"/>
                <a:cs typeface="Metron Text OT"/>
              </a:defRPr>
            </a:lvl2pPr>
            <a:lvl3pPr marL="1143000" indent="-228600" algn="l" defTabSz="457200" rtl="0" eaLnBrk="0" fontAlgn="base" hangingPunct="0">
              <a:spcBef>
                <a:spcPct val="20000"/>
              </a:spcBef>
              <a:spcAft>
                <a:spcPct val="0"/>
              </a:spcAft>
              <a:buFont typeface="Arial" panose="020B0604020202020204" pitchFamily="34" charset="0"/>
              <a:buChar char="•"/>
              <a:defRPr sz="2400" b="0" i="0" kern="1200">
                <a:solidFill>
                  <a:srgbClr val="003B47"/>
                </a:solidFill>
                <a:latin typeface="Metron Text OT"/>
                <a:ea typeface="ＭＳ Ｐゴシック" pitchFamily="44" charset="-128"/>
                <a:cs typeface="Metron Text OT"/>
              </a:defRPr>
            </a:lvl3pPr>
            <a:lvl4pPr marL="1600200" indent="-228600" algn="l" defTabSz="457200" rtl="0" eaLnBrk="0" fontAlgn="base" hangingPunct="0">
              <a:spcBef>
                <a:spcPct val="20000"/>
              </a:spcBef>
              <a:spcAft>
                <a:spcPct val="0"/>
              </a:spcAft>
              <a:buFont typeface="Arial" panose="020B0604020202020204" pitchFamily="34" charset="0"/>
              <a:buChar char="–"/>
              <a:defRPr sz="2400" b="0" i="0" kern="1200">
                <a:solidFill>
                  <a:srgbClr val="003B47"/>
                </a:solidFill>
                <a:latin typeface="Metron Text OT"/>
                <a:ea typeface="ＭＳ Ｐゴシック" pitchFamily="44" charset="-128"/>
                <a:cs typeface="Metron Text OT"/>
              </a:defRPr>
            </a:lvl4pPr>
            <a:lvl5pPr marL="2057400" indent="-228600" algn="l" defTabSz="457200" rtl="0" eaLnBrk="0" fontAlgn="base" hangingPunct="0">
              <a:spcBef>
                <a:spcPct val="20000"/>
              </a:spcBef>
              <a:spcAft>
                <a:spcPct val="0"/>
              </a:spcAft>
              <a:buFont typeface="Arial" panose="020B0604020202020204" pitchFamily="34" charset="0"/>
              <a:buChar char="»"/>
              <a:defRPr sz="2400" b="0" i="0" kern="1200">
                <a:solidFill>
                  <a:srgbClr val="003B47"/>
                </a:solidFill>
                <a:latin typeface="Metron Text OT"/>
                <a:ea typeface="ＭＳ Ｐゴシック" pitchFamily="44" charset="-128"/>
                <a:cs typeface="Metron Text O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nl-NL" dirty="0"/>
          </a:p>
        </p:txBody>
      </p:sp>
      <p:sp>
        <p:nvSpPr>
          <p:cNvPr id="4" name="Tijdelijke aanduiding voor inhoud 2">
            <a:extLst>
              <a:ext uri="{FF2B5EF4-FFF2-40B4-BE49-F238E27FC236}">
                <a16:creationId xmlns:a16="http://schemas.microsoft.com/office/drawing/2014/main" id="{65E4B24A-C4F4-025D-9511-AB87A49CF28A}"/>
              </a:ext>
            </a:extLst>
          </p:cNvPr>
          <p:cNvSpPr>
            <a:spLocks noGrp="1"/>
          </p:cNvSpPr>
          <p:nvPr>
            <p:ph idx="1"/>
          </p:nvPr>
        </p:nvSpPr>
        <p:spPr>
          <a:xfrm>
            <a:off x="345328" y="2359398"/>
            <a:ext cx="10778301" cy="3964066"/>
          </a:xfrm>
        </p:spPr>
        <p:txBody>
          <a:bodyPr>
            <a:normAutofit/>
          </a:bodyPr>
          <a:lstStyle/>
          <a:p>
            <a:r>
              <a:rPr lang="nl-NL" dirty="0"/>
              <a:t>2D </a:t>
            </a:r>
            <a:r>
              <a:rPr lang="nl-NL" dirty="0" err="1"/>
              <a:t>cad</a:t>
            </a:r>
            <a:r>
              <a:rPr lang="nl-NL" dirty="0"/>
              <a:t> tekenen &gt; 3D </a:t>
            </a:r>
            <a:r>
              <a:rPr lang="nl-NL" dirty="0" err="1"/>
              <a:t>cad</a:t>
            </a:r>
            <a:r>
              <a:rPr lang="nl-NL" dirty="0"/>
              <a:t> tekenen</a:t>
            </a:r>
          </a:p>
          <a:p>
            <a:r>
              <a:rPr lang="nl-NL" dirty="0"/>
              <a:t>Offerte is overal uitgehaald</a:t>
            </a:r>
          </a:p>
          <a:p>
            <a:r>
              <a:rPr lang="nl-NL" dirty="0"/>
              <a:t>K04 plafonds eruit. Circulariteit toegevoegd</a:t>
            </a:r>
          </a:p>
          <a:p>
            <a:r>
              <a:rPr lang="nl-NL" dirty="0"/>
              <a:t>K06 deuren afhangen eruit</a:t>
            </a:r>
          </a:p>
          <a:p>
            <a:r>
              <a:rPr lang="nl-NL" dirty="0"/>
              <a:t>K08 vloeren verminderd</a:t>
            </a:r>
          </a:p>
          <a:p>
            <a:r>
              <a:rPr lang="nl-NL" dirty="0"/>
              <a:t>K09 </a:t>
            </a:r>
            <a:r>
              <a:rPr lang="nl-NL" dirty="0" err="1"/>
              <a:t>biobased</a:t>
            </a:r>
            <a:r>
              <a:rPr lang="nl-NL" dirty="0"/>
              <a:t> en circulair toegevoegd</a:t>
            </a:r>
          </a:p>
          <a:p>
            <a:r>
              <a:rPr lang="nl-NL" dirty="0"/>
              <a:t>K21 waterdichte aansluiting met </a:t>
            </a:r>
            <a:r>
              <a:rPr lang="nl-NL" dirty="0" err="1"/>
              <a:t>kimband</a:t>
            </a:r>
            <a:endParaRPr lang="nl-NL" dirty="0"/>
          </a:p>
          <a:p>
            <a:endParaRPr lang="nl-NL" dirty="0"/>
          </a:p>
          <a:p>
            <a:endParaRPr lang="nl-NL" dirty="0"/>
          </a:p>
          <a:p>
            <a:endParaRPr lang="nl-NL" dirty="0"/>
          </a:p>
          <a:p>
            <a:endParaRPr lang="nl-NL" dirty="0"/>
          </a:p>
          <a:p>
            <a:endParaRPr lang="nl-NL" dirty="0"/>
          </a:p>
          <a:p>
            <a:endParaRPr lang="nl-NL" dirty="0"/>
          </a:p>
          <a:p>
            <a:endParaRPr lang="nl-NL" dirty="0"/>
          </a:p>
        </p:txBody>
      </p:sp>
    </p:spTree>
    <p:extLst>
      <p:ext uri="{BB962C8B-B14F-4D97-AF65-F5344CB8AC3E}">
        <p14:creationId xmlns:p14="http://schemas.microsoft.com/office/powerpoint/2010/main" val="1560387444"/>
      </p:ext>
    </p:extLst>
  </p:cSld>
  <p:clrMapOvr>
    <a:masterClrMapping/>
  </p:clrMapOvr>
</p:sld>
</file>

<file path=ppt/theme/theme1.xml><?xml version="1.0" encoding="utf-8"?>
<a:theme xmlns:a="http://schemas.openxmlformats.org/drawingml/2006/main" name="Office-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Huisstijl">
  <a:themeElements>
    <a:clrScheme name="Kleuren Inretail">
      <a:dk1>
        <a:sysClr val="windowText" lastClr="000000"/>
      </a:dk1>
      <a:lt1>
        <a:sysClr val="window" lastClr="FFFFFF"/>
      </a:lt1>
      <a:dk2>
        <a:srgbClr val="000000"/>
      </a:dk2>
      <a:lt2>
        <a:srgbClr val="FFFFFF"/>
      </a:lt2>
      <a:accent1>
        <a:srgbClr val="FFE91E"/>
      </a:accent1>
      <a:accent2>
        <a:srgbClr val="8DD0E5"/>
      </a:accent2>
      <a:accent3>
        <a:srgbClr val="8BBF46"/>
      </a:accent3>
      <a:accent4>
        <a:srgbClr val="ED6A4B"/>
      </a:accent4>
      <a:accent5>
        <a:srgbClr val="9A61A4"/>
      </a:accent5>
      <a:accent6>
        <a:srgbClr val="3C5179"/>
      </a:accent6>
      <a:hlink>
        <a:srgbClr val="000000"/>
      </a:hlink>
      <a:folHlink>
        <a:srgbClr val="000000"/>
      </a:folHlink>
    </a:clrScheme>
    <a:fontScheme name="Lettertypen Inretail">
      <a:majorFont>
        <a:latin typeface="Georgia"/>
        <a:ea typeface=""/>
        <a:cs typeface=""/>
      </a:majorFont>
      <a:minorFont>
        <a:latin typeface="Arial"/>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lIns="0" tIns="0" rIns="0" bIns="0" rtlCol="0">
        <a:spAutoFit/>
      </a:bodyPr>
      <a:lstStyle>
        <a:defPPr>
          <a:defRPr/>
        </a:defPPr>
      </a:lstStyle>
    </a:txDef>
  </a:objectDefaults>
  <a:extraClrSchemeLst/>
  <a:custClrLst>
    <a:custClr>
      <a:srgbClr val="FFE91E"/>
    </a:custClr>
    <a:custClr name="blauw">
      <a:srgbClr val="8DD0E5"/>
    </a:custClr>
    <a:custClr name="groen">
      <a:srgbClr val="8BBF46"/>
    </a:custClr>
    <a:custClr name="rood">
      <a:srgbClr val="ED6A4B"/>
    </a:custClr>
    <a:custClr name="paars">
      <a:srgbClr val="9A61A4"/>
    </a:custClr>
    <a:custClr name="donkerblauw">
      <a:srgbClr val="3C5179"/>
    </a:custClr>
    <a:custClr name="donkergroen">
      <a:srgbClr val="3DB49C"/>
    </a:custClr>
    <a:custClr name="oranje">
      <a:srgbClr val="F4A21E"/>
    </a:custClr>
    <a:custClr name="magenta">
      <a:srgbClr val="E83B8A"/>
    </a:custClr>
    <a:custClr name="grijs">
      <a:srgbClr val="EDEDED"/>
    </a:custClr>
  </a:custClrLst>
  <a:extLst>
    <a:ext uri="{05A4C25C-085E-4340-85A3-A5531E510DB2}">
      <thm15:themeFamily xmlns:thm15="http://schemas.microsoft.com/office/thememl/2012/main" name="Presentatie5" id="{6306D370-EC2D-E14D-8218-05B5D3607B41}" vid="{4909E800-FBE2-154F-9443-263636AB6552}"/>
    </a:ext>
  </a:extLst>
</a:theme>
</file>

<file path=ppt/theme/theme3.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11.xml.rels><?xml version="1.0" encoding="UTF-8" standalone="yes"?>
<Relationships xmlns="http://schemas.openxmlformats.org/package/2006/relationships"><Relationship Id="rId1" Type="http://schemas.openxmlformats.org/officeDocument/2006/relationships/customXmlProps" Target="itemProps11.xml"/></Relationships>
</file>

<file path=customXml/_rels/item12.xml.rels><?xml version="1.0" encoding="UTF-8" standalone="yes"?>
<Relationships xmlns="http://schemas.openxmlformats.org/package/2006/relationships"><Relationship Id="rId1" Type="http://schemas.openxmlformats.org/officeDocument/2006/relationships/customXmlProps" Target="itemProps12.xml"/></Relationships>
</file>

<file path=customXml/_rels/item13.xml.rels><?xml version="1.0" encoding="UTF-8" standalone="yes"?>
<Relationships xmlns="http://schemas.openxmlformats.org/package/2006/relationships"><Relationship Id="rId1" Type="http://schemas.openxmlformats.org/officeDocument/2006/relationships/customXmlProps" Target="itemProps13.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item1.xml><?xml version="1.0" encoding="utf-8"?>
<juid xmlns="http://www.joulesunlimited.com/juid"/>
</file>

<file path=customXml/item10.xml><?xml version="1.0" encoding="utf-8"?>
<juid xmlns="http://www.joulesunlimited.com/juid"/>
</file>

<file path=customXml/item11.xml><?xml version="1.0" encoding="utf-8"?>
<juid xmlns="http://www.joulesunlimited.com/juid"/>
</file>

<file path=customXml/item12.xml><?xml version="1.0" encoding="utf-8"?>
<juid xmlns="http://www.joulesunlimited.com/juid"/>
</file>

<file path=customXml/item13.xml><?xml version="1.0" encoding="utf-8"?>
<juid xmlns="http://www.joulesunlimited.com/juid"/>
</file>

<file path=customXml/item2.xml><?xml version="1.0" encoding="utf-8"?>
<juid xmlns="http://www.joulesunlimited.com/juid"/>
</file>

<file path=customXml/item3.xml><?xml version="1.0" encoding="utf-8"?>
<juid xmlns="http://www.joulesunlimited.com/juid"/>
</file>

<file path=customXml/item4.xml><?xml version="1.0" encoding="utf-8"?>
<juid xmlns="http://www.joulesunlimited.com/juid"/>
</file>

<file path=customXml/item5.xml><?xml version="1.0" encoding="utf-8"?>
<juid xmlns="http://www.joulesunlimited.com/juid"/>
</file>

<file path=customXml/item6.xml><?xml version="1.0" encoding="utf-8"?>
<juid xmlns="http://www.joulesunlimited.com/juid"/>
</file>

<file path=customXml/item7.xml><?xml version="1.0" encoding="utf-8"?>
<juid xmlns="http://www.joulesunlimited.com/juid"/>
</file>

<file path=customXml/item8.xml><?xml version="1.0" encoding="utf-8"?>
<juid xmlns="http://www.joulesunlimited.com/juid"/>
</file>

<file path=customXml/item9.xml><?xml version="1.0" encoding="utf-8"?>
<juid xmlns="http://www.joulesunlimited.com/juid"/>
</file>

<file path=customXml/itemProps1.xml><?xml version="1.0" encoding="utf-8"?>
<ds:datastoreItem xmlns:ds="http://schemas.openxmlformats.org/officeDocument/2006/customXml" ds:itemID="{80116BE1-84BB-49F3-A9A3-BA3A22D58A50}">
  <ds:schemaRefs>
    <ds:schemaRef ds:uri="http://www.joulesunlimited.com/juid"/>
  </ds:schemaRefs>
</ds:datastoreItem>
</file>

<file path=customXml/itemProps10.xml><?xml version="1.0" encoding="utf-8"?>
<ds:datastoreItem xmlns:ds="http://schemas.openxmlformats.org/officeDocument/2006/customXml" ds:itemID="{4AD89A21-E26F-4474-AD84-F465A0CEF18C}">
  <ds:schemaRefs>
    <ds:schemaRef ds:uri="http://www.joulesunlimited.com/juid"/>
  </ds:schemaRefs>
</ds:datastoreItem>
</file>

<file path=customXml/itemProps11.xml><?xml version="1.0" encoding="utf-8"?>
<ds:datastoreItem xmlns:ds="http://schemas.openxmlformats.org/officeDocument/2006/customXml" ds:itemID="{F78F0DBB-87EC-4FAC-BD9A-58BD180BF603}">
  <ds:schemaRefs>
    <ds:schemaRef ds:uri="http://www.joulesunlimited.com/juid"/>
  </ds:schemaRefs>
</ds:datastoreItem>
</file>

<file path=customXml/itemProps12.xml><?xml version="1.0" encoding="utf-8"?>
<ds:datastoreItem xmlns:ds="http://schemas.openxmlformats.org/officeDocument/2006/customXml" ds:itemID="{AE131CBD-E167-4002-BB0C-A25A83AFA72E}">
  <ds:schemaRefs>
    <ds:schemaRef ds:uri="http://www.joulesunlimited.com/juid"/>
  </ds:schemaRefs>
</ds:datastoreItem>
</file>

<file path=customXml/itemProps13.xml><?xml version="1.0" encoding="utf-8"?>
<ds:datastoreItem xmlns:ds="http://schemas.openxmlformats.org/officeDocument/2006/customXml" ds:itemID="{71CF3586-0C90-4502-9EC8-1C4EA7CC22DF}">
  <ds:schemaRefs>
    <ds:schemaRef ds:uri="http://www.joulesunlimited.com/juid"/>
  </ds:schemaRefs>
</ds:datastoreItem>
</file>

<file path=customXml/itemProps2.xml><?xml version="1.0" encoding="utf-8"?>
<ds:datastoreItem xmlns:ds="http://schemas.openxmlformats.org/officeDocument/2006/customXml" ds:itemID="{D79D4996-247E-4DF6-8044-F5288405CAFD}">
  <ds:schemaRefs>
    <ds:schemaRef ds:uri="http://www.joulesunlimited.com/juid"/>
  </ds:schemaRefs>
</ds:datastoreItem>
</file>

<file path=customXml/itemProps3.xml><?xml version="1.0" encoding="utf-8"?>
<ds:datastoreItem xmlns:ds="http://schemas.openxmlformats.org/officeDocument/2006/customXml" ds:itemID="{AEB9B156-2F63-4D64-8CC7-6746F13E592A}">
  <ds:schemaRefs>
    <ds:schemaRef ds:uri="http://www.joulesunlimited.com/juid"/>
  </ds:schemaRefs>
</ds:datastoreItem>
</file>

<file path=customXml/itemProps4.xml><?xml version="1.0" encoding="utf-8"?>
<ds:datastoreItem xmlns:ds="http://schemas.openxmlformats.org/officeDocument/2006/customXml" ds:itemID="{8EB017B9-4B92-4D38-8C46-9E0EB7911C22}">
  <ds:schemaRefs>
    <ds:schemaRef ds:uri="http://www.joulesunlimited.com/juid"/>
  </ds:schemaRefs>
</ds:datastoreItem>
</file>

<file path=customXml/itemProps5.xml><?xml version="1.0" encoding="utf-8"?>
<ds:datastoreItem xmlns:ds="http://schemas.openxmlformats.org/officeDocument/2006/customXml" ds:itemID="{F400A03D-9708-43B3-95E4-99A8D67AEEAF}">
  <ds:schemaRefs>
    <ds:schemaRef ds:uri="http://www.joulesunlimited.com/juid"/>
  </ds:schemaRefs>
</ds:datastoreItem>
</file>

<file path=customXml/itemProps6.xml><?xml version="1.0" encoding="utf-8"?>
<ds:datastoreItem xmlns:ds="http://schemas.openxmlformats.org/officeDocument/2006/customXml" ds:itemID="{2C36BC8B-4870-406B-86DE-237AB070D2D6}">
  <ds:schemaRefs>
    <ds:schemaRef ds:uri="http://www.joulesunlimited.com/juid"/>
  </ds:schemaRefs>
</ds:datastoreItem>
</file>

<file path=customXml/itemProps7.xml><?xml version="1.0" encoding="utf-8"?>
<ds:datastoreItem xmlns:ds="http://schemas.openxmlformats.org/officeDocument/2006/customXml" ds:itemID="{8F236699-6593-483E-99E6-CC0B54B12F4C}">
  <ds:schemaRefs>
    <ds:schemaRef ds:uri="http://www.joulesunlimited.com/juid"/>
  </ds:schemaRefs>
</ds:datastoreItem>
</file>

<file path=customXml/itemProps8.xml><?xml version="1.0" encoding="utf-8"?>
<ds:datastoreItem xmlns:ds="http://schemas.openxmlformats.org/officeDocument/2006/customXml" ds:itemID="{AC064B40-0656-4419-A363-0305AE2135D8}">
  <ds:schemaRefs>
    <ds:schemaRef ds:uri="http://www.joulesunlimited.com/juid"/>
  </ds:schemaRefs>
</ds:datastoreItem>
</file>

<file path=customXml/itemProps9.xml><?xml version="1.0" encoding="utf-8"?>
<ds:datastoreItem xmlns:ds="http://schemas.openxmlformats.org/officeDocument/2006/customXml" ds:itemID="{93BD62A6-E9F6-4BD2-9242-088EDD34CDC0}">
  <ds:schemaRefs>
    <ds:schemaRef ds:uri="http://www.joulesunlimited.com/juid"/>
  </ds:schemaRefs>
</ds:datastoreItem>
</file>

<file path=docProps/app.xml><?xml version="1.0" encoding="utf-8"?>
<Properties xmlns="http://schemas.openxmlformats.org/officeDocument/2006/extended-properties" xmlns:vt="http://schemas.openxmlformats.org/officeDocument/2006/docPropsVTypes">
  <TotalTime>730</TotalTime>
  <Words>604</Words>
  <Application>Microsoft Office PowerPoint</Application>
  <PresentationFormat>Breedbeeld</PresentationFormat>
  <Paragraphs>150</Paragraphs>
  <Slides>11</Slides>
  <Notes>10</Notes>
  <HiddenSlides>0</HiddenSlides>
  <MMClips>0</MMClips>
  <ScaleCrop>false</ScaleCrop>
  <HeadingPairs>
    <vt:vector size="6" baseType="variant">
      <vt:variant>
        <vt:lpstr>Gebruikte lettertypen</vt:lpstr>
      </vt:variant>
      <vt:variant>
        <vt:i4>7</vt:i4>
      </vt:variant>
      <vt:variant>
        <vt:lpstr>Thema</vt:lpstr>
      </vt:variant>
      <vt:variant>
        <vt:i4>2</vt:i4>
      </vt:variant>
      <vt:variant>
        <vt:lpstr>Diatitels</vt:lpstr>
      </vt:variant>
      <vt:variant>
        <vt:i4>11</vt:i4>
      </vt:variant>
    </vt:vector>
  </HeadingPairs>
  <TitlesOfParts>
    <vt:vector size="20" baseType="lpstr">
      <vt:lpstr>ＭＳ Ｐゴシック</vt:lpstr>
      <vt:lpstr>Aller</vt:lpstr>
      <vt:lpstr>Arial</vt:lpstr>
      <vt:lpstr>Calibri</vt:lpstr>
      <vt:lpstr>Georgia</vt:lpstr>
      <vt:lpstr>Metron Light OT</vt:lpstr>
      <vt:lpstr>Metron Text OT</vt:lpstr>
      <vt:lpstr>Office-thema</vt:lpstr>
      <vt:lpstr>Huisstijl</vt:lpstr>
      <vt:lpstr>Landelijke dag 2026 Wijzigingen leermiddelen 2026-2027</vt:lpstr>
      <vt:lpstr>Totstandkoming wijzigingen</vt:lpstr>
      <vt:lpstr>Praktijkopdrachten</vt:lpstr>
      <vt:lpstr>Wijzigingen BWI-net module 1</vt:lpstr>
      <vt:lpstr>Wijzigingen BWI-net module 2</vt:lpstr>
      <vt:lpstr>Wijzigingen BWI-net module 3</vt:lpstr>
      <vt:lpstr>Wijzigingen BWI-net module 4</vt:lpstr>
      <vt:lpstr>module 4</vt:lpstr>
      <vt:lpstr>Wijzigingen BWI-net keuzevakken</vt:lpstr>
      <vt:lpstr>Rubrics boekjes</vt:lpstr>
      <vt:lpstr>PowerPoint-presentatie</vt:lpstr>
    </vt:vector>
  </TitlesOfParts>
  <Company>V1 Communicatie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 1</dc:title>
  <dc:creator>v1</dc:creator>
  <cp:lastModifiedBy>Henk van Ginkel</cp:lastModifiedBy>
  <cp:revision>286</cp:revision>
  <cp:lastPrinted>2023-01-30T11:15:03Z</cp:lastPrinted>
  <dcterms:created xsi:type="dcterms:W3CDTF">2010-09-27T12:06:10Z</dcterms:created>
  <dcterms:modified xsi:type="dcterms:W3CDTF">2026-05-27T07:18:37Z</dcterms:modified>
</cp:coreProperties>
</file>